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64.xml" ContentType="application/vnd.openxmlformats-officedocument.presentationml.tags+xml"/>
  <Override PartName="/ppt/tags/tag465.xml" ContentType="application/vnd.openxmlformats-officedocument.presentationml.tags+xml"/>
  <Override PartName="/ppt/tags/tag466.xml" ContentType="application/vnd.openxmlformats-officedocument.presentationml.tags+xml"/>
  <Override PartName="/ppt/tags/tag467.xml" ContentType="application/vnd.openxmlformats-officedocument.presentationml.tags+xml"/>
  <Override PartName="/ppt/tags/tag468.xml" ContentType="application/vnd.openxmlformats-officedocument.presentationml.tags+xml"/>
  <Override PartName="/ppt/tags/tag469.xml" ContentType="application/vnd.openxmlformats-officedocument.presentationml.tags+xml"/>
  <Override PartName="/ppt/tags/tag47.xml" ContentType="application/vnd.openxmlformats-officedocument.presentationml.tags+xml"/>
  <Override PartName="/ppt/tags/tag470.xml" ContentType="application/vnd.openxmlformats-officedocument.presentationml.tags+xml"/>
  <Override PartName="/ppt/tags/tag471.xml" ContentType="application/vnd.openxmlformats-officedocument.presentationml.tags+xml"/>
  <Override PartName="/ppt/tags/tag472.xml" ContentType="application/vnd.openxmlformats-officedocument.presentationml.tags+xml"/>
  <Override PartName="/ppt/tags/tag473.xml" ContentType="application/vnd.openxmlformats-officedocument.presentationml.tags+xml"/>
  <Override PartName="/ppt/tags/tag474.xml" ContentType="application/vnd.openxmlformats-officedocument.presentationml.tags+xml"/>
  <Override PartName="/ppt/tags/tag475.xml" ContentType="application/vnd.openxmlformats-officedocument.presentationml.tags+xml"/>
  <Override PartName="/ppt/tags/tag476.xml" ContentType="application/vnd.openxmlformats-officedocument.presentationml.tags+xml"/>
  <Override PartName="/ppt/tags/tag477.xml" ContentType="application/vnd.openxmlformats-officedocument.presentationml.tags+xml"/>
  <Override PartName="/ppt/tags/tag478.xml" ContentType="application/vnd.openxmlformats-officedocument.presentationml.tags+xml"/>
  <Override PartName="/ppt/tags/tag479.xml" ContentType="application/vnd.openxmlformats-officedocument.presentationml.tags+xml"/>
  <Override PartName="/ppt/tags/tag48.xml" ContentType="application/vnd.openxmlformats-officedocument.presentationml.tags+xml"/>
  <Override PartName="/ppt/tags/tag480.xml" ContentType="application/vnd.openxmlformats-officedocument.presentationml.tags+xml"/>
  <Override PartName="/ppt/tags/tag481.xml" ContentType="application/vnd.openxmlformats-officedocument.presentationml.tags+xml"/>
  <Override PartName="/ppt/tags/tag482.xml" ContentType="application/vnd.openxmlformats-officedocument.presentationml.tags+xml"/>
  <Override PartName="/ppt/tags/tag483.xml" ContentType="application/vnd.openxmlformats-officedocument.presentationml.tags+xml"/>
  <Override PartName="/ppt/tags/tag484.xml" ContentType="application/vnd.openxmlformats-officedocument.presentationml.tags+xml"/>
  <Override PartName="/ppt/tags/tag485.xml" ContentType="application/vnd.openxmlformats-officedocument.presentationml.tags+xml"/>
  <Override PartName="/ppt/tags/tag486.xml" ContentType="application/vnd.openxmlformats-officedocument.presentationml.tags+xml"/>
  <Override PartName="/ppt/tags/tag487.xml" ContentType="application/vnd.openxmlformats-officedocument.presentationml.tags+xml"/>
  <Override PartName="/ppt/tags/tag488.xml" ContentType="application/vnd.openxmlformats-officedocument.presentationml.tags+xml"/>
  <Override PartName="/ppt/tags/tag489.xml" ContentType="application/vnd.openxmlformats-officedocument.presentationml.tags+xml"/>
  <Override PartName="/ppt/tags/tag49.xml" ContentType="application/vnd.openxmlformats-officedocument.presentationml.tags+xml"/>
  <Override PartName="/ppt/tags/tag490.xml" ContentType="application/vnd.openxmlformats-officedocument.presentationml.tags+xml"/>
  <Override PartName="/ppt/tags/tag491.xml" ContentType="application/vnd.openxmlformats-officedocument.presentationml.tags+xml"/>
  <Override PartName="/ppt/tags/tag492.xml" ContentType="application/vnd.openxmlformats-officedocument.presentationml.tags+xml"/>
  <Override PartName="/ppt/tags/tag493.xml" ContentType="application/vnd.openxmlformats-officedocument.presentationml.tags+xml"/>
  <Override PartName="/ppt/tags/tag494.xml" ContentType="application/vnd.openxmlformats-officedocument.presentationml.tags+xml"/>
  <Override PartName="/ppt/tags/tag495.xml" ContentType="application/vnd.openxmlformats-officedocument.presentationml.tags+xml"/>
  <Override PartName="/ppt/tags/tag496.xml" ContentType="application/vnd.openxmlformats-officedocument.presentationml.tags+xml"/>
  <Override PartName="/ppt/tags/tag497.xml" ContentType="application/vnd.openxmlformats-officedocument.presentationml.tags+xml"/>
  <Override PartName="/ppt/tags/tag498.xml" ContentType="application/vnd.openxmlformats-officedocument.presentationml.tags+xml"/>
  <Override PartName="/ppt/tags/tag49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00.xml" ContentType="application/vnd.openxmlformats-officedocument.presentationml.tags+xml"/>
  <Override PartName="/ppt/tags/tag501.xml" ContentType="application/vnd.openxmlformats-officedocument.presentationml.tags+xml"/>
  <Override PartName="/ppt/tags/tag502.xml" ContentType="application/vnd.openxmlformats-officedocument.presentationml.tags+xml"/>
  <Override PartName="/ppt/tags/tag503.xml" ContentType="application/vnd.openxmlformats-officedocument.presentationml.tags+xml"/>
  <Override PartName="/ppt/tags/tag504.xml" ContentType="application/vnd.openxmlformats-officedocument.presentationml.tags+xml"/>
  <Override PartName="/ppt/tags/tag505.xml" ContentType="application/vnd.openxmlformats-officedocument.presentationml.tags+xml"/>
  <Override PartName="/ppt/tags/tag506.xml" ContentType="application/vnd.openxmlformats-officedocument.presentationml.tags+xml"/>
  <Override PartName="/ppt/tags/tag507.xml" ContentType="application/vnd.openxmlformats-officedocument.presentationml.tags+xml"/>
  <Override PartName="/ppt/tags/tag508.xml" ContentType="application/vnd.openxmlformats-officedocument.presentationml.tags+xml"/>
  <Override PartName="/ppt/tags/tag509.xml" ContentType="application/vnd.openxmlformats-officedocument.presentationml.tags+xml"/>
  <Override PartName="/ppt/tags/tag51.xml" ContentType="application/vnd.openxmlformats-officedocument.presentationml.tags+xml"/>
  <Override PartName="/ppt/tags/tag510.xml" ContentType="application/vnd.openxmlformats-officedocument.presentationml.tags+xml"/>
  <Override PartName="/ppt/tags/tag511.xml" ContentType="application/vnd.openxmlformats-officedocument.presentationml.tags+xml"/>
  <Override PartName="/ppt/tags/tag512.xml" ContentType="application/vnd.openxmlformats-officedocument.presentationml.tags+xml"/>
  <Override PartName="/ppt/tags/tag513.xml" ContentType="application/vnd.openxmlformats-officedocument.presentationml.tags+xml"/>
  <Override PartName="/ppt/tags/tag514.xml" ContentType="application/vnd.openxmlformats-officedocument.presentationml.tags+xml"/>
  <Override PartName="/ppt/tags/tag515.xml" ContentType="application/vnd.openxmlformats-officedocument.presentationml.tags+xml"/>
  <Override PartName="/ppt/tags/tag516.xml" ContentType="application/vnd.openxmlformats-officedocument.presentationml.tags+xml"/>
  <Override PartName="/ppt/tags/tag517.xml" ContentType="application/vnd.openxmlformats-officedocument.presentationml.tags+xml"/>
  <Override PartName="/ppt/tags/tag518.xml" ContentType="application/vnd.openxmlformats-officedocument.presentationml.tags+xml"/>
  <Override PartName="/ppt/tags/tag519.xml" ContentType="application/vnd.openxmlformats-officedocument.presentationml.tags+xml"/>
  <Override PartName="/ppt/tags/tag52.xml" ContentType="application/vnd.openxmlformats-officedocument.presentationml.tags+xml"/>
  <Override PartName="/ppt/tags/tag520.xml" ContentType="application/vnd.openxmlformats-officedocument.presentationml.tags+xml"/>
  <Override PartName="/ppt/tags/tag521.xml" ContentType="application/vnd.openxmlformats-officedocument.presentationml.tags+xml"/>
  <Override PartName="/ppt/tags/tag522.xml" ContentType="application/vnd.openxmlformats-officedocument.presentationml.tags+xml"/>
  <Override PartName="/ppt/tags/tag523.xml" ContentType="application/vnd.openxmlformats-officedocument.presentationml.tags+xml"/>
  <Override PartName="/ppt/tags/tag524.xml" ContentType="application/vnd.openxmlformats-officedocument.presentationml.tags+xml"/>
  <Override PartName="/ppt/tags/tag525.xml" ContentType="application/vnd.openxmlformats-officedocument.presentationml.tags+xml"/>
  <Override PartName="/ppt/tags/tag526.xml" ContentType="application/vnd.openxmlformats-officedocument.presentationml.tags+xml"/>
  <Override PartName="/ppt/tags/tag527.xml" ContentType="application/vnd.openxmlformats-officedocument.presentationml.tags+xml"/>
  <Override PartName="/ppt/tags/tag528.xml" ContentType="application/vnd.openxmlformats-officedocument.presentationml.tags+xml"/>
  <Override PartName="/ppt/tags/tag529.xml" ContentType="application/vnd.openxmlformats-officedocument.presentationml.tags+xml"/>
  <Override PartName="/ppt/tags/tag53.xml" ContentType="application/vnd.openxmlformats-officedocument.presentationml.tags+xml"/>
  <Override PartName="/ppt/tags/tag530.xml" ContentType="application/vnd.openxmlformats-officedocument.presentationml.tags+xml"/>
  <Override PartName="/ppt/tags/tag531.xml" ContentType="application/vnd.openxmlformats-officedocument.presentationml.tags+xml"/>
  <Override PartName="/ppt/tags/tag532.xml" ContentType="application/vnd.openxmlformats-officedocument.presentationml.tags+xml"/>
  <Override PartName="/ppt/tags/tag533.xml" ContentType="application/vnd.openxmlformats-officedocument.presentationml.tags+xml"/>
  <Override PartName="/ppt/tags/tag534.xml" ContentType="application/vnd.openxmlformats-officedocument.presentationml.tags+xml"/>
  <Override PartName="/ppt/tags/tag535.xml" ContentType="application/vnd.openxmlformats-officedocument.presentationml.tags+xml"/>
  <Override PartName="/ppt/tags/tag536.xml" ContentType="application/vnd.openxmlformats-officedocument.presentationml.tags+xml"/>
  <Override PartName="/ppt/tags/tag537.xml" ContentType="application/vnd.openxmlformats-officedocument.presentationml.tags+xml"/>
  <Override PartName="/ppt/tags/tag538.xml" ContentType="application/vnd.openxmlformats-officedocument.presentationml.tags+xml"/>
  <Override PartName="/ppt/tags/tag539.xml" ContentType="application/vnd.openxmlformats-officedocument.presentationml.tags+xml"/>
  <Override PartName="/ppt/tags/tag54.xml" ContentType="application/vnd.openxmlformats-officedocument.presentationml.tags+xml"/>
  <Override PartName="/ppt/tags/tag540.xml" ContentType="application/vnd.openxmlformats-officedocument.presentationml.tags+xml"/>
  <Override PartName="/ppt/tags/tag541.xml" ContentType="application/vnd.openxmlformats-officedocument.presentationml.tags+xml"/>
  <Override PartName="/ppt/tags/tag542.xml" ContentType="application/vnd.openxmlformats-officedocument.presentationml.tags+xml"/>
  <Override PartName="/ppt/tags/tag543.xml" ContentType="application/vnd.openxmlformats-officedocument.presentationml.tags+xml"/>
  <Override PartName="/ppt/tags/tag544.xml" ContentType="application/vnd.openxmlformats-officedocument.presentationml.tags+xml"/>
  <Override PartName="/ppt/tags/tag545.xml" ContentType="application/vnd.openxmlformats-officedocument.presentationml.tags+xml"/>
  <Override PartName="/ppt/tags/tag546.xml" ContentType="application/vnd.openxmlformats-officedocument.presentationml.tags+xml"/>
  <Override PartName="/ppt/tags/tag547.xml" ContentType="application/vnd.openxmlformats-officedocument.presentationml.tags+xml"/>
  <Override PartName="/ppt/tags/tag548.xml" ContentType="application/vnd.openxmlformats-officedocument.presentationml.tags+xml"/>
  <Override PartName="/ppt/tags/tag549.xml" ContentType="application/vnd.openxmlformats-officedocument.presentationml.tags+xml"/>
  <Override PartName="/ppt/tags/tag55.xml" ContentType="application/vnd.openxmlformats-officedocument.presentationml.tags+xml"/>
  <Override PartName="/ppt/tags/tag550.xml" ContentType="application/vnd.openxmlformats-officedocument.presentationml.tags+xml"/>
  <Override PartName="/ppt/tags/tag551.xml" ContentType="application/vnd.openxmlformats-officedocument.presentationml.tags+xml"/>
  <Override PartName="/ppt/tags/tag552.xml" ContentType="application/vnd.openxmlformats-officedocument.presentationml.tags+xml"/>
  <Override PartName="/ppt/tags/tag553.xml" ContentType="application/vnd.openxmlformats-officedocument.presentationml.tags+xml"/>
  <Override PartName="/ppt/tags/tag554.xml" ContentType="application/vnd.openxmlformats-officedocument.presentationml.tags+xml"/>
  <Override PartName="/ppt/tags/tag555.xml" ContentType="application/vnd.openxmlformats-officedocument.presentationml.tags+xml"/>
  <Override PartName="/ppt/tags/tag556.xml" ContentType="application/vnd.openxmlformats-officedocument.presentationml.tags+xml"/>
  <Override PartName="/ppt/tags/tag557.xml" ContentType="application/vnd.openxmlformats-officedocument.presentationml.tags+xml"/>
  <Override PartName="/ppt/tags/tag558.xml" ContentType="application/vnd.openxmlformats-officedocument.presentationml.tags+xml"/>
  <Override PartName="/ppt/tags/tag559.xml" ContentType="application/vnd.openxmlformats-officedocument.presentationml.tags+xml"/>
  <Override PartName="/ppt/tags/tag56.xml" ContentType="application/vnd.openxmlformats-officedocument.presentationml.tags+xml"/>
  <Override PartName="/ppt/tags/tag560.xml" ContentType="application/vnd.openxmlformats-officedocument.presentationml.tags+xml"/>
  <Override PartName="/ppt/tags/tag561.xml" ContentType="application/vnd.openxmlformats-officedocument.presentationml.tags+xml"/>
  <Override PartName="/ppt/tags/tag562.xml" ContentType="application/vnd.openxmlformats-officedocument.presentationml.tags+xml"/>
  <Override PartName="/ppt/tags/tag563.xml" ContentType="application/vnd.openxmlformats-officedocument.presentationml.tags+xml"/>
  <Override PartName="/ppt/tags/tag564.xml" ContentType="application/vnd.openxmlformats-officedocument.presentationml.tags+xml"/>
  <Override PartName="/ppt/tags/tag565.xml" ContentType="application/vnd.openxmlformats-officedocument.presentationml.tags+xml"/>
  <Override PartName="/ppt/tags/tag566.xml" ContentType="application/vnd.openxmlformats-officedocument.presentationml.tags+xml"/>
  <Override PartName="/ppt/tags/tag567.xml" ContentType="application/vnd.openxmlformats-officedocument.presentationml.tags+xml"/>
  <Override PartName="/ppt/tags/tag568.xml" ContentType="application/vnd.openxmlformats-officedocument.presentationml.tags+xml"/>
  <Override PartName="/ppt/tags/tag569.xml" ContentType="application/vnd.openxmlformats-officedocument.presentationml.tags+xml"/>
  <Override PartName="/ppt/tags/tag57.xml" ContentType="application/vnd.openxmlformats-officedocument.presentationml.tags+xml"/>
  <Override PartName="/ppt/tags/tag570.xml" ContentType="application/vnd.openxmlformats-officedocument.presentationml.tags+xml"/>
  <Override PartName="/ppt/tags/tag571.xml" ContentType="application/vnd.openxmlformats-officedocument.presentationml.tags+xml"/>
  <Override PartName="/ppt/tags/tag572.xml" ContentType="application/vnd.openxmlformats-officedocument.presentationml.tags+xml"/>
  <Override PartName="/ppt/tags/tag573.xml" ContentType="application/vnd.openxmlformats-officedocument.presentationml.tags+xml"/>
  <Override PartName="/ppt/tags/tag574.xml" ContentType="application/vnd.openxmlformats-officedocument.presentationml.tags+xml"/>
  <Override PartName="/ppt/tags/tag575.xml" ContentType="application/vnd.openxmlformats-officedocument.presentationml.tags+xml"/>
  <Override PartName="/ppt/tags/tag576.xml" ContentType="application/vnd.openxmlformats-officedocument.presentationml.tags+xml"/>
  <Override PartName="/ppt/tags/tag577.xml" ContentType="application/vnd.openxmlformats-officedocument.presentationml.tags+xml"/>
  <Override PartName="/ppt/tags/tag578.xml" ContentType="application/vnd.openxmlformats-officedocument.presentationml.tags+xml"/>
  <Override PartName="/ppt/tags/tag579.xml" ContentType="application/vnd.openxmlformats-officedocument.presentationml.tags+xml"/>
  <Override PartName="/ppt/tags/tag58.xml" ContentType="application/vnd.openxmlformats-officedocument.presentationml.tags+xml"/>
  <Override PartName="/ppt/tags/tag580.xml" ContentType="application/vnd.openxmlformats-officedocument.presentationml.tags+xml"/>
  <Override PartName="/ppt/tags/tag581.xml" ContentType="application/vnd.openxmlformats-officedocument.presentationml.tags+xml"/>
  <Override PartName="/ppt/tags/tag582.xml" ContentType="application/vnd.openxmlformats-officedocument.presentationml.tags+xml"/>
  <Override PartName="/ppt/tags/tag583.xml" ContentType="application/vnd.openxmlformats-officedocument.presentationml.tags+xml"/>
  <Override PartName="/ppt/tags/tag584.xml" ContentType="application/vnd.openxmlformats-officedocument.presentationml.tags+xml"/>
  <Override PartName="/ppt/tags/tag585.xml" ContentType="application/vnd.openxmlformats-officedocument.presentationml.tags+xml"/>
  <Override PartName="/ppt/tags/tag586.xml" ContentType="application/vnd.openxmlformats-officedocument.presentationml.tags+xml"/>
  <Override PartName="/ppt/tags/tag587.xml" ContentType="application/vnd.openxmlformats-officedocument.presentationml.tags+xml"/>
  <Override PartName="/ppt/tags/tag588.xml" ContentType="application/vnd.openxmlformats-officedocument.presentationml.tags+xml"/>
  <Override PartName="/ppt/tags/tag589.xml" ContentType="application/vnd.openxmlformats-officedocument.presentationml.tags+xml"/>
  <Override PartName="/ppt/tags/tag59.xml" ContentType="application/vnd.openxmlformats-officedocument.presentationml.tags+xml"/>
  <Override PartName="/ppt/tags/tag590.xml" ContentType="application/vnd.openxmlformats-officedocument.presentationml.tags+xml"/>
  <Override PartName="/ppt/tags/tag591.xml" ContentType="application/vnd.openxmlformats-officedocument.presentationml.tags+xml"/>
  <Override PartName="/ppt/tags/tag592.xml" ContentType="application/vnd.openxmlformats-officedocument.presentationml.tags+xml"/>
  <Override PartName="/ppt/tags/tag593.xml" ContentType="application/vnd.openxmlformats-officedocument.presentationml.tags+xml"/>
  <Override PartName="/ppt/tags/tag594.xml" ContentType="application/vnd.openxmlformats-officedocument.presentationml.tags+xml"/>
  <Override PartName="/ppt/tags/tag595.xml" ContentType="application/vnd.openxmlformats-officedocument.presentationml.tags+xml"/>
  <Override PartName="/ppt/tags/tag596.xml" ContentType="application/vnd.openxmlformats-officedocument.presentationml.tags+xml"/>
  <Override PartName="/ppt/tags/tag597.xml" ContentType="application/vnd.openxmlformats-officedocument.presentationml.tags+xml"/>
  <Override PartName="/ppt/tags/tag598.xml" ContentType="application/vnd.openxmlformats-officedocument.presentationml.tags+xml"/>
  <Override PartName="/ppt/tags/tag59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00.xml" ContentType="application/vnd.openxmlformats-officedocument.presentationml.tags+xml"/>
  <Override PartName="/ppt/tags/tag601.xml" ContentType="application/vnd.openxmlformats-officedocument.presentationml.tags+xml"/>
  <Override PartName="/ppt/tags/tag602.xml" ContentType="application/vnd.openxmlformats-officedocument.presentationml.tags+xml"/>
  <Override PartName="/ppt/tags/tag603.xml" ContentType="application/vnd.openxmlformats-officedocument.presentationml.tags+xml"/>
  <Override PartName="/ppt/tags/tag604.xml" ContentType="application/vnd.openxmlformats-officedocument.presentationml.tags+xml"/>
  <Override PartName="/ppt/tags/tag605.xml" ContentType="application/vnd.openxmlformats-officedocument.presentationml.tags+xml"/>
  <Override PartName="/ppt/tags/tag606.xml" ContentType="application/vnd.openxmlformats-officedocument.presentationml.tags+xml"/>
  <Override PartName="/ppt/tags/tag607.xml" ContentType="application/vnd.openxmlformats-officedocument.presentationml.tags+xml"/>
  <Override PartName="/ppt/tags/tag608.xml" ContentType="application/vnd.openxmlformats-officedocument.presentationml.tags+xml"/>
  <Override PartName="/ppt/tags/tag609.xml" ContentType="application/vnd.openxmlformats-officedocument.presentationml.tags+xml"/>
  <Override PartName="/ppt/tags/tag61.xml" ContentType="application/vnd.openxmlformats-officedocument.presentationml.tags+xml"/>
  <Override PartName="/ppt/tags/tag610.xml" ContentType="application/vnd.openxmlformats-officedocument.presentationml.tags+xml"/>
  <Override PartName="/ppt/tags/tag611.xml" ContentType="application/vnd.openxmlformats-officedocument.presentationml.tags+xml"/>
  <Override PartName="/ppt/tags/tag612.xml" ContentType="application/vnd.openxmlformats-officedocument.presentationml.tags+xml"/>
  <Override PartName="/ppt/tags/tag613.xml" ContentType="application/vnd.openxmlformats-officedocument.presentationml.tags+xml"/>
  <Override PartName="/ppt/tags/tag614.xml" ContentType="application/vnd.openxmlformats-officedocument.presentationml.tags+xml"/>
  <Override PartName="/ppt/tags/tag615.xml" ContentType="application/vnd.openxmlformats-officedocument.presentationml.tags+xml"/>
  <Override PartName="/ppt/tags/tag616.xml" ContentType="application/vnd.openxmlformats-officedocument.presentationml.tags+xml"/>
  <Override PartName="/ppt/tags/tag617.xml" ContentType="application/vnd.openxmlformats-officedocument.presentationml.tags+xml"/>
  <Override PartName="/ppt/tags/tag618.xml" ContentType="application/vnd.openxmlformats-officedocument.presentationml.tags+xml"/>
  <Override PartName="/ppt/tags/tag619.xml" ContentType="application/vnd.openxmlformats-officedocument.presentationml.tags+xml"/>
  <Override PartName="/ppt/tags/tag62.xml" ContentType="application/vnd.openxmlformats-officedocument.presentationml.tags+xml"/>
  <Override PartName="/ppt/tags/tag620.xml" ContentType="application/vnd.openxmlformats-officedocument.presentationml.tags+xml"/>
  <Override PartName="/ppt/tags/tag621.xml" ContentType="application/vnd.openxmlformats-officedocument.presentationml.tags+xml"/>
  <Override PartName="/ppt/tags/tag622.xml" ContentType="application/vnd.openxmlformats-officedocument.presentationml.tags+xml"/>
  <Override PartName="/ppt/tags/tag623.xml" ContentType="application/vnd.openxmlformats-officedocument.presentationml.tags+xml"/>
  <Override PartName="/ppt/tags/tag624.xml" ContentType="application/vnd.openxmlformats-officedocument.presentationml.tags+xml"/>
  <Override PartName="/ppt/tags/tag625.xml" ContentType="application/vnd.openxmlformats-officedocument.presentationml.tags+xml"/>
  <Override PartName="/ppt/tags/tag626.xml" ContentType="application/vnd.openxmlformats-officedocument.presentationml.tags+xml"/>
  <Override PartName="/ppt/tags/tag627.xml" ContentType="application/vnd.openxmlformats-officedocument.presentationml.tags+xml"/>
  <Override PartName="/ppt/tags/tag628.xml" ContentType="application/vnd.openxmlformats-officedocument.presentationml.tags+xml"/>
  <Override PartName="/ppt/tags/tag629.xml" ContentType="application/vnd.openxmlformats-officedocument.presentationml.tags+xml"/>
  <Override PartName="/ppt/tags/tag63.xml" ContentType="application/vnd.openxmlformats-officedocument.presentationml.tags+xml"/>
  <Override PartName="/ppt/tags/tag630.xml" ContentType="application/vnd.openxmlformats-officedocument.presentationml.tags+xml"/>
  <Override PartName="/ppt/tags/tag631.xml" ContentType="application/vnd.openxmlformats-officedocument.presentationml.tags+xml"/>
  <Override PartName="/ppt/tags/tag632.xml" ContentType="application/vnd.openxmlformats-officedocument.presentationml.tags+xml"/>
  <Override PartName="/ppt/tags/tag633.xml" ContentType="application/vnd.openxmlformats-officedocument.presentationml.tags+xml"/>
  <Override PartName="/ppt/tags/tag634.xml" ContentType="application/vnd.openxmlformats-officedocument.presentationml.tags+xml"/>
  <Override PartName="/ppt/tags/tag635.xml" ContentType="application/vnd.openxmlformats-officedocument.presentationml.tags+xml"/>
  <Override PartName="/ppt/tags/tag636.xml" ContentType="application/vnd.openxmlformats-officedocument.presentationml.tags+xml"/>
  <Override PartName="/ppt/tags/tag637.xml" ContentType="application/vnd.openxmlformats-officedocument.presentationml.tags+xml"/>
  <Override PartName="/ppt/tags/tag638.xml" ContentType="application/vnd.openxmlformats-officedocument.presentationml.tags+xml"/>
  <Override PartName="/ppt/tags/tag639.xml" ContentType="application/vnd.openxmlformats-officedocument.presentationml.tags+xml"/>
  <Override PartName="/ppt/tags/tag64.xml" ContentType="application/vnd.openxmlformats-officedocument.presentationml.tags+xml"/>
  <Override PartName="/ppt/tags/tag640.xml" ContentType="application/vnd.openxmlformats-officedocument.presentationml.tags+xml"/>
  <Override PartName="/ppt/tags/tag641.xml" ContentType="application/vnd.openxmlformats-officedocument.presentationml.tags+xml"/>
  <Override PartName="/ppt/tags/tag642.xml" ContentType="application/vnd.openxmlformats-officedocument.presentationml.tags+xml"/>
  <Override PartName="/ppt/tags/tag643.xml" ContentType="application/vnd.openxmlformats-officedocument.presentationml.tags+xml"/>
  <Override PartName="/ppt/tags/tag644.xml" ContentType="application/vnd.openxmlformats-officedocument.presentationml.tags+xml"/>
  <Override PartName="/ppt/tags/tag645.xml" ContentType="application/vnd.openxmlformats-officedocument.presentationml.tags+xml"/>
  <Override PartName="/ppt/tags/tag646.xml" ContentType="application/vnd.openxmlformats-officedocument.presentationml.tags+xml"/>
  <Override PartName="/ppt/tags/tag647.xml" ContentType="application/vnd.openxmlformats-officedocument.presentationml.tags+xml"/>
  <Override PartName="/ppt/tags/tag648.xml" ContentType="application/vnd.openxmlformats-officedocument.presentationml.tags+xml"/>
  <Override PartName="/ppt/tags/tag649.xml" ContentType="application/vnd.openxmlformats-officedocument.presentationml.tags+xml"/>
  <Override PartName="/ppt/tags/tag65.xml" ContentType="application/vnd.openxmlformats-officedocument.presentationml.tags+xml"/>
  <Override PartName="/ppt/tags/tag650.xml" ContentType="application/vnd.openxmlformats-officedocument.presentationml.tags+xml"/>
  <Override PartName="/ppt/tags/tag651.xml" ContentType="application/vnd.openxmlformats-officedocument.presentationml.tags+xml"/>
  <Override PartName="/ppt/tags/tag652.xml" ContentType="application/vnd.openxmlformats-officedocument.presentationml.tags+xml"/>
  <Override PartName="/ppt/tags/tag653.xml" ContentType="application/vnd.openxmlformats-officedocument.presentationml.tags+xml"/>
  <Override PartName="/ppt/tags/tag654.xml" ContentType="application/vnd.openxmlformats-officedocument.presentationml.tags+xml"/>
  <Override PartName="/ppt/tags/tag655.xml" ContentType="application/vnd.openxmlformats-officedocument.presentationml.tags+xml"/>
  <Override PartName="/ppt/tags/tag656.xml" ContentType="application/vnd.openxmlformats-officedocument.presentationml.tags+xml"/>
  <Override PartName="/ppt/tags/tag657.xml" ContentType="application/vnd.openxmlformats-officedocument.presentationml.tags+xml"/>
  <Override PartName="/ppt/tags/tag658.xml" ContentType="application/vnd.openxmlformats-officedocument.presentationml.tags+xml"/>
  <Override PartName="/ppt/tags/tag659.xml" ContentType="application/vnd.openxmlformats-officedocument.presentationml.tags+xml"/>
  <Override PartName="/ppt/tags/tag66.xml" ContentType="application/vnd.openxmlformats-officedocument.presentationml.tags+xml"/>
  <Override PartName="/ppt/tags/tag660.xml" ContentType="application/vnd.openxmlformats-officedocument.presentationml.tags+xml"/>
  <Override PartName="/ppt/tags/tag661.xml" ContentType="application/vnd.openxmlformats-officedocument.presentationml.tags+xml"/>
  <Override PartName="/ppt/tags/tag662.xml" ContentType="application/vnd.openxmlformats-officedocument.presentationml.tags+xml"/>
  <Override PartName="/ppt/tags/tag663.xml" ContentType="application/vnd.openxmlformats-officedocument.presentationml.tags+xml"/>
  <Override PartName="/ppt/tags/tag664.xml" ContentType="application/vnd.openxmlformats-officedocument.presentationml.tags+xml"/>
  <Override PartName="/ppt/tags/tag665.xml" ContentType="application/vnd.openxmlformats-officedocument.presentationml.tags+xml"/>
  <Override PartName="/ppt/tags/tag666.xml" ContentType="application/vnd.openxmlformats-officedocument.presentationml.tags+xml"/>
  <Override PartName="/ppt/tags/tag667.xml" ContentType="application/vnd.openxmlformats-officedocument.presentationml.tags+xml"/>
  <Override PartName="/ppt/tags/tag668.xml" ContentType="application/vnd.openxmlformats-officedocument.presentationml.tags+xml"/>
  <Override PartName="/ppt/tags/tag669.xml" ContentType="application/vnd.openxmlformats-officedocument.presentationml.tags+xml"/>
  <Override PartName="/ppt/tags/tag67.xml" ContentType="application/vnd.openxmlformats-officedocument.presentationml.tags+xml"/>
  <Override PartName="/ppt/tags/tag670.xml" ContentType="application/vnd.openxmlformats-officedocument.presentationml.tags+xml"/>
  <Override PartName="/ppt/tags/tag671.xml" ContentType="application/vnd.openxmlformats-officedocument.presentationml.tags+xml"/>
  <Override PartName="/ppt/tags/tag672.xml" ContentType="application/vnd.openxmlformats-officedocument.presentationml.tags+xml"/>
  <Override PartName="/ppt/tags/tag673.xml" ContentType="application/vnd.openxmlformats-officedocument.presentationml.tags+xml"/>
  <Override PartName="/ppt/tags/tag674.xml" ContentType="application/vnd.openxmlformats-officedocument.presentationml.tags+xml"/>
  <Override PartName="/ppt/tags/tag675.xml" ContentType="application/vnd.openxmlformats-officedocument.presentationml.tags+xml"/>
  <Override PartName="/ppt/tags/tag676.xml" ContentType="application/vnd.openxmlformats-officedocument.presentationml.tags+xml"/>
  <Override PartName="/ppt/tags/tag677.xml" ContentType="application/vnd.openxmlformats-officedocument.presentationml.tags+xml"/>
  <Override PartName="/ppt/tags/tag678.xml" ContentType="application/vnd.openxmlformats-officedocument.presentationml.tags+xml"/>
  <Override PartName="/ppt/tags/tag679.xml" ContentType="application/vnd.openxmlformats-officedocument.presentationml.tags+xml"/>
  <Override PartName="/ppt/tags/tag68.xml" ContentType="application/vnd.openxmlformats-officedocument.presentationml.tags+xml"/>
  <Override PartName="/ppt/tags/tag680.xml" ContentType="application/vnd.openxmlformats-officedocument.presentationml.tags+xml"/>
  <Override PartName="/ppt/tags/tag681.xml" ContentType="application/vnd.openxmlformats-officedocument.presentationml.tags+xml"/>
  <Override PartName="/ppt/tags/tag682.xml" ContentType="application/vnd.openxmlformats-officedocument.presentationml.tags+xml"/>
  <Override PartName="/ppt/tags/tag683.xml" ContentType="application/vnd.openxmlformats-officedocument.presentationml.tags+xml"/>
  <Override PartName="/ppt/tags/tag684.xml" ContentType="application/vnd.openxmlformats-officedocument.presentationml.tags+xml"/>
  <Override PartName="/ppt/tags/tag685.xml" ContentType="application/vnd.openxmlformats-officedocument.presentationml.tags+xml"/>
  <Override PartName="/ppt/tags/tag686.xml" ContentType="application/vnd.openxmlformats-officedocument.presentationml.tags+xml"/>
  <Override PartName="/ppt/tags/tag687.xml" ContentType="application/vnd.openxmlformats-officedocument.presentationml.tags+xml"/>
  <Override PartName="/ppt/tags/tag688.xml" ContentType="application/vnd.openxmlformats-officedocument.presentationml.tags+xml"/>
  <Override PartName="/ppt/tags/tag689.xml" ContentType="application/vnd.openxmlformats-officedocument.presentationml.tags+xml"/>
  <Override PartName="/ppt/tags/tag69.xml" ContentType="application/vnd.openxmlformats-officedocument.presentationml.tags+xml"/>
  <Override PartName="/ppt/tags/tag690.xml" ContentType="application/vnd.openxmlformats-officedocument.presentationml.tags+xml"/>
  <Override PartName="/ppt/tags/tag691.xml" ContentType="application/vnd.openxmlformats-officedocument.presentationml.tags+xml"/>
  <Override PartName="/ppt/tags/tag692.xml" ContentType="application/vnd.openxmlformats-officedocument.presentationml.tags+xml"/>
  <Override PartName="/ppt/tags/tag693.xml" ContentType="application/vnd.openxmlformats-officedocument.presentationml.tags+xml"/>
  <Override PartName="/ppt/tags/tag694.xml" ContentType="application/vnd.openxmlformats-officedocument.presentationml.tags+xml"/>
  <Override PartName="/ppt/tags/tag695.xml" ContentType="application/vnd.openxmlformats-officedocument.presentationml.tags+xml"/>
  <Override PartName="/ppt/tags/tag696.xml" ContentType="application/vnd.openxmlformats-officedocument.presentationml.tags+xml"/>
  <Override PartName="/ppt/tags/tag697.xml" ContentType="application/vnd.openxmlformats-officedocument.presentationml.tags+xml"/>
  <Override PartName="/ppt/tags/tag698.xml" ContentType="application/vnd.openxmlformats-officedocument.presentationml.tags+xml"/>
  <Override PartName="/ppt/tags/tag69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00.xml" ContentType="application/vnd.openxmlformats-officedocument.presentationml.tags+xml"/>
  <Override PartName="/ppt/tags/tag701.xml" ContentType="application/vnd.openxmlformats-officedocument.presentationml.tags+xml"/>
  <Override PartName="/ppt/tags/tag702.xml" ContentType="application/vnd.openxmlformats-officedocument.presentationml.tags+xml"/>
  <Override PartName="/ppt/tags/tag703.xml" ContentType="application/vnd.openxmlformats-officedocument.presentationml.tags+xml"/>
  <Override PartName="/ppt/tags/tag704.xml" ContentType="application/vnd.openxmlformats-officedocument.presentationml.tags+xml"/>
  <Override PartName="/ppt/tags/tag705.xml" ContentType="application/vnd.openxmlformats-officedocument.presentationml.tags+xml"/>
  <Override PartName="/ppt/tags/tag706.xml" ContentType="application/vnd.openxmlformats-officedocument.presentationml.tags+xml"/>
  <Override PartName="/ppt/tags/tag707.xml" ContentType="application/vnd.openxmlformats-officedocument.presentationml.tags+xml"/>
  <Override PartName="/ppt/tags/tag708.xml" ContentType="application/vnd.openxmlformats-officedocument.presentationml.tags+xml"/>
  <Override PartName="/ppt/tags/tag709.xml" ContentType="application/vnd.openxmlformats-officedocument.presentationml.tags+xml"/>
  <Override PartName="/ppt/tags/tag71.xml" ContentType="application/vnd.openxmlformats-officedocument.presentationml.tags+xml"/>
  <Override PartName="/ppt/tags/tag710.xml" ContentType="application/vnd.openxmlformats-officedocument.presentationml.tags+xml"/>
  <Override PartName="/ppt/tags/tag711.xml" ContentType="application/vnd.openxmlformats-officedocument.presentationml.tags+xml"/>
  <Override PartName="/ppt/tags/tag712.xml" ContentType="application/vnd.openxmlformats-officedocument.presentationml.tags+xml"/>
  <Override PartName="/ppt/tags/tag713.xml" ContentType="application/vnd.openxmlformats-officedocument.presentationml.tags+xml"/>
  <Override PartName="/ppt/tags/tag714.xml" ContentType="application/vnd.openxmlformats-officedocument.presentationml.tags+xml"/>
  <Override PartName="/ppt/tags/tag715.xml" ContentType="application/vnd.openxmlformats-officedocument.presentationml.tags+xml"/>
  <Override PartName="/ppt/tags/tag716.xml" ContentType="application/vnd.openxmlformats-officedocument.presentationml.tags+xml"/>
  <Override PartName="/ppt/tags/tag717.xml" ContentType="application/vnd.openxmlformats-officedocument.presentationml.tags+xml"/>
  <Override PartName="/ppt/tags/tag718.xml" ContentType="application/vnd.openxmlformats-officedocument.presentationml.tags+xml"/>
  <Override PartName="/ppt/tags/tag719.xml" ContentType="application/vnd.openxmlformats-officedocument.presentationml.tags+xml"/>
  <Override PartName="/ppt/tags/tag72.xml" ContentType="application/vnd.openxmlformats-officedocument.presentationml.tags+xml"/>
  <Override PartName="/ppt/tags/tag720.xml" ContentType="application/vnd.openxmlformats-officedocument.presentationml.tags+xml"/>
  <Override PartName="/ppt/tags/tag721.xml" ContentType="application/vnd.openxmlformats-officedocument.presentationml.tags+xml"/>
  <Override PartName="/ppt/tags/tag722.xml" ContentType="application/vnd.openxmlformats-officedocument.presentationml.tags+xml"/>
  <Override PartName="/ppt/tags/tag723.xml" ContentType="application/vnd.openxmlformats-officedocument.presentationml.tags+xml"/>
  <Override PartName="/ppt/tags/tag724.xml" ContentType="application/vnd.openxmlformats-officedocument.presentationml.tags+xml"/>
  <Override PartName="/ppt/tags/tag725.xml" ContentType="application/vnd.openxmlformats-officedocument.presentationml.tags+xml"/>
  <Override PartName="/ppt/tags/tag726.xml" ContentType="application/vnd.openxmlformats-officedocument.presentationml.tags+xml"/>
  <Override PartName="/ppt/tags/tag727.xml" ContentType="application/vnd.openxmlformats-officedocument.presentationml.tags+xml"/>
  <Override PartName="/ppt/tags/tag728.xml" ContentType="application/vnd.openxmlformats-officedocument.presentationml.tags+xml"/>
  <Override PartName="/ppt/tags/tag729.xml" ContentType="application/vnd.openxmlformats-officedocument.presentationml.tags+xml"/>
  <Override PartName="/ppt/tags/tag73.xml" ContentType="application/vnd.openxmlformats-officedocument.presentationml.tags+xml"/>
  <Override PartName="/ppt/tags/tag730.xml" ContentType="application/vnd.openxmlformats-officedocument.presentationml.tags+xml"/>
  <Override PartName="/ppt/tags/tag731.xml" ContentType="application/vnd.openxmlformats-officedocument.presentationml.tags+xml"/>
  <Override PartName="/ppt/tags/tag732.xml" ContentType="application/vnd.openxmlformats-officedocument.presentationml.tags+xml"/>
  <Override PartName="/ppt/tags/tag733.xml" ContentType="application/vnd.openxmlformats-officedocument.presentationml.tags+xml"/>
  <Override PartName="/ppt/tags/tag734.xml" ContentType="application/vnd.openxmlformats-officedocument.presentationml.tags+xml"/>
  <Override PartName="/ppt/tags/tag735.xml" ContentType="application/vnd.openxmlformats-officedocument.presentationml.tags+xml"/>
  <Override PartName="/ppt/tags/tag736.xml" ContentType="application/vnd.openxmlformats-officedocument.presentationml.tags+xml"/>
  <Override PartName="/ppt/tags/tag737.xml" ContentType="application/vnd.openxmlformats-officedocument.presentationml.tags+xml"/>
  <Override PartName="/ppt/tags/tag738.xml" ContentType="application/vnd.openxmlformats-officedocument.presentationml.tags+xml"/>
  <Override PartName="/ppt/tags/tag739.xml" ContentType="application/vnd.openxmlformats-officedocument.presentationml.tags+xml"/>
  <Override PartName="/ppt/tags/tag74.xml" ContentType="application/vnd.openxmlformats-officedocument.presentationml.tags+xml"/>
  <Override PartName="/ppt/tags/tag740.xml" ContentType="application/vnd.openxmlformats-officedocument.presentationml.tags+xml"/>
  <Override PartName="/ppt/tags/tag741.xml" ContentType="application/vnd.openxmlformats-officedocument.presentationml.tags+xml"/>
  <Override PartName="/ppt/tags/tag742.xml" ContentType="application/vnd.openxmlformats-officedocument.presentationml.tags+xml"/>
  <Override PartName="/ppt/tags/tag743.xml" ContentType="application/vnd.openxmlformats-officedocument.presentationml.tags+xml"/>
  <Override PartName="/ppt/tags/tag744.xml" ContentType="application/vnd.openxmlformats-officedocument.presentationml.tags+xml"/>
  <Override PartName="/ppt/tags/tag745.xml" ContentType="application/vnd.openxmlformats-officedocument.presentationml.tags+xml"/>
  <Override PartName="/ppt/tags/tag746.xml" ContentType="application/vnd.openxmlformats-officedocument.presentationml.tags+xml"/>
  <Override PartName="/ppt/tags/tag747.xml" ContentType="application/vnd.openxmlformats-officedocument.presentationml.tags+xml"/>
  <Override PartName="/ppt/tags/tag748.xml" ContentType="application/vnd.openxmlformats-officedocument.presentationml.tags+xml"/>
  <Override PartName="/ppt/tags/tag749.xml" ContentType="application/vnd.openxmlformats-officedocument.presentationml.tags+xml"/>
  <Override PartName="/ppt/tags/tag75.xml" ContentType="application/vnd.openxmlformats-officedocument.presentationml.tags+xml"/>
  <Override PartName="/ppt/tags/tag750.xml" ContentType="application/vnd.openxmlformats-officedocument.presentationml.tags+xml"/>
  <Override PartName="/ppt/tags/tag751.xml" ContentType="application/vnd.openxmlformats-officedocument.presentationml.tags+xml"/>
  <Override PartName="/ppt/tags/tag752.xml" ContentType="application/vnd.openxmlformats-officedocument.presentationml.tags+xml"/>
  <Override PartName="/ppt/tags/tag753.xml" ContentType="application/vnd.openxmlformats-officedocument.presentationml.tags+xml"/>
  <Override PartName="/ppt/tags/tag754.xml" ContentType="application/vnd.openxmlformats-officedocument.presentationml.tags+xml"/>
  <Override PartName="/ppt/tags/tag755.xml" ContentType="application/vnd.openxmlformats-officedocument.presentationml.tags+xml"/>
  <Override PartName="/ppt/tags/tag756.xml" ContentType="application/vnd.openxmlformats-officedocument.presentationml.tags+xml"/>
  <Override PartName="/ppt/tags/tag757.xml" ContentType="application/vnd.openxmlformats-officedocument.presentationml.tags+xml"/>
  <Override PartName="/ppt/tags/tag758.xml" ContentType="application/vnd.openxmlformats-officedocument.presentationml.tags+xml"/>
  <Override PartName="/ppt/tags/tag759.xml" ContentType="application/vnd.openxmlformats-officedocument.presentationml.tags+xml"/>
  <Override PartName="/ppt/tags/tag76.xml" ContentType="application/vnd.openxmlformats-officedocument.presentationml.tags+xml"/>
  <Override PartName="/ppt/tags/tag760.xml" ContentType="application/vnd.openxmlformats-officedocument.presentationml.tags+xml"/>
  <Override PartName="/ppt/tags/tag761.xml" ContentType="application/vnd.openxmlformats-officedocument.presentationml.tags+xml"/>
  <Override PartName="/ppt/tags/tag762.xml" ContentType="application/vnd.openxmlformats-officedocument.presentationml.tags+xml"/>
  <Override PartName="/ppt/tags/tag763.xml" ContentType="application/vnd.openxmlformats-officedocument.presentationml.tags+xml"/>
  <Override PartName="/ppt/tags/tag764.xml" ContentType="application/vnd.openxmlformats-officedocument.presentationml.tags+xml"/>
  <Override PartName="/ppt/tags/tag765.xml" ContentType="application/vnd.openxmlformats-officedocument.presentationml.tags+xml"/>
  <Override PartName="/ppt/tags/tag766.xml" ContentType="application/vnd.openxmlformats-officedocument.presentationml.tags+xml"/>
  <Override PartName="/ppt/tags/tag767.xml" ContentType="application/vnd.openxmlformats-officedocument.presentationml.tags+xml"/>
  <Override PartName="/ppt/tags/tag768.xml" ContentType="application/vnd.openxmlformats-officedocument.presentationml.tags+xml"/>
  <Override PartName="/ppt/tags/tag769.xml" ContentType="application/vnd.openxmlformats-officedocument.presentationml.tags+xml"/>
  <Override PartName="/ppt/tags/tag77.xml" ContentType="application/vnd.openxmlformats-officedocument.presentationml.tags+xml"/>
  <Override PartName="/ppt/tags/tag770.xml" ContentType="application/vnd.openxmlformats-officedocument.presentationml.tags+xml"/>
  <Override PartName="/ppt/tags/tag771.xml" ContentType="application/vnd.openxmlformats-officedocument.presentationml.tags+xml"/>
  <Override PartName="/ppt/tags/tag772.xml" ContentType="application/vnd.openxmlformats-officedocument.presentationml.tags+xml"/>
  <Override PartName="/ppt/tags/tag773.xml" ContentType="application/vnd.openxmlformats-officedocument.presentationml.tags+xml"/>
  <Override PartName="/ppt/tags/tag774.xml" ContentType="application/vnd.openxmlformats-officedocument.presentationml.tags+xml"/>
  <Override PartName="/ppt/tags/tag775.xml" ContentType="application/vnd.openxmlformats-officedocument.presentationml.tags+xml"/>
  <Override PartName="/ppt/tags/tag776.xml" ContentType="application/vnd.openxmlformats-officedocument.presentationml.tags+xml"/>
  <Override PartName="/ppt/tags/tag777.xml" ContentType="application/vnd.openxmlformats-officedocument.presentationml.tags+xml"/>
  <Override PartName="/ppt/tags/tag778.xml" ContentType="application/vnd.openxmlformats-officedocument.presentationml.tags+xml"/>
  <Override PartName="/ppt/tags/tag779.xml" ContentType="application/vnd.openxmlformats-officedocument.presentationml.tags+xml"/>
  <Override PartName="/ppt/tags/tag78.xml" ContentType="application/vnd.openxmlformats-officedocument.presentationml.tags+xml"/>
  <Override PartName="/ppt/tags/tag780.xml" ContentType="application/vnd.openxmlformats-officedocument.presentationml.tags+xml"/>
  <Override PartName="/ppt/tags/tag781.xml" ContentType="application/vnd.openxmlformats-officedocument.presentationml.tags+xml"/>
  <Override PartName="/ppt/tags/tag782.xml" ContentType="application/vnd.openxmlformats-officedocument.presentationml.tags+xml"/>
  <Override PartName="/ppt/tags/tag783.xml" ContentType="application/vnd.openxmlformats-officedocument.presentationml.tags+xml"/>
  <Override PartName="/ppt/tags/tag784.xml" ContentType="application/vnd.openxmlformats-officedocument.presentationml.tags+xml"/>
  <Override PartName="/ppt/tags/tag785.xml" ContentType="application/vnd.openxmlformats-officedocument.presentationml.tags+xml"/>
  <Override PartName="/ppt/tags/tag786.xml" ContentType="application/vnd.openxmlformats-officedocument.presentationml.tags+xml"/>
  <Override PartName="/ppt/tags/tag787.xml" ContentType="application/vnd.openxmlformats-officedocument.presentationml.tags+xml"/>
  <Override PartName="/ppt/tags/tag788.xml" ContentType="application/vnd.openxmlformats-officedocument.presentationml.tags+xml"/>
  <Override PartName="/ppt/tags/tag789.xml" ContentType="application/vnd.openxmlformats-officedocument.presentationml.tags+xml"/>
  <Override PartName="/ppt/tags/tag79.xml" ContentType="application/vnd.openxmlformats-officedocument.presentationml.tags+xml"/>
  <Override PartName="/ppt/tags/tag790.xml" ContentType="application/vnd.openxmlformats-officedocument.presentationml.tags+xml"/>
  <Override PartName="/ppt/tags/tag791.xml" ContentType="application/vnd.openxmlformats-officedocument.presentationml.tags+xml"/>
  <Override PartName="/ppt/tags/tag792.xml" ContentType="application/vnd.openxmlformats-officedocument.presentationml.tags+xml"/>
  <Override PartName="/ppt/tags/tag793.xml" ContentType="application/vnd.openxmlformats-officedocument.presentationml.tags+xml"/>
  <Override PartName="/ppt/tags/tag794.xml" ContentType="application/vnd.openxmlformats-officedocument.presentationml.tags+xml"/>
  <Override PartName="/ppt/tags/tag795.xml" ContentType="application/vnd.openxmlformats-officedocument.presentationml.tags+xml"/>
  <Override PartName="/ppt/tags/tag796.xml" ContentType="application/vnd.openxmlformats-officedocument.presentationml.tags+xml"/>
  <Override PartName="/ppt/tags/tag797.xml" ContentType="application/vnd.openxmlformats-officedocument.presentationml.tags+xml"/>
  <Override PartName="/ppt/tags/tag798.xml" ContentType="application/vnd.openxmlformats-officedocument.presentationml.tags+xml"/>
  <Override PartName="/ppt/tags/tag79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00.xml" ContentType="application/vnd.openxmlformats-officedocument.presentationml.tags+xml"/>
  <Override PartName="/ppt/tags/tag801.xml" ContentType="application/vnd.openxmlformats-officedocument.presentationml.tags+xml"/>
  <Override PartName="/ppt/tags/tag802.xml" ContentType="application/vnd.openxmlformats-officedocument.presentationml.tags+xml"/>
  <Override PartName="/ppt/tags/tag803.xml" ContentType="application/vnd.openxmlformats-officedocument.presentationml.tags+xml"/>
  <Override PartName="/ppt/tags/tag804.xml" ContentType="application/vnd.openxmlformats-officedocument.presentationml.tags+xml"/>
  <Override PartName="/ppt/tags/tag805.xml" ContentType="application/vnd.openxmlformats-officedocument.presentationml.tags+xml"/>
  <Override PartName="/ppt/tags/tag806.xml" ContentType="application/vnd.openxmlformats-officedocument.presentationml.tags+xml"/>
  <Override PartName="/ppt/tags/tag807.xml" ContentType="application/vnd.openxmlformats-officedocument.presentationml.tags+xml"/>
  <Override PartName="/ppt/tags/tag808.xml" ContentType="application/vnd.openxmlformats-officedocument.presentationml.tags+xml"/>
  <Override PartName="/ppt/tags/tag809.xml" ContentType="application/vnd.openxmlformats-officedocument.presentationml.tags+xml"/>
  <Override PartName="/ppt/tags/tag81.xml" ContentType="application/vnd.openxmlformats-officedocument.presentationml.tags+xml"/>
  <Override PartName="/ppt/tags/tag810.xml" ContentType="application/vnd.openxmlformats-officedocument.presentationml.tags+xml"/>
  <Override PartName="/ppt/tags/tag811.xml" ContentType="application/vnd.openxmlformats-officedocument.presentationml.tags+xml"/>
  <Override PartName="/ppt/tags/tag812.xml" ContentType="application/vnd.openxmlformats-officedocument.presentationml.tags+xml"/>
  <Override PartName="/ppt/tags/tag813.xml" ContentType="application/vnd.openxmlformats-officedocument.presentationml.tags+xml"/>
  <Override PartName="/ppt/tags/tag814.xml" ContentType="application/vnd.openxmlformats-officedocument.presentationml.tags+xml"/>
  <Override PartName="/ppt/tags/tag815.xml" ContentType="application/vnd.openxmlformats-officedocument.presentationml.tags+xml"/>
  <Override PartName="/ppt/tags/tag816.xml" ContentType="application/vnd.openxmlformats-officedocument.presentationml.tags+xml"/>
  <Override PartName="/ppt/tags/tag817.xml" ContentType="application/vnd.openxmlformats-officedocument.presentationml.tags+xml"/>
  <Override PartName="/ppt/tags/tag818.xml" ContentType="application/vnd.openxmlformats-officedocument.presentationml.tags+xml"/>
  <Override PartName="/ppt/tags/tag819.xml" ContentType="application/vnd.openxmlformats-officedocument.presentationml.tags+xml"/>
  <Override PartName="/ppt/tags/tag82.xml" ContentType="application/vnd.openxmlformats-officedocument.presentationml.tags+xml"/>
  <Override PartName="/ppt/tags/tag820.xml" ContentType="application/vnd.openxmlformats-officedocument.presentationml.tags+xml"/>
  <Override PartName="/ppt/tags/tag821.xml" ContentType="application/vnd.openxmlformats-officedocument.presentationml.tags+xml"/>
  <Override PartName="/ppt/tags/tag822.xml" ContentType="application/vnd.openxmlformats-officedocument.presentationml.tags+xml"/>
  <Override PartName="/ppt/tags/tag823.xml" ContentType="application/vnd.openxmlformats-officedocument.presentationml.tags+xml"/>
  <Override PartName="/ppt/tags/tag824.xml" ContentType="application/vnd.openxmlformats-officedocument.presentationml.tags+xml"/>
  <Override PartName="/ppt/tags/tag825.xml" ContentType="application/vnd.openxmlformats-officedocument.presentationml.tags+xml"/>
  <Override PartName="/ppt/tags/tag826.xml" ContentType="application/vnd.openxmlformats-officedocument.presentationml.tags+xml"/>
  <Override PartName="/ppt/tags/tag827.xml" ContentType="application/vnd.openxmlformats-officedocument.presentationml.tags+xml"/>
  <Override PartName="/ppt/tags/tag828.xml" ContentType="application/vnd.openxmlformats-officedocument.presentationml.tags+xml"/>
  <Override PartName="/ppt/tags/tag829.xml" ContentType="application/vnd.openxmlformats-officedocument.presentationml.tags+xml"/>
  <Override PartName="/ppt/tags/tag83.xml" ContentType="application/vnd.openxmlformats-officedocument.presentationml.tags+xml"/>
  <Override PartName="/ppt/tags/tag830.xml" ContentType="application/vnd.openxmlformats-officedocument.presentationml.tags+xml"/>
  <Override PartName="/ppt/tags/tag831.xml" ContentType="application/vnd.openxmlformats-officedocument.presentationml.tags+xml"/>
  <Override PartName="/ppt/tags/tag832.xml" ContentType="application/vnd.openxmlformats-officedocument.presentationml.tags+xml"/>
  <Override PartName="/ppt/tags/tag833.xml" ContentType="application/vnd.openxmlformats-officedocument.presentationml.tags+xml"/>
  <Override PartName="/ppt/tags/tag834.xml" ContentType="application/vnd.openxmlformats-officedocument.presentationml.tags+xml"/>
  <Override PartName="/ppt/tags/tag835.xml" ContentType="application/vnd.openxmlformats-officedocument.presentationml.tags+xml"/>
  <Override PartName="/ppt/tags/tag836.xml" ContentType="application/vnd.openxmlformats-officedocument.presentationml.tags+xml"/>
  <Override PartName="/ppt/tags/tag837.xml" ContentType="application/vnd.openxmlformats-officedocument.presentationml.tags+xml"/>
  <Override PartName="/ppt/tags/tag838.xml" ContentType="application/vnd.openxmlformats-officedocument.presentationml.tags+xml"/>
  <Override PartName="/ppt/tags/tag839.xml" ContentType="application/vnd.openxmlformats-officedocument.presentationml.tags+xml"/>
  <Override PartName="/ppt/tags/tag84.xml" ContentType="application/vnd.openxmlformats-officedocument.presentationml.tags+xml"/>
  <Override PartName="/ppt/tags/tag840.xml" ContentType="application/vnd.openxmlformats-officedocument.presentationml.tags+xml"/>
  <Override PartName="/ppt/tags/tag841.xml" ContentType="application/vnd.openxmlformats-officedocument.presentationml.tags+xml"/>
  <Override PartName="/ppt/tags/tag842.xml" ContentType="application/vnd.openxmlformats-officedocument.presentationml.tags+xml"/>
  <Override PartName="/ppt/tags/tag843.xml" ContentType="application/vnd.openxmlformats-officedocument.presentationml.tags+xml"/>
  <Override PartName="/ppt/tags/tag844.xml" ContentType="application/vnd.openxmlformats-officedocument.presentationml.tags+xml"/>
  <Override PartName="/ppt/tags/tag845.xml" ContentType="application/vnd.openxmlformats-officedocument.presentationml.tags+xml"/>
  <Override PartName="/ppt/tags/tag846.xml" ContentType="application/vnd.openxmlformats-officedocument.presentationml.tags+xml"/>
  <Override PartName="/ppt/tags/tag847.xml" ContentType="application/vnd.openxmlformats-officedocument.presentationml.tags+xml"/>
  <Override PartName="/ppt/tags/tag848.xml" ContentType="application/vnd.openxmlformats-officedocument.presentationml.tags+xml"/>
  <Override PartName="/ppt/tags/tag849.xml" ContentType="application/vnd.openxmlformats-officedocument.presentationml.tags+xml"/>
  <Override PartName="/ppt/tags/tag85.xml" ContentType="application/vnd.openxmlformats-officedocument.presentationml.tags+xml"/>
  <Override PartName="/ppt/tags/tag850.xml" ContentType="application/vnd.openxmlformats-officedocument.presentationml.tags+xml"/>
  <Override PartName="/ppt/tags/tag851.xml" ContentType="application/vnd.openxmlformats-officedocument.presentationml.tags+xml"/>
  <Override PartName="/ppt/tags/tag852.xml" ContentType="application/vnd.openxmlformats-officedocument.presentationml.tags+xml"/>
  <Override PartName="/ppt/tags/tag853.xml" ContentType="application/vnd.openxmlformats-officedocument.presentationml.tags+xml"/>
  <Override PartName="/ppt/tags/tag854.xml" ContentType="application/vnd.openxmlformats-officedocument.presentationml.tags+xml"/>
  <Override PartName="/ppt/tags/tag855.xml" ContentType="application/vnd.openxmlformats-officedocument.presentationml.tags+xml"/>
  <Override PartName="/ppt/tags/tag856.xml" ContentType="application/vnd.openxmlformats-officedocument.presentationml.tags+xml"/>
  <Override PartName="/ppt/tags/tag857.xml" ContentType="application/vnd.openxmlformats-officedocument.presentationml.tags+xml"/>
  <Override PartName="/ppt/tags/tag858.xml" ContentType="application/vnd.openxmlformats-officedocument.presentationml.tags+xml"/>
  <Override PartName="/ppt/tags/tag859.xml" ContentType="application/vnd.openxmlformats-officedocument.presentationml.tags+xml"/>
  <Override PartName="/ppt/tags/tag86.xml" ContentType="application/vnd.openxmlformats-officedocument.presentationml.tags+xml"/>
  <Override PartName="/ppt/tags/tag860.xml" ContentType="application/vnd.openxmlformats-officedocument.presentationml.tags+xml"/>
  <Override PartName="/ppt/tags/tag861.xml" ContentType="application/vnd.openxmlformats-officedocument.presentationml.tags+xml"/>
  <Override PartName="/ppt/tags/tag862.xml" ContentType="application/vnd.openxmlformats-officedocument.presentationml.tags+xml"/>
  <Override PartName="/ppt/tags/tag863.xml" ContentType="application/vnd.openxmlformats-officedocument.presentationml.tags+xml"/>
  <Override PartName="/ppt/tags/tag864.xml" ContentType="application/vnd.openxmlformats-officedocument.presentationml.tags+xml"/>
  <Override PartName="/ppt/tags/tag865.xml" ContentType="application/vnd.openxmlformats-officedocument.presentationml.tags+xml"/>
  <Override PartName="/ppt/tags/tag866.xml" ContentType="application/vnd.openxmlformats-officedocument.presentationml.tags+xml"/>
  <Override PartName="/ppt/tags/tag867.xml" ContentType="application/vnd.openxmlformats-officedocument.presentationml.tags+xml"/>
  <Override PartName="/ppt/tags/tag868.xml" ContentType="application/vnd.openxmlformats-officedocument.presentationml.tags+xml"/>
  <Override PartName="/ppt/tags/tag869.xml" ContentType="application/vnd.openxmlformats-officedocument.presentationml.tags+xml"/>
  <Override PartName="/ppt/tags/tag87.xml" ContentType="application/vnd.openxmlformats-officedocument.presentationml.tags+xml"/>
  <Override PartName="/ppt/tags/tag870.xml" ContentType="application/vnd.openxmlformats-officedocument.presentationml.tags+xml"/>
  <Override PartName="/ppt/tags/tag871.xml" ContentType="application/vnd.openxmlformats-officedocument.presentationml.tags+xml"/>
  <Override PartName="/ppt/tags/tag872.xml" ContentType="application/vnd.openxmlformats-officedocument.presentationml.tags+xml"/>
  <Override PartName="/ppt/tags/tag873.xml" ContentType="application/vnd.openxmlformats-officedocument.presentationml.tags+xml"/>
  <Override PartName="/ppt/tags/tag874.xml" ContentType="application/vnd.openxmlformats-officedocument.presentationml.tags+xml"/>
  <Override PartName="/ppt/tags/tag875.xml" ContentType="application/vnd.openxmlformats-officedocument.presentationml.tags+xml"/>
  <Override PartName="/ppt/tags/tag876.xml" ContentType="application/vnd.openxmlformats-officedocument.presentationml.tags+xml"/>
  <Override PartName="/ppt/tags/tag877.xml" ContentType="application/vnd.openxmlformats-officedocument.presentationml.tags+xml"/>
  <Override PartName="/ppt/tags/tag878.xml" ContentType="application/vnd.openxmlformats-officedocument.presentationml.tags+xml"/>
  <Override PartName="/ppt/tags/tag879.xml" ContentType="application/vnd.openxmlformats-officedocument.presentationml.tags+xml"/>
  <Override PartName="/ppt/tags/tag88.xml" ContentType="application/vnd.openxmlformats-officedocument.presentationml.tags+xml"/>
  <Override PartName="/ppt/tags/tag880.xml" ContentType="application/vnd.openxmlformats-officedocument.presentationml.tags+xml"/>
  <Override PartName="/ppt/tags/tag881.xml" ContentType="application/vnd.openxmlformats-officedocument.presentationml.tags+xml"/>
  <Override PartName="/ppt/tags/tag882.xml" ContentType="application/vnd.openxmlformats-officedocument.presentationml.tags+xml"/>
  <Override PartName="/ppt/tags/tag883.xml" ContentType="application/vnd.openxmlformats-officedocument.presentationml.tags+xml"/>
  <Override PartName="/ppt/tags/tag884.xml" ContentType="application/vnd.openxmlformats-officedocument.presentationml.tags+xml"/>
  <Override PartName="/ppt/tags/tag885.xml" ContentType="application/vnd.openxmlformats-officedocument.presentationml.tags+xml"/>
  <Override PartName="/ppt/tags/tag886.xml" ContentType="application/vnd.openxmlformats-officedocument.presentationml.tags+xml"/>
  <Override PartName="/ppt/tags/tag887.xml" ContentType="application/vnd.openxmlformats-officedocument.presentationml.tags+xml"/>
  <Override PartName="/ppt/tags/tag888.xml" ContentType="application/vnd.openxmlformats-officedocument.presentationml.tags+xml"/>
  <Override PartName="/ppt/tags/tag889.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 id="2147483679" r:id="rId4"/>
    <p:sldMasterId id="2147483698" r:id="rId5"/>
  </p:sldMasterIdLst>
  <p:notesMasterIdLst>
    <p:notesMasterId r:id="rId23"/>
  </p:notesMasterIdLst>
  <p:sldIdLst>
    <p:sldId id="409" r:id="rId6"/>
    <p:sldId id="411" r:id="rId7"/>
    <p:sldId id="413" r:id="rId8"/>
    <p:sldId id="461" r:id="rId9"/>
    <p:sldId id="415" r:id="rId10"/>
    <p:sldId id="418" r:id="rId11"/>
    <p:sldId id="462" r:id="rId12"/>
    <p:sldId id="463" r:id="rId13"/>
    <p:sldId id="424" r:id="rId14"/>
    <p:sldId id="464" r:id="rId15"/>
    <p:sldId id="465" r:id="rId16"/>
    <p:sldId id="466" r:id="rId17"/>
    <p:sldId id="435" r:id="rId18"/>
    <p:sldId id="436" r:id="rId19"/>
    <p:sldId id="467" r:id="rId20"/>
    <p:sldId id="468" r:id="rId21"/>
    <p:sldId id="469" r:id="rId22"/>
  </p:sldIdLst>
  <p:sldSz cx="12192000" cy="6858000"/>
  <p:notesSz cx="6858000" cy="9144000"/>
  <p:custDataLst>
    <p:tags r:id="rId2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 id="1" name="Administrator" initials="A" lastIdx="0"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83"/>
        <p:guide pos="3872"/>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4.xml"/><Relationship Id="rId8" Type="http://schemas.openxmlformats.org/officeDocument/2006/relationships/slide" Target="slides/slide3.xml"/><Relationship Id="rId7" Type="http://schemas.openxmlformats.org/officeDocument/2006/relationships/slide" Target="slides/slide2.xml"/><Relationship Id="rId6" Type="http://schemas.openxmlformats.org/officeDocument/2006/relationships/slide" Target="slides/slide1.xml"/><Relationship Id="rId5" Type="http://schemas.openxmlformats.org/officeDocument/2006/relationships/slideMaster" Target="slideMasters/slideMaster4.xml"/><Relationship Id="rId4" Type="http://schemas.openxmlformats.org/officeDocument/2006/relationships/slideMaster" Target="slideMasters/slideMaster3.xml"/><Relationship Id="rId3" Type="http://schemas.openxmlformats.org/officeDocument/2006/relationships/slideMaster" Target="slideMasters/slideMaster2.xml"/><Relationship Id="rId28" Type="http://schemas.openxmlformats.org/officeDocument/2006/relationships/tags" Target="tags/tag889.xml"/><Relationship Id="rId27" Type="http://schemas.openxmlformats.org/officeDocument/2006/relationships/commentAuthors" Target="commentAuthors.xml"/><Relationship Id="rId26" Type="http://schemas.openxmlformats.org/officeDocument/2006/relationships/tableStyles" Target="tableStyles.xml"/><Relationship Id="rId25" Type="http://schemas.openxmlformats.org/officeDocument/2006/relationships/viewProps" Target="viewProps.xml"/><Relationship Id="rId24" Type="http://schemas.openxmlformats.org/officeDocument/2006/relationships/presProps" Target="presProps.xml"/><Relationship Id="rId23" Type="http://schemas.openxmlformats.org/officeDocument/2006/relationships/notesMaster" Target="notesMasters/notesMaster1.xml"/><Relationship Id="rId22" Type="http://schemas.openxmlformats.org/officeDocument/2006/relationships/slide" Target="slides/slide17.xml"/><Relationship Id="rId21" Type="http://schemas.openxmlformats.org/officeDocument/2006/relationships/slide" Target="slides/slide16.xml"/><Relationship Id="rId20" Type="http://schemas.openxmlformats.org/officeDocument/2006/relationships/slide" Target="slides/slide15.xml"/><Relationship Id="rId2" Type="http://schemas.openxmlformats.org/officeDocument/2006/relationships/theme" Target="theme/theme1.xml"/><Relationship Id="rId19" Type="http://schemas.openxmlformats.org/officeDocument/2006/relationships/slide" Target="slides/slide14.xml"/><Relationship Id="rId18" Type="http://schemas.openxmlformats.org/officeDocument/2006/relationships/slide" Target="slides/slide13.xml"/><Relationship Id="rId17" Type="http://schemas.openxmlformats.org/officeDocument/2006/relationships/slide" Target="slides/slide12.xml"/><Relationship Id="rId16" Type="http://schemas.openxmlformats.org/officeDocument/2006/relationships/slide" Target="slides/slide11.xml"/><Relationship Id="rId15" Type="http://schemas.openxmlformats.org/officeDocument/2006/relationships/slide" Target="slides/slide10.xml"/><Relationship Id="rId14" Type="http://schemas.openxmlformats.org/officeDocument/2006/relationships/slide" Target="slides/slide9.xml"/><Relationship Id="rId13" Type="http://schemas.openxmlformats.org/officeDocument/2006/relationships/slide" Target="slides/slide8.xml"/><Relationship Id="rId12" Type="http://schemas.openxmlformats.org/officeDocument/2006/relationships/slide" Target="slides/slide7.xml"/><Relationship Id="rId11" Type="http://schemas.openxmlformats.org/officeDocument/2006/relationships/slide" Target="slides/slide6.xml"/><Relationship Id="rId10" Type="http://schemas.openxmlformats.org/officeDocument/2006/relationships/slide" Target="slides/slide5.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9" Type="http://schemas.openxmlformats.org/officeDocument/2006/relationships/tags" Target="../tags/tag70.xml"/><Relationship Id="rId8" Type="http://schemas.openxmlformats.org/officeDocument/2006/relationships/tags" Target="../tags/tag69.xml"/><Relationship Id="rId7" Type="http://schemas.openxmlformats.org/officeDocument/2006/relationships/tags" Target="../tags/tag68.xml"/><Relationship Id="rId6" Type="http://schemas.openxmlformats.org/officeDocument/2006/relationships/tags" Target="../tags/tag67.xml"/><Relationship Id="rId5" Type="http://schemas.openxmlformats.org/officeDocument/2006/relationships/tags" Target="../tags/tag66.xml"/><Relationship Id="rId4" Type="http://schemas.openxmlformats.org/officeDocument/2006/relationships/tags" Target="../tags/tag65.xml"/><Relationship Id="rId3" Type="http://schemas.openxmlformats.org/officeDocument/2006/relationships/tags" Target="../tags/tag64.xml"/><Relationship Id="rId2" Type="http://schemas.openxmlformats.org/officeDocument/2006/relationships/tags" Target="../tags/tag63.xml"/><Relationship Id="rId19" Type="http://schemas.openxmlformats.org/officeDocument/2006/relationships/tags" Target="../tags/tag80.xml"/><Relationship Id="rId18" Type="http://schemas.openxmlformats.org/officeDocument/2006/relationships/tags" Target="../tags/tag79.xml"/><Relationship Id="rId17" Type="http://schemas.openxmlformats.org/officeDocument/2006/relationships/tags" Target="../tags/tag78.xml"/><Relationship Id="rId16" Type="http://schemas.openxmlformats.org/officeDocument/2006/relationships/tags" Target="../tags/tag77.xml"/><Relationship Id="rId15" Type="http://schemas.openxmlformats.org/officeDocument/2006/relationships/tags" Target="../tags/tag76.xml"/><Relationship Id="rId14" Type="http://schemas.openxmlformats.org/officeDocument/2006/relationships/tags" Target="../tags/tag75.xml"/><Relationship Id="rId13" Type="http://schemas.openxmlformats.org/officeDocument/2006/relationships/tags" Target="../tags/tag74.xml"/><Relationship Id="rId12" Type="http://schemas.openxmlformats.org/officeDocument/2006/relationships/tags" Target="../tags/tag73.xml"/><Relationship Id="rId11" Type="http://schemas.openxmlformats.org/officeDocument/2006/relationships/tags" Target="../tags/tag72.xml"/><Relationship Id="rId10" Type="http://schemas.openxmlformats.org/officeDocument/2006/relationships/tags" Target="../tags/tag71.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9" Type="http://schemas.openxmlformats.org/officeDocument/2006/relationships/tags" Target="../tags/tag88.xml"/><Relationship Id="rId8" Type="http://schemas.openxmlformats.org/officeDocument/2006/relationships/tags" Target="../tags/tag87.xml"/><Relationship Id="rId7" Type="http://schemas.openxmlformats.org/officeDocument/2006/relationships/tags" Target="../tags/tag86.xml"/><Relationship Id="rId6" Type="http://schemas.openxmlformats.org/officeDocument/2006/relationships/tags" Target="../tags/tag85.xml"/><Relationship Id="rId5" Type="http://schemas.openxmlformats.org/officeDocument/2006/relationships/tags" Target="../tags/tag84.xml"/><Relationship Id="rId4" Type="http://schemas.openxmlformats.org/officeDocument/2006/relationships/tags" Target="../tags/tag83.xml"/><Relationship Id="rId3" Type="http://schemas.openxmlformats.org/officeDocument/2006/relationships/tags" Target="../tags/tag82.xml"/><Relationship Id="rId2" Type="http://schemas.openxmlformats.org/officeDocument/2006/relationships/tags" Target="../tags/tag81.xml"/><Relationship Id="rId10" Type="http://schemas.openxmlformats.org/officeDocument/2006/relationships/tags" Target="../tags/tag89.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9" Type="http://schemas.openxmlformats.org/officeDocument/2006/relationships/tags" Target="../tags/tag97.xml"/><Relationship Id="rId8" Type="http://schemas.openxmlformats.org/officeDocument/2006/relationships/tags" Target="../tags/tag96.xml"/><Relationship Id="rId7" Type="http://schemas.openxmlformats.org/officeDocument/2006/relationships/tags" Target="../tags/tag95.xml"/><Relationship Id="rId6" Type="http://schemas.openxmlformats.org/officeDocument/2006/relationships/tags" Target="../tags/tag94.xml"/><Relationship Id="rId5" Type="http://schemas.openxmlformats.org/officeDocument/2006/relationships/tags" Target="../tags/tag93.xml"/><Relationship Id="rId4" Type="http://schemas.openxmlformats.org/officeDocument/2006/relationships/tags" Target="../tags/tag92.xml"/><Relationship Id="rId3" Type="http://schemas.openxmlformats.org/officeDocument/2006/relationships/tags" Target="../tags/tag91.xml"/><Relationship Id="rId2" Type="http://schemas.openxmlformats.org/officeDocument/2006/relationships/tags" Target="../tags/tag90.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9" Type="http://schemas.openxmlformats.org/officeDocument/2006/relationships/tags" Target="../tags/tag105.xml"/><Relationship Id="rId8" Type="http://schemas.openxmlformats.org/officeDocument/2006/relationships/tags" Target="../tags/tag104.xml"/><Relationship Id="rId7" Type="http://schemas.openxmlformats.org/officeDocument/2006/relationships/tags" Target="../tags/tag103.xml"/><Relationship Id="rId6" Type="http://schemas.openxmlformats.org/officeDocument/2006/relationships/tags" Target="../tags/tag102.xml"/><Relationship Id="rId5" Type="http://schemas.openxmlformats.org/officeDocument/2006/relationships/tags" Target="../tags/tag101.xml"/><Relationship Id="rId4" Type="http://schemas.openxmlformats.org/officeDocument/2006/relationships/tags" Target="../tags/tag100.xml"/><Relationship Id="rId3" Type="http://schemas.openxmlformats.org/officeDocument/2006/relationships/tags" Target="../tags/tag99.xml"/><Relationship Id="rId2" Type="http://schemas.openxmlformats.org/officeDocument/2006/relationships/tags" Target="../tags/tag98.xml"/><Relationship Id="rId11" Type="http://schemas.openxmlformats.org/officeDocument/2006/relationships/tags" Target="../tags/tag107.xml"/><Relationship Id="rId10" Type="http://schemas.openxmlformats.org/officeDocument/2006/relationships/tags" Target="../tags/tag106.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9" Type="http://schemas.openxmlformats.org/officeDocument/2006/relationships/tags" Target="../tags/tag115.xml"/><Relationship Id="rId8" Type="http://schemas.openxmlformats.org/officeDocument/2006/relationships/tags" Target="../tags/tag114.xml"/><Relationship Id="rId7" Type="http://schemas.openxmlformats.org/officeDocument/2006/relationships/tags" Target="../tags/tag113.xml"/><Relationship Id="rId6" Type="http://schemas.openxmlformats.org/officeDocument/2006/relationships/tags" Target="../tags/tag112.xml"/><Relationship Id="rId5" Type="http://schemas.openxmlformats.org/officeDocument/2006/relationships/tags" Target="../tags/tag111.xml"/><Relationship Id="rId4" Type="http://schemas.openxmlformats.org/officeDocument/2006/relationships/tags" Target="../tags/tag110.xml"/><Relationship Id="rId3" Type="http://schemas.openxmlformats.org/officeDocument/2006/relationships/tags" Target="../tags/tag109.xml"/><Relationship Id="rId2" Type="http://schemas.openxmlformats.org/officeDocument/2006/relationships/tags" Target="../tags/tag108.xml"/><Relationship Id="rId13" Type="http://schemas.openxmlformats.org/officeDocument/2006/relationships/tags" Target="../tags/tag119.xml"/><Relationship Id="rId12" Type="http://schemas.openxmlformats.org/officeDocument/2006/relationships/tags" Target="../tags/tag118.xml"/><Relationship Id="rId11" Type="http://schemas.openxmlformats.org/officeDocument/2006/relationships/tags" Target="../tags/tag117.xml"/><Relationship Id="rId10" Type="http://schemas.openxmlformats.org/officeDocument/2006/relationships/tags" Target="../tags/tag116.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9" Type="http://schemas.openxmlformats.org/officeDocument/2006/relationships/tags" Target="../tags/tag127.xml"/><Relationship Id="rId8" Type="http://schemas.openxmlformats.org/officeDocument/2006/relationships/tags" Target="../tags/tag126.xml"/><Relationship Id="rId7" Type="http://schemas.openxmlformats.org/officeDocument/2006/relationships/tags" Target="../tags/tag125.xml"/><Relationship Id="rId6" Type="http://schemas.openxmlformats.org/officeDocument/2006/relationships/tags" Target="../tags/tag124.xml"/><Relationship Id="rId5" Type="http://schemas.openxmlformats.org/officeDocument/2006/relationships/tags" Target="../tags/tag123.xml"/><Relationship Id="rId4" Type="http://schemas.openxmlformats.org/officeDocument/2006/relationships/tags" Target="../tags/tag122.xml"/><Relationship Id="rId3" Type="http://schemas.openxmlformats.org/officeDocument/2006/relationships/tags" Target="../tags/tag121.xml"/><Relationship Id="rId2" Type="http://schemas.openxmlformats.org/officeDocument/2006/relationships/tags" Target="../tags/tag120.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4" Type="http://schemas.openxmlformats.org/officeDocument/2006/relationships/tags" Target="../tags/tag130.xml"/><Relationship Id="rId3" Type="http://schemas.openxmlformats.org/officeDocument/2006/relationships/tags" Target="../tags/tag129.xml"/><Relationship Id="rId2" Type="http://schemas.openxmlformats.org/officeDocument/2006/relationships/tags" Target="../tags/tag128.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9" Type="http://schemas.openxmlformats.org/officeDocument/2006/relationships/tags" Target="../tags/tag138.xml"/><Relationship Id="rId8" Type="http://schemas.openxmlformats.org/officeDocument/2006/relationships/tags" Target="../tags/tag137.xml"/><Relationship Id="rId7" Type="http://schemas.openxmlformats.org/officeDocument/2006/relationships/tags" Target="../tags/tag136.xml"/><Relationship Id="rId6" Type="http://schemas.openxmlformats.org/officeDocument/2006/relationships/tags" Target="../tags/tag135.xml"/><Relationship Id="rId5" Type="http://schemas.openxmlformats.org/officeDocument/2006/relationships/tags" Target="../tags/tag134.xml"/><Relationship Id="rId4" Type="http://schemas.openxmlformats.org/officeDocument/2006/relationships/tags" Target="../tags/tag133.xml"/><Relationship Id="rId3" Type="http://schemas.openxmlformats.org/officeDocument/2006/relationships/tags" Target="../tags/tag132.xml"/><Relationship Id="rId2" Type="http://schemas.openxmlformats.org/officeDocument/2006/relationships/tags" Target="../tags/tag131.xml"/><Relationship Id="rId11" Type="http://schemas.openxmlformats.org/officeDocument/2006/relationships/tags" Target="../tags/tag140.xml"/><Relationship Id="rId10" Type="http://schemas.openxmlformats.org/officeDocument/2006/relationships/tags" Target="../tags/tag139.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9" Type="http://schemas.openxmlformats.org/officeDocument/2006/relationships/tags" Target="../tags/tag148.xml"/><Relationship Id="rId8" Type="http://schemas.openxmlformats.org/officeDocument/2006/relationships/tags" Target="../tags/tag147.xml"/><Relationship Id="rId7" Type="http://schemas.openxmlformats.org/officeDocument/2006/relationships/tags" Target="../tags/tag146.xml"/><Relationship Id="rId6" Type="http://schemas.openxmlformats.org/officeDocument/2006/relationships/tags" Target="../tags/tag145.xml"/><Relationship Id="rId5" Type="http://schemas.openxmlformats.org/officeDocument/2006/relationships/tags" Target="../tags/tag144.xml"/><Relationship Id="rId4" Type="http://schemas.openxmlformats.org/officeDocument/2006/relationships/tags" Target="../tags/tag143.xml"/><Relationship Id="rId3" Type="http://schemas.openxmlformats.org/officeDocument/2006/relationships/tags" Target="../tags/tag142.xml"/><Relationship Id="rId2" Type="http://schemas.openxmlformats.org/officeDocument/2006/relationships/tags" Target="../tags/tag141.xml"/><Relationship Id="rId11" Type="http://schemas.openxmlformats.org/officeDocument/2006/relationships/tags" Target="../tags/tag150.xml"/><Relationship Id="rId10" Type="http://schemas.openxmlformats.org/officeDocument/2006/relationships/tags" Target="../tags/tag149.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9" Type="http://schemas.openxmlformats.org/officeDocument/2006/relationships/tags" Target="../tags/tag158.xml"/><Relationship Id="rId8" Type="http://schemas.openxmlformats.org/officeDocument/2006/relationships/tags" Target="../tags/tag157.xml"/><Relationship Id="rId7" Type="http://schemas.openxmlformats.org/officeDocument/2006/relationships/tags" Target="../tags/tag156.xml"/><Relationship Id="rId6" Type="http://schemas.openxmlformats.org/officeDocument/2006/relationships/tags" Target="../tags/tag155.xml"/><Relationship Id="rId5" Type="http://schemas.openxmlformats.org/officeDocument/2006/relationships/tags" Target="../tags/tag154.xml"/><Relationship Id="rId4" Type="http://schemas.openxmlformats.org/officeDocument/2006/relationships/tags" Target="../tags/tag153.xml"/><Relationship Id="rId3" Type="http://schemas.openxmlformats.org/officeDocument/2006/relationships/tags" Target="../tags/tag152.xml"/><Relationship Id="rId2" Type="http://schemas.openxmlformats.org/officeDocument/2006/relationships/tags" Target="../tags/tag151.xml"/><Relationship Id="rId10" Type="http://schemas.openxmlformats.org/officeDocument/2006/relationships/tags" Target="../tags/tag159.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9" Type="http://schemas.openxmlformats.org/officeDocument/2006/relationships/tags" Target="../tags/tag167.xml"/><Relationship Id="rId8" Type="http://schemas.openxmlformats.org/officeDocument/2006/relationships/tags" Target="../tags/tag166.xml"/><Relationship Id="rId7" Type="http://schemas.openxmlformats.org/officeDocument/2006/relationships/tags" Target="../tags/tag165.xml"/><Relationship Id="rId6" Type="http://schemas.openxmlformats.org/officeDocument/2006/relationships/tags" Target="../tags/tag164.xml"/><Relationship Id="rId5" Type="http://schemas.openxmlformats.org/officeDocument/2006/relationships/tags" Target="../tags/tag163.xml"/><Relationship Id="rId4" Type="http://schemas.openxmlformats.org/officeDocument/2006/relationships/tags" Target="../tags/tag162.xml"/><Relationship Id="rId3" Type="http://schemas.openxmlformats.org/officeDocument/2006/relationships/tags" Target="../tags/tag161.xml"/><Relationship Id="rId2" Type="http://schemas.openxmlformats.org/officeDocument/2006/relationships/tags" Target="../tags/tag160.xml"/><Relationship Id="rId16" Type="http://schemas.openxmlformats.org/officeDocument/2006/relationships/tags" Target="../tags/tag174.xml"/><Relationship Id="rId15" Type="http://schemas.openxmlformats.org/officeDocument/2006/relationships/tags" Target="../tags/tag173.xml"/><Relationship Id="rId14" Type="http://schemas.openxmlformats.org/officeDocument/2006/relationships/tags" Target="../tags/tag172.xml"/><Relationship Id="rId13" Type="http://schemas.openxmlformats.org/officeDocument/2006/relationships/tags" Target="../tags/tag171.xml"/><Relationship Id="rId12" Type="http://schemas.openxmlformats.org/officeDocument/2006/relationships/tags" Target="../tags/tag170.xml"/><Relationship Id="rId11" Type="http://schemas.openxmlformats.org/officeDocument/2006/relationships/tags" Target="../tags/tag169.xml"/><Relationship Id="rId10" Type="http://schemas.openxmlformats.org/officeDocument/2006/relationships/tags" Target="../tags/tag168.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8" Type="http://schemas.openxmlformats.org/officeDocument/2006/relationships/tags" Target="../tags/tag181.xml"/><Relationship Id="rId7" Type="http://schemas.openxmlformats.org/officeDocument/2006/relationships/tags" Target="../tags/tag180.xml"/><Relationship Id="rId6" Type="http://schemas.openxmlformats.org/officeDocument/2006/relationships/tags" Target="../tags/tag179.xml"/><Relationship Id="rId5" Type="http://schemas.openxmlformats.org/officeDocument/2006/relationships/tags" Target="../tags/tag178.xml"/><Relationship Id="rId4" Type="http://schemas.openxmlformats.org/officeDocument/2006/relationships/tags" Target="../tags/tag177.xml"/><Relationship Id="rId3" Type="http://schemas.openxmlformats.org/officeDocument/2006/relationships/tags" Target="../tags/tag176.xml"/><Relationship Id="rId2" Type="http://schemas.openxmlformats.org/officeDocument/2006/relationships/tags" Target="../tags/tag175.xml"/><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9" Type="http://schemas.openxmlformats.org/officeDocument/2006/relationships/tags" Target="../tags/tag189.xml"/><Relationship Id="rId8" Type="http://schemas.openxmlformats.org/officeDocument/2006/relationships/tags" Target="../tags/tag188.xml"/><Relationship Id="rId7" Type="http://schemas.openxmlformats.org/officeDocument/2006/relationships/tags" Target="../tags/tag187.xml"/><Relationship Id="rId6" Type="http://schemas.openxmlformats.org/officeDocument/2006/relationships/tags" Target="../tags/tag186.xml"/><Relationship Id="rId5" Type="http://schemas.openxmlformats.org/officeDocument/2006/relationships/tags" Target="../tags/tag185.xml"/><Relationship Id="rId4" Type="http://schemas.openxmlformats.org/officeDocument/2006/relationships/tags" Target="../tags/tag184.xml"/><Relationship Id="rId3" Type="http://schemas.openxmlformats.org/officeDocument/2006/relationships/tags" Target="../tags/tag183.xml"/><Relationship Id="rId2" Type="http://schemas.openxmlformats.org/officeDocument/2006/relationships/tags" Target="../tags/tag182.xml"/><Relationship Id="rId10" Type="http://schemas.openxmlformats.org/officeDocument/2006/relationships/tags" Target="../tags/tag190.xml"/><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9" Type="http://schemas.openxmlformats.org/officeDocument/2006/relationships/tags" Target="../tags/tag198.xml"/><Relationship Id="rId8" Type="http://schemas.openxmlformats.org/officeDocument/2006/relationships/tags" Target="../tags/tag197.xml"/><Relationship Id="rId7" Type="http://schemas.openxmlformats.org/officeDocument/2006/relationships/tags" Target="../tags/tag196.xml"/><Relationship Id="rId6" Type="http://schemas.openxmlformats.org/officeDocument/2006/relationships/tags" Target="../tags/tag195.xml"/><Relationship Id="rId5" Type="http://schemas.openxmlformats.org/officeDocument/2006/relationships/tags" Target="../tags/tag194.xml"/><Relationship Id="rId4" Type="http://schemas.openxmlformats.org/officeDocument/2006/relationships/tags" Target="../tags/tag193.xml"/><Relationship Id="rId3" Type="http://schemas.openxmlformats.org/officeDocument/2006/relationships/tags" Target="../tags/tag192.xml"/><Relationship Id="rId2" Type="http://schemas.openxmlformats.org/officeDocument/2006/relationships/tags" Target="../tags/tag191.xml"/><Relationship Id="rId11" Type="http://schemas.openxmlformats.org/officeDocument/2006/relationships/tags" Target="../tags/tag200.xml"/><Relationship Id="rId10" Type="http://schemas.openxmlformats.org/officeDocument/2006/relationships/tags" Target="../tags/tag199.xml"/><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9" Type="http://schemas.openxmlformats.org/officeDocument/2006/relationships/tags" Target="../tags/tag208.xml"/><Relationship Id="rId8" Type="http://schemas.openxmlformats.org/officeDocument/2006/relationships/tags" Target="../tags/tag207.xml"/><Relationship Id="rId7" Type="http://schemas.openxmlformats.org/officeDocument/2006/relationships/tags" Target="../tags/tag206.xml"/><Relationship Id="rId6" Type="http://schemas.openxmlformats.org/officeDocument/2006/relationships/tags" Target="../tags/tag205.xml"/><Relationship Id="rId5" Type="http://schemas.openxmlformats.org/officeDocument/2006/relationships/tags" Target="../tags/tag204.xml"/><Relationship Id="rId4" Type="http://schemas.openxmlformats.org/officeDocument/2006/relationships/tags" Target="../tags/tag203.xml"/><Relationship Id="rId3" Type="http://schemas.openxmlformats.org/officeDocument/2006/relationships/tags" Target="../tags/tag202.xml"/><Relationship Id="rId2" Type="http://schemas.openxmlformats.org/officeDocument/2006/relationships/tags" Target="../tags/tag201.xml"/><Relationship Id="rId12" Type="http://schemas.openxmlformats.org/officeDocument/2006/relationships/tags" Target="../tags/tag211.xml"/><Relationship Id="rId11" Type="http://schemas.openxmlformats.org/officeDocument/2006/relationships/tags" Target="../tags/tag210.xml"/><Relationship Id="rId10" Type="http://schemas.openxmlformats.org/officeDocument/2006/relationships/tags" Target="../tags/tag209.xml"/><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9" Type="http://schemas.openxmlformats.org/officeDocument/2006/relationships/tags" Target="../tags/tag219.xml"/><Relationship Id="rId8" Type="http://schemas.openxmlformats.org/officeDocument/2006/relationships/tags" Target="../tags/tag218.xml"/><Relationship Id="rId7" Type="http://schemas.openxmlformats.org/officeDocument/2006/relationships/tags" Target="../tags/tag217.xml"/><Relationship Id="rId6" Type="http://schemas.openxmlformats.org/officeDocument/2006/relationships/tags" Target="../tags/tag216.xml"/><Relationship Id="rId5" Type="http://schemas.openxmlformats.org/officeDocument/2006/relationships/tags" Target="../tags/tag215.xml"/><Relationship Id="rId4" Type="http://schemas.openxmlformats.org/officeDocument/2006/relationships/tags" Target="../tags/tag214.xml"/><Relationship Id="rId3" Type="http://schemas.openxmlformats.org/officeDocument/2006/relationships/tags" Target="../tags/tag213.xml"/><Relationship Id="rId2" Type="http://schemas.openxmlformats.org/officeDocument/2006/relationships/tags" Target="../tags/tag212.xml"/><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9" Type="http://schemas.openxmlformats.org/officeDocument/2006/relationships/tags" Target="../tags/tag227.xml"/><Relationship Id="rId8" Type="http://schemas.openxmlformats.org/officeDocument/2006/relationships/tags" Target="../tags/tag226.xml"/><Relationship Id="rId7" Type="http://schemas.openxmlformats.org/officeDocument/2006/relationships/tags" Target="../tags/tag225.xml"/><Relationship Id="rId6" Type="http://schemas.openxmlformats.org/officeDocument/2006/relationships/tags" Target="../tags/tag224.xml"/><Relationship Id="rId5" Type="http://schemas.openxmlformats.org/officeDocument/2006/relationships/tags" Target="../tags/tag223.xml"/><Relationship Id="rId4" Type="http://schemas.openxmlformats.org/officeDocument/2006/relationships/tags" Target="../tags/tag222.xml"/><Relationship Id="rId3" Type="http://schemas.openxmlformats.org/officeDocument/2006/relationships/tags" Target="../tags/tag221.xml"/><Relationship Id="rId2" Type="http://schemas.openxmlformats.org/officeDocument/2006/relationships/tags" Target="../tags/tag220.xml"/><Relationship Id="rId14" Type="http://schemas.openxmlformats.org/officeDocument/2006/relationships/tags" Target="../tags/tag232.xml"/><Relationship Id="rId13" Type="http://schemas.openxmlformats.org/officeDocument/2006/relationships/tags" Target="../tags/tag231.xml"/><Relationship Id="rId12" Type="http://schemas.openxmlformats.org/officeDocument/2006/relationships/tags" Target="../tags/tag230.xml"/><Relationship Id="rId11" Type="http://schemas.openxmlformats.org/officeDocument/2006/relationships/tags" Target="../tags/tag229.xml"/><Relationship Id="rId10" Type="http://schemas.openxmlformats.org/officeDocument/2006/relationships/tags" Target="../tags/tag228.xml"/><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9" Type="http://schemas.openxmlformats.org/officeDocument/2006/relationships/tags" Target="../tags/tag240.xml"/><Relationship Id="rId8" Type="http://schemas.openxmlformats.org/officeDocument/2006/relationships/tags" Target="../tags/tag239.xml"/><Relationship Id="rId7" Type="http://schemas.openxmlformats.org/officeDocument/2006/relationships/tags" Target="../tags/tag238.xml"/><Relationship Id="rId6" Type="http://schemas.openxmlformats.org/officeDocument/2006/relationships/tags" Target="../tags/tag237.xml"/><Relationship Id="rId5" Type="http://schemas.openxmlformats.org/officeDocument/2006/relationships/tags" Target="../tags/tag236.xml"/><Relationship Id="rId4" Type="http://schemas.openxmlformats.org/officeDocument/2006/relationships/tags" Target="../tags/tag235.xml"/><Relationship Id="rId3" Type="http://schemas.openxmlformats.org/officeDocument/2006/relationships/tags" Target="../tags/tag234.xml"/><Relationship Id="rId2" Type="http://schemas.openxmlformats.org/officeDocument/2006/relationships/tags" Target="../tags/tag233.xml"/><Relationship Id="rId15" Type="http://schemas.openxmlformats.org/officeDocument/2006/relationships/tags" Target="../tags/tag246.xml"/><Relationship Id="rId14" Type="http://schemas.openxmlformats.org/officeDocument/2006/relationships/tags" Target="../tags/tag245.xml"/><Relationship Id="rId13" Type="http://schemas.openxmlformats.org/officeDocument/2006/relationships/tags" Target="../tags/tag244.xml"/><Relationship Id="rId12" Type="http://schemas.openxmlformats.org/officeDocument/2006/relationships/tags" Target="../tags/tag243.xml"/><Relationship Id="rId11" Type="http://schemas.openxmlformats.org/officeDocument/2006/relationships/tags" Target="../tags/tag242.xml"/><Relationship Id="rId10" Type="http://schemas.openxmlformats.org/officeDocument/2006/relationships/tags" Target="../tags/tag241.xm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9" Type="http://schemas.openxmlformats.org/officeDocument/2006/relationships/tags" Target="../tags/tag259.xml"/><Relationship Id="rId8" Type="http://schemas.openxmlformats.org/officeDocument/2006/relationships/tags" Target="../tags/tag258.xml"/><Relationship Id="rId7" Type="http://schemas.openxmlformats.org/officeDocument/2006/relationships/image" Target="../media/image1.png"/><Relationship Id="rId6" Type="http://schemas.openxmlformats.org/officeDocument/2006/relationships/tags" Target="../tags/tag257.xml"/><Relationship Id="rId5" Type="http://schemas.openxmlformats.org/officeDocument/2006/relationships/tags" Target="../tags/tag256.xml"/><Relationship Id="rId4" Type="http://schemas.openxmlformats.org/officeDocument/2006/relationships/tags" Target="../tags/tag255.xml"/><Relationship Id="rId3" Type="http://schemas.openxmlformats.org/officeDocument/2006/relationships/tags" Target="../tags/tag254.xml"/><Relationship Id="rId2" Type="http://schemas.openxmlformats.org/officeDocument/2006/relationships/tags" Target="../tags/tag253.xml"/><Relationship Id="rId14" Type="http://schemas.openxmlformats.org/officeDocument/2006/relationships/tags" Target="../tags/tag264.xml"/><Relationship Id="rId13" Type="http://schemas.openxmlformats.org/officeDocument/2006/relationships/tags" Target="../tags/tag263.xml"/><Relationship Id="rId12" Type="http://schemas.openxmlformats.org/officeDocument/2006/relationships/tags" Target="../tags/tag262.xml"/><Relationship Id="rId11" Type="http://schemas.openxmlformats.org/officeDocument/2006/relationships/tags" Target="../tags/tag261.xml"/><Relationship Id="rId10" Type="http://schemas.openxmlformats.org/officeDocument/2006/relationships/tags" Target="../tags/tag260.xml"/><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9" Type="http://schemas.openxmlformats.org/officeDocument/2006/relationships/tags" Target="../tags/tag272.xml"/><Relationship Id="rId8" Type="http://schemas.openxmlformats.org/officeDocument/2006/relationships/tags" Target="../tags/tag271.xml"/><Relationship Id="rId7" Type="http://schemas.openxmlformats.org/officeDocument/2006/relationships/tags" Target="../tags/tag270.xml"/><Relationship Id="rId6" Type="http://schemas.openxmlformats.org/officeDocument/2006/relationships/tags" Target="../tags/tag269.xml"/><Relationship Id="rId5" Type="http://schemas.openxmlformats.org/officeDocument/2006/relationships/tags" Target="../tags/tag268.xml"/><Relationship Id="rId4" Type="http://schemas.openxmlformats.org/officeDocument/2006/relationships/tags" Target="../tags/tag267.xml"/><Relationship Id="rId3" Type="http://schemas.openxmlformats.org/officeDocument/2006/relationships/tags" Target="../tags/tag266.xml"/><Relationship Id="rId20" Type="http://schemas.openxmlformats.org/officeDocument/2006/relationships/tags" Target="../tags/tag283.xml"/><Relationship Id="rId2" Type="http://schemas.openxmlformats.org/officeDocument/2006/relationships/tags" Target="../tags/tag265.xml"/><Relationship Id="rId19" Type="http://schemas.openxmlformats.org/officeDocument/2006/relationships/tags" Target="../tags/tag282.xml"/><Relationship Id="rId18" Type="http://schemas.openxmlformats.org/officeDocument/2006/relationships/tags" Target="../tags/tag281.xml"/><Relationship Id="rId17" Type="http://schemas.openxmlformats.org/officeDocument/2006/relationships/tags" Target="../tags/tag280.xml"/><Relationship Id="rId16" Type="http://schemas.openxmlformats.org/officeDocument/2006/relationships/tags" Target="../tags/tag279.xml"/><Relationship Id="rId15" Type="http://schemas.openxmlformats.org/officeDocument/2006/relationships/tags" Target="../tags/tag278.xml"/><Relationship Id="rId14" Type="http://schemas.openxmlformats.org/officeDocument/2006/relationships/tags" Target="../tags/tag277.xml"/><Relationship Id="rId13" Type="http://schemas.openxmlformats.org/officeDocument/2006/relationships/tags" Target="../tags/tag276.xml"/><Relationship Id="rId12" Type="http://schemas.openxmlformats.org/officeDocument/2006/relationships/tags" Target="../tags/tag275.xml"/><Relationship Id="rId11" Type="http://schemas.openxmlformats.org/officeDocument/2006/relationships/tags" Target="../tags/tag274.xml"/><Relationship Id="rId10" Type="http://schemas.openxmlformats.org/officeDocument/2006/relationships/tags" Target="../tags/tag273.xml"/><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9" Type="http://schemas.openxmlformats.org/officeDocument/2006/relationships/tags" Target="../tags/tag290.xml"/><Relationship Id="rId8" Type="http://schemas.openxmlformats.org/officeDocument/2006/relationships/tags" Target="../tags/tag289.xml"/><Relationship Id="rId7" Type="http://schemas.openxmlformats.org/officeDocument/2006/relationships/image" Target="../media/image1.png"/><Relationship Id="rId6" Type="http://schemas.openxmlformats.org/officeDocument/2006/relationships/tags" Target="../tags/tag288.xml"/><Relationship Id="rId5" Type="http://schemas.openxmlformats.org/officeDocument/2006/relationships/tags" Target="../tags/tag287.xml"/><Relationship Id="rId4" Type="http://schemas.openxmlformats.org/officeDocument/2006/relationships/tags" Target="../tags/tag286.xml"/><Relationship Id="rId3" Type="http://schemas.openxmlformats.org/officeDocument/2006/relationships/tags" Target="../tags/tag285.xml"/><Relationship Id="rId2" Type="http://schemas.openxmlformats.org/officeDocument/2006/relationships/tags" Target="../tags/tag284.xml"/><Relationship Id="rId12" Type="http://schemas.openxmlformats.org/officeDocument/2006/relationships/tags" Target="../tags/tag293.xml"/><Relationship Id="rId11" Type="http://schemas.openxmlformats.org/officeDocument/2006/relationships/tags" Target="../tags/tag292.xml"/><Relationship Id="rId10" Type="http://schemas.openxmlformats.org/officeDocument/2006/relationships/tags" Target="../tags/tag291.xml"/><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9" Type="http://schemas.openxmlformats.org/officeDocument/2006/relationships/tags" Target="../tags/tag301.xml"/><Relationship Id="rId8" Type="http://schemas.openxmlformats.org/officeDocument/2006/relationships/tags" Target="../tags/tag300.xml"/><Relationship Id="rId7" Type="http://schemas.openxmlformats.org/officeDocument/2006/relationships/tags" Target="../tags/tag299.xml"/><Relationship Id="rId6" Type="http://schemas.openxmlformats.org/officeDocument/2006/relationships/tags" Target="../tags/tag298.xml"/><Relationship Id="rId5" Type="http://schemas.openxmlformats.org/officeDocument/2006/relationships/tags" Target="../tags/tag297.xml"/><Relationship Id="rId4" Type="http://schemas.openxmlformats.org/officeDocument/2006/relationships/tags" Target="../tags/tag296.xml"/><Relationship Id="rId3" Type="http://schemas.openxmlformats.org/officeDocument/2006/relationships/tags" Target="../tags/tag295.xml"/><Relationship Id="rId21" Type="http://schemas.openxmlformats.org/officeDocument/2006/relationships/tags" Target="../tags/tag313.xml"/><Relationship Id="rId20" Type="http://schemas.openxmlformats.org/officeDocument/2006/relationships/tags" Target="../tags/tag312.xml"/><Relationship Id="rId2" Type="http://schemas.openxmlformats.org/officeDocument/2006/relationships/tags" Target="../tags/tag294.xml"/><Relationship Id="rId19" Type="http://schemas.openxmlformats.org/officeDocument/2006/relationships/tags" Target="../tags/tag311.xml"/><Relationship Id="rId18" Type="http://schemas.openxmlformats.org/officeDocument/2006/relationships/tags" Target="../tags/tag310.xml"/><Relationship Id="rId17" Type="http://schemas.openxmlformats.org/officeDocument/2006/relationships/tags" Target="../tags/tag309.xml"/><Relationship Id="rId16" Type="http://schemas.openxmlformats.org/officeDocument/2006/relationships/tags" Target="../tags/tag308.xml"/><Relationship Id="rId15" Type="http://schemas.openxmlformats.org/officeDocument/2006/relationships/tags" Target="../tags/tag307.xml"/><Relationship Id="rId14" Type="http://schemas.openxmlformats.org/officeDocument/2006/relationships/tags" Target="../tags/tag306.xml"/><Relationship Id="rId13" Type="http://schemas.openxmlformats.org/officeDocument/2006/relationships/tags" Target="../tags/tag305.xml"/><Relationship Id="rId12" Type="http://schemas.openxmlformats.org/officeDocument/2006/relationships/tags" Target="../tags/tag304.xml"/><Relationship Id="rId11" Type="http://schemas.openxmlformats.org/officeDocument/2006/relationships/tags" Target="../tags/tag303.xml"/><Relationship Id="rId10" Type="http://schemas.openxmlformats.org/officeDocument/2006/relationships/tags" Target="../tags/tag302.xml"/><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9" Type="http://schemas.openxmlformats.org/officeDocument/2006/relationships/tags" Target="../tags/tag321.xml"/><Relationship Id="rId8" Type="http://schemas.openxmlformats.org/officeDocument/2006/relationships/tags" Target="../tags/tag320.xml"/><Relationship Id="rId7" Type="http://schemas.openxmlformats.org/officeDocument/2006/relationships/tags" Target="../tags/tag319.xml"/><Relationship Id="rId6" Type="http://schemas.openxmlformats.org/officeDocument/2006/relationships/tags" Target="../tags/tag318.xml"/><Relationship Id="rId5" Type="http://schemas.openxmlformats.org/officeDocument/2006/relationships/tags" Target="../tags/tag317.xml"/><Relationship Id="rId4" Type="http://schemas.openxmlformats.org/officeDocument/2006/relationships/tags" Target="../tags/tag316.xml"/><Relationship Id="rId3" Type="http://schemas.openxmlformats.org/officeDocument/2006/relationships/tags" Target="../tags/tag315.xml"/><Relationship Id="rId23" Type="http://schemas.openxmlformats.org/officeDocument/2006/relationships/tags" Target="../tags/tag335.xml"/><Relationship Id="rId22" Type="http://schemas.openxmlformats.org/officeDocument/2006/relationships/tags" Target="../tags/tag334.xml"/><Relationship Id="rId21" Type="http://schemas.openxmlformats.org/officeDocument/2006/relationships/tags" Target="../tags/tag333.xml"/><Relationship Id="rId20" Type="http://schemas.openxmlformats.org/officeDocument/2006/relationships/tags" Target="../tags/tag332.xml"/><Relationship Id="rId2" Type="http://schemas.openxmlformats.org/officeDocument/2006/relationships/tags" Target="../tags/tag314.xml"/><Relationship Id="rId19" Type="http://schemas.openxmlformats.org/officeDocument/2006/relationships/tags" Target="../tags/tag331.xml"/><Relationship Id="rId18" Type="http://schemas.openxmlformats.org/officeDocument/2006/relationships/tags" Target="../tags/tag330.xml"/><Relationship Id="rId17" Type="http://schemas.openxmlformats.org/officeDocument/2006/relationships/tags" Target="../tags/tag329.xml"/><Relationship Id="rId16" Type="http://schemas.openxmlformats.org/officeDocument/2006/relationships/tags" Target="../tags/tag328.xml"/><Relationship Id="rId15" Type="http://schemas.openxmlformats.org/officeDocument/2006/relationships/tags" Target="../tags/tag327.xml"/><Relationship Id="rId14" Type="http://schemas.openxmlformats.org/officeDocument/2006/relationships/tags" Target="../tags/tag326.xml"/><Relationship Id="rId13" Type="http://schemas.openxmlformats.org/officeDocument/2006/relationships/tags" Target="../tags/tag325.xml"/><Relationship Id="rId12" Type="http://schemas.openxmlformats.org/officeDocument/2006/relationships/tags" Target="../tags/tag324.xml"/><Relationship Id="rId11" Type="http://schemas.openxmlformats.org/officeDocument/2006/relationships/tags" Target="../tags/tag323.xml"/><Relationship Id="rId10" Type="http://schemas.openxmlformats.org/officeDocument/2006/relationships/tags" Target="../tags/tag322.xml"/><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9" Type="http://schemas.openxmlformats.org/officeDocument/2006/relationships/tags" Target="../tags/tag343.xml"/><Relationship Id="rId8" Type="http://schemas.openxmlformats.org/officeDocument/2006/relationships/tags" Target="../tags/tag342.xml"/><Relationship Id="rId7" Type="http://schemas.openxmlformats.org/officeDocument/2006/relationships/tags" Target="../tags/tag341.xml"/><Relationship Id="rId6" Type="http://schemas.openxmlformats.org/officeDocument/2006/relationships/tags" Target="../tags/tag340.xml"/><Relationship Id="rId5" Type="http://schemas.openxmlformats.org/officeDocument/2006/relationships/tags" Target="../tags/tag339.xml"/><Relationship Id="rId46" Type="http://schemas.openxmlformats.org/officeDocument/2006/relationships/tags" Target="../tags/tag380.xml"/><Relationship Id="rId45" Type="http://schemas.openxmlformats.org/officeDocument/2006/relationships/tags" Target="../tags/tag379.xml"/><Relationship Id="rId44" Type="http://schemas.openxmlformats.org/officeDocument/2006/relationships/tags" Target="../tags/tag378.xml"/><Relationship Id="rId43" Type="http://schemas.openxmlformats.org/officeDocument/2006/relationships/tags" Target="../tags/tag377.xml"/><Relationship Id="rId42" Type="http://schemas.openxmlformats.org/officeDocument/2006/relationships/tags" Target="../tags/tag376.xml"/><Relationship Id="rId41" Type="http://schemas.openxmlformats.org/officeDocument/2006/relationships/tags" Target="../tags/tag375.xml"/><Relationship Id="rId40" Type="http://schemas.openxmlformats.org/officeDocument/2006/relationships/tags" Target="../tags/tag374.xml"/><Relationship Id="rId4" Type="http://schemas.openxmlformats.org/officeDocument/2006/relationships/tags" Target="../tags/tag338.xml"/><Relationship Id="rId39" Type="http://schemas.openxmlformats.org/officeDocument/2006/relationships/tags" Target="../tags/tag373.xml"/><Relationship Id="rId38" Type="http://schemas.openxmlformats.org/officeDocument/2006/relationships/tags" Target="../tags/tag372.xml"/><Relationship Id="rId37" Type="http://schemas.openxmlformats.org/officeDocument/2006/relationships/tags" Target="../tags/tag371.xml"/><Relationship Id="rId36" Type="http://schemas.openxmlformats.org/officeDocument/2006/relationships/tags" Target="../tags/tag370.xml"/><Relationship Id="rId35" Type="http://schemas.openxmlformats.org/officeDocument/2006/relationships/tags" Target="../tags/tag369.xml"/><Relationship Id="rId34" Type="http://schemas.openxmlformats.org/officeDocument/2006/relationships/tags" Target="../tags/tag368.xml"/><Relationship Id="rId33" Type="http://schemas.openxmlformats.org/officeDocument/2006/relationships/tags" Target="../tags/tag367.xml"/><Relationship Id="rId32" Type="http://schemas.openxmlformats.org/officeDocument/2006/relationships/tags" Target="../tags/tag366.xml"/><Relationship Id="rId31" Type="http://schemas.openxmlformats.org/officeDocument/2006/relationships/tags" Target="../tags/tag365.xml"/><Relationship Id="rId30" Type="http://schemas.openxmlformats.org/officeDocument/2006/relationships/tags" Target="../tags/tag364.xml"/><Relationship Id="rId3" Type="http://schemas.openxmlformats.org/officeDocument/2006/relationships/tags" Target="../tags/tag337.xml"/><Relationship Id="rId29" Type="http://schemas.openxmlformats.org/officeDocument/2006/relationships/tags" Target="../tags/tag363.xml"/><Relationship Id="rId28" Type="http://schemas.openxmlformats.org/officeDocument/2006/relationships/tags" Target="../tags/tag362.xml"/><Relationship Id="rId27" Type="http://schemas.openxmlformats.org/officeDocument/2006/relationships/tags" Target="../tags/tag361.xml"/><Relationship Id="rId26" Type="http://schemas.openxmlformats.org/officeDocument/2006/relationships/tags" Target="../tags/tag360.xml"/><Relationship Id="rId25" Type="http://schemas.openxmlformats.org/officeDocument/2006/relationships/tags" Target="../tags/tag359.xml"/><Relationship Id="rId24" Type="http://schemas.openxmlformats.org/officeDocument/2006/relationships/tags" Target="../tags/tag358.xml"/><Relationship Id="rId23" Type="http://schemas.openxmlformats.org/officeDocument/2006/relationships/tags" Target="../tags/tag357.xml"/><Relationship Id="rId22" Type="http://schemas.openxmlformats.org/officeDocument/2006/relationships/tags" Target="../tags/tag356.xml"/><Relationship Id="rId21" Type="http://schemas.openxmlformats.org/officeDocument/2006/relationships/tags" Target="../tags/tag355.xml"/><Relationship Id="rId20" Type="http://schemas.openxmlformats.org/officeDocument/2006/relationships/tags" Target="../tags/tag354.xml"/><Relationship Id="rId2" Type="http://schemas.openxmlformats.org/officeDocument/2006/relationships/tags" Target="../tags/tag336.xml"/><Relationship Id="rId19" Type="http://schemas.openxmlformats.org/officeDocument/2006/relationships/tags" Target="../tags/tag353.xml"/><Relationship Id="rId18" Type="http://schemas.openxmlformats.org/officeDocument/2006/relationships/tags" Target="../tags/tag352.xml"/><Relationship Id="rId17" Type="http://schemas.openxmlformats.org/officeDocument/2006/relationships/tags" Target="../tags/tag351.xml"/><Relationship Id="rId16" Type="http://schemas.openxmlformats.org/officeDocument/2006/relationships/tags" Target="../tags/tag350.xml"/><Relationship Id="rId15" Type="http://schemas.openxmlformats.org/officeDocument/2006/relationships/tags" Target="../tags/tag349.xml"/><Relationship Id="rId14" Type="http://schemas.openxmlformats.org/officeDocument/2006/relationships/tags" Target="../tags/tag348.xml"/><Relationship Id="rId13" Type="http://schemas.openxmlformats.org/officeDocument/2006/relationships/tags" Target="../tags/tag347.xml"/><Relationship Id="rId12" Type="http://schemas.openxmlformats.org/officeDocument/2006/relationships/tags" Target="../tags/tag346.xml"/><Relationship Id="rId11" Type="http://schemas.openxmlformats.org/officeDocument/2006/relationships/tags" Target="../tags/tag345.xml"/><Relationship Id="rId10" Type="http://schemas.openxmlformats.org/officeDocument/2006/relationships/tags" Target="../tags/tag344.xml"/><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4" Type="http://schemas.openxmlformats.org/officeDocument/2006/relationships/tags" Target="../tags/tag383.xml"/><Relationship Id="rId3" Type="http://schemas.openxmlformats.org/officeDocument/2006/relationships/tags" Target="../tags/tag382.xml"/><Relationship Id="rId2" Type="http://schemas.openxmlformats.org/officeDocument/2006/relationships/tags" Target="../tags/tag381.xml"/><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9" Type="http://schemas.openxmlformats.org/officeDocument/2006/relationships/tags" Target="../tags/tag391.xml"/><Relationship Id="rId8" Type="http://schemas.openxmlformats.org/officeDocument/2006/relationships/tags" Target="../tags/tag390.xml"/><Relationship Id="rId7" Type="http://schemas.openxmlformats.org/officeDocument/2006/relationships/tags" Target="../tags/tag389.xml"/><Relationship Id="rId6" Type="http://schemas.openxmlformats.org/officeDocument/2006/relationships/tags" Target="../tags/tag388.xml"/><Relationship Id="rId5" Type="http://schemas.openxmlformats.org/officeDocument/2006/relationships/tags" Target="../tags/tag387.xml"/><Relationship Id="rId4" Type="http://schemas.openxmlformats.org/officeDocument/2006/relationships/tags" Target="../tags/tag386.xml"/><Relationship Id="rId3" Type="http://schemas.openxmlformats.org/officeDocument/2006/relationships/tags" Target="../tags/tag385.xml"/><Relationship Id="rId21" Type="http://schemas.openxmlformats.org/officeDocument/2006/relationships/tags" Target="../tags/tag403.xml"/><Relationship Id="rId20" Type="http://schemas.openxmlformats.org/officeDocument/2006/relationships/tags" Target="../tags/tag402.xml"/><Relationship Id="rId2" Type="http://schemas.openxmlformats.org/officeDocument/2006/relationships/tags" Target="../tags/tag384.xml"/><Relationship Id="rId19" Type="http://schemas.openxmlformats.org/officeDocument/2006/relationships/tags" Target="../tags/tag401.xml"/><Relationship Id="rId18" Type="http://schemas.openxmlformats.org/officeDocument/2006/relationships/tags" Target="../tags/tag400.xml"/><Relationship Id="rId17" Type="http://schemas.openxmlformats.org/officeDocument/2006/relationships/tags" Target="../tags/tag399.xml"/><Relationship Id="rId16" Type="http://schemas.openxmlformats.org/officeDocument/2006/relationships/tags" Target="../tags/tag398.xml"/><Relationship Id="rId15" Type="http://schemas.openxmlformats.org/officeDocument/2006/relationships/tags" Target="../tags/tag397.xml"/><Relationship Id="rId14" Type="http://schemas.openxmlformats.org/officeDocument/2006/relationships/tags" Target="../tags/tag396.xml"/><Relationship Id="rId13" Type="http://schemas.openxmlformats.org/officeDocument/2006/relationships/tags" Target="../tags/tag395.xml"/><Relationship Id="rId12" Type="http://schemas.openxmlformats.org/officeDocument/2006/relationships/tags" Target="../tags/tag394.xml"/><Relationship Id="rId11" Type="http://schemas.openxmlformats.org/officeDocument/2006/relationships/tags" Target="../tags/tag393.xml"/><Relationship Id="rId10" Type="http://schemas.openxmlformats.org/officeDocument/2006/relationships/tags" Target="../tags/tag392.xml"/><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9" Type="http://schemas.openxmlformats.org/officeDocument/2006/relationships/tags" Target="../tags/tag411.xml"/><Relationship Id="rId8" Type="http://schemas.openxmlformats.org/officeDocument/2006/relationships/tags" Target="../tags/tag410.xml"/><Relationship Id="rId7" Type="http://schemas.openxmlformats.org/officeDocument/2006/relationships/tags" Target="../tags/tag409.xml"/><Relationship Id="rId6" Type="http://schemas.openxmlformats.org/officeDocument/2006/relationships/tags" Target="../tags/tag408.xml"/><Relationship Id="rId5" Type="http://schemas.openxmlformats.org/officeDocument/2006/relationships/tags" Target="../tags/tag407.xml"/><Relationship Id="rId4" Type="http://schemas.openxmlformats.org/officeDocument/2006/relationships/tags" Target="../tags/tag406.xml"/><Relationship Id="rId3" Type="http://schemas.openxmlformats.org/officeDocument/2006/relationships/tags" Target="../tags/tag405.xml"/><Relationship Id="rId21" Type="http://schemas.openxmlformats.org/officeDocument/2006/relationships/tags" Target="../tags/tag423.xml"/><Relationship Id="rId20" Type="http://schemas.openxmlformats.org/officeDocument/2006/relationships/tags" Target="../tags/tag422.xml"/><Relationship Id="rId2" Type="http://schemas.openxmlformats.org/officeDocument/2006/relationships/tags" Target="../tags/tag404.xml"/><Relationship Id="rId19" Type="http://schemas.openxmlformats.org/officeDocument/2006/relationships/tags" Target="../tags/tag421.xml"/><Relationship Id="rId18" Type="http://schemas.openxmlformats.org/officeDocument/2006/relationships/tags" Target="../tags/tag420.xml"/><Relationship Id="rId17" Type="http://schemas.openxmlformats.org/officeDocument/2006/relationships/tags" Target="../tags/tag419.xml"/><Relationship Id="rId16" Type="http://schemas.openxmlformats.org/officeDocument/2006/relationships/tags" Target="../tags/tag418.xml"/><Relationship Id="rId15" Type="http://schemas.openxmlformats.org/officeDocument/2006/relationships/tags" Target="../tags/tag417.xml"/><Relationship Id="rId14" Type="http://schemas.openxmlformats.org/officeDocument/2006/relationships/tags" Target="../tags/tag416.xml"/><Relationship Id="rId13" Type="http://schemas.openxmlformats.org/officeDocument/2006/relationships/tags" Target="../tags/tag415.xml"/><Relationship Id="rId12" Type="http://schemas.openxmlformats.org/officeDocument/2006/relationships/tags" Target="../tags/tag414.xml"/><Relationship Id="rId11" Type="http://schemas.openxmlformats.org/officeDocument/2006/relationships/tags" Target="../tags/tag413.xml"/><Relationship Id="rId10" Type="http://schemas.openxmlformats.org/officeDocument/2006/relationships/tags" Target="../tags/tag412.xml"/><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9" Type="http://schemas.openxmlformats.org/officeDocument/2006/relationships/tags" Target="../tags/tag431.xml"/><Relationship Id="rId8" Type="http://schemas.openxmlformats.org/officeDocument/2006/relationships/tags" Target="../tags/tag430.xml"/><Relationship Id="rId7" Type="http://schemas.openxmlformats.org/officeDocument/2006/relationships/tags" Target="../tags/tag429.xml"/><Relationship Id="rId6" Type="http://schemas.openxmlformats.org/officeDocument/2006/relationships/tags" Target="../tags/tag428.xml"/><Relationship Id="rId5" Type="http://schemas.openxmlformats.org/officeDocument/2006/relationships/tags" Target="../tags/tag427.xml"/><Relationship Id="rId4" Type="http://schemas.openxmlformats.org/officeDocument/2006/relationships/tags" Target="../tags/tag426.xml"/><Relationship Id="rId3" Type="http://schemas.openxmlformats.org/officeDocument/2006/relationships/tags" Target="../tags/tag425.xml"/><Relationship Id="rId20" Type="http://schemas.openxmlformats.org/officeDocument/2006/relationships/tags" Target="../tags/tag442.xml"/><Relationship Id="rId2" Type="http://schemas.openxmlformats.org/officeDocument/2006/relationships/tags" Target="../tags/tag424.xml"/><Relationship Id="rId19" Type="http://schemas.openxmlformats.org/officeDocument/2006/relationships/tags" Target="../tags/tag441.xml"/><Relationship Id="rId18" Type="http://schemas.openxmlformats.org/officeDocument/2006/relationships/tags" Target="../tags/tag440.xml"/><Relationship Id="rId17" Type="http://schemas.openxmlformats.org/officeDocument/2006/relationships/tags" Target="../tags/tag439.xml"/><Relationship Id="rId16" Type="http://schemas.openxmlformats.org/officeDocument/2006/relationships/tags" Target="../tags/tag438.xml"/><Relationship Id="rId15" Type="http://schemas.openxmlformats.org/officeDocument/2006/relationships/tags" Target="../tags/tag437.xml"/><Relationship Id="rId14" Type="http://schemas.openxmlformats.org/officeDocument/2006/relationships/tags" Target="../tags/tag436.xml"/><Relationship Id="rId13" Type="http://schemas.openxmlformats.org/officeDocument/2006/relationships/tags" Target="../tags/tag435.xml"/><Relationship Id="rId12" Type="http://schemas.openxmlformats.org/officeDocument/2006/relationships/tags" Target="../tags/tag434.xml"/><Relationship Id="rId11" Type="http://schemas.openxmlformats.org/officeDocument/2006/relationships/tags" Target="../tags/tag433.xml"/><Relationship Id="rId10" Type="http://schemas.openxmlformats.org/officeDocument/2006/relationships/tags" Target="../tags/tag432.xml"/><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9" Type="http://schemas.openxmlformats.org/officeDocument/2006/relationships/tags" Target="../tags/tag449.xml"/><Relationship Id="rId8" Type="http://schemas.openxmlformats.org/officeDocument/2006/relationships/tags" Target="../tags/tag448.xml"/><Relationship Id="rId7" Type="http://schemas.openxmlformats.org/officeDocument/2006/relationships/image" Target="../media/image2.png"/><Relationship Id="rId6" Type="http://schemas.openxmlformats.org/officeDocument/2006/relationships/tags" Target="../tags/tag447.xml"/><Relationship Id="rId5" Type="http://schemas.openxmlformats.org/officeDocument/2006/relationships/tags" Target="../tags/tag446.xml"/><Relationship Id="rId4" Type="http://schemas.openxmlformats.org/officeDocument/2006/relationships/tags" Target="../tags/tag445.xml"/><Relationship Id="rId3" Type="http://schemas.openxmlformats.org/officeDocument/2006/relationships/tags" Target="../tags/tag444.xml"/><Relationship Id="rId2" Type="http://schemas.openxmlformats.org/officeDocument/2006/relationships/tags" Target="../tags/tag443.xml"/><Relationship Id="rId11" Type="http://schemas.openxmlformats.org/officeDocument/2006/relationships/tags" Target="../tags/tag451.xml"/><Relationship Id="rId10" Type="http://schemas.openxmlformats.org/officeDocument/2006/relationships/tags" Target="../tags/tag450.xml"/><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9" Type="http://schemas.openxmlformats.org/officeDocument/2006/relationships/tags" Target="../tags/tag459.xml"/><Relationship Id="rId8" Type="http://schemas.openxmlformats.org/officeDocument/2006/relationships/tags" Target="../tags/tag458.xml"/><Relationship Id="rId7" Type="http://schemas.openxmlformats.org/officeDocument/2006/relationships/tags" Target="../tags/tag457.xml"/><Relationship Id="rId6" Type="http://schemas.openxmlformats.org/officeDocument/2006/relationships/tags" Target="../tags/tag456.xml"/><Relationship Id="rId5" Type="http://schemas.openxmlformats.org/officeDocument/2006/relationships/tags" Target="../tags/tag455.xml"/><Relationship Id="rId4" Type="http://schemas.openxmlformats.org/officeDocument/2006/relationships/tags" Target="../tags/tag454.xml"/><Relationship Id="rId3" Type="http://schemas.openxmlformats.org/officeDocument/2006/relationships/tags" Target="../tags/tag453.xml"/><Relationship Id="rId2" Type="http://schemas.openxmlformats.org/officeDocument/2006/relationships/tags" Target="../tags/tag452.xml"/><Relationship Id="rId18" Type="http://schemas.openxmlformats.org/officeDocument/2006/relationships/tags" Target="../tags/tag468.xml"/><Relationship Id="rId17" Type="http://schemas.openxmlformats.org/officeDocument/2006/relationships/tags" Target="../tags/tag467.xml"/><Relationship Id="rId16" Type="http://schemas.openxmlformats.org/officeDocument/2006/relationships/tags" Target="../tags/tag466.xml"/><Relationship Id="rId15" Type="http://schemas.openxmlformats.org/officeDocument/2006/relationships/tags" Target="../tags/tag465.xml"/><Relationship Id="rId14" Type="http://schemas.openxmlformats.org/officeDocument/2006/relationships/tags" Target="../tags/tag464.xml"/><Relationship Id="rId13" Type="http://schemas.openxmlformats.org/officeDocument/2006/relationships/tags" Target="../tags/tag463.xml"/><Relationship Id="rId12" Type="http://schemas.openxmlformats.org/officeDocument/2006/relationships/tags" Target="../tags/tag462.xml"/><Relationship Id="rId11" Type="http://schemas.openxmlformats.org/officeDocument/2006/relationships/tags" Target="../tags/tag461.xml"/><Relationship Id="rId10" Type="http://schemas.openxmlformats.org/officeDocument/2006/relationships/tags" Target="../tags/tag460.xml"/><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9" Type="http://schemas.openxmlformats.org/officeDocument/2006/relationships/tags" Target="../tags/tag476.xml"/><Relationship Id="rId8" Type="http://schemas.openxmlformats.org/officeDocument/2006/relationships/tags" Target="../tags/tag475.xml"/><Relationship Id="rId7" Type="http://schemas.openxmlformats.org/officeDocument/2006/relationships/tags" Target="../tags/tag474.xml"/><Relationship Id="rId6" Type="http://schemas.openxmlformats.org/officeDocument/2006/relationships/tags" Target="../tags/tag473.xml"/><Relationship Id="rId5" Type="http://schemas.openxmlformats.org/officeDocument/2006/relationships/tags" Target="../tags/tag472.xml"/><Relationship Id="rId4" Type="http://schemas.openxmlformats.org/officeDocument/2006/relationships/tags" Target="../tags/tag471.xml"/><Relationship Id="rId3" Type="http://schemas.openxmlformats.org/officeDocument/2006/relationships/tags" Target="../tags/tag470.xml"/><Relationship Id="rId20" Type="http://schemas.openxmlformats.org/officeDocument/2006/relationships/tags" Target="../tags/tag487.xml"/><Relationship Id="rId2" Type="http://schemas.openxmlformats.org/officeDocument/2006/relationships/tags" Target="../tags/tag469.xml"/><Relationship Id="rId19" Type="http://schemas.openxmlformats.org/officeDocument/2006/relationships/tags" Target="../tags/tag486.xml"/><Relationship Id="rId18" Type="http://schemas.openxmlformats.org/officeDocument/2006/relationships/tags" Target="../tags/tag485.xml"/><Relationship Id="rId17" Type="http://schemas.openxmlformats.org/officeDocument/2006/relationships/tags" Target="../tags/tag484.xml"/><Relationship Id="rId16" Type="http://schemas.openxmlformats.org/officeDocument/2006/relationships/tags" Target="../tags/tag483.xml"/><Relationship Id="rId15" Type="http://schemas.openxmlformats.org/officeDocument/2006/relationships/tags" Target="../tags/tag482.xml"/><Relationship Id="rId14" Type="http://schemas.openxmlformats.org/officeDocument/2006/relationships/tags" Target="../tags/tag481.xml"/><Relationship Id="rId13" Type="http://schemas.openxmlformats.org/officeDocument/2006/relationships/tags" Target="../tags/tag480.xml"/><Relationship Id="rId12" Type="http://schemas.openxmlformats.org/officeDocument/2006/relationships/tags" Target="../tags/tag479.xml"/><Relationship Id="rId11" Type="http://schemas.openxmlformats.org/officeDocument/2006/relationships/tags" Target="../tags/tag478.xml"/><Relationship Id="rId10" Type="http://schemas.openxmlformats.org/officeDocument/2006/relationships/tags" Target="../tags/tag477.xml"/><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9" Type="http://schemas.openxmlformats.org/officeDocument/2006/relationships/tags" Target="../tags/tag495.xml"/><Relationship Id="rId8" Type="http://schemas.openxmlformats.org/officeDocument/2006/relationships/tags" Target="../tags/tag494.xml"/><Relationship Id="rId7" Type="http://schemas.openxmlformats.org/officeDocument/2006/relationships/tags" Target="../tags/tag493.xml"/><Relationship Id="rId6" Type="http://schemas.openxmlformats.org/officeDocument/2006/relationships/tags" Target="../tags/tag492.xml"/><Relationship Id="rId5" Type="http://schemas.openxmlformats.org/officeDocument/2006/relationships/tags" Target="../tags/tag491.xml"/><Relationship Id="rId4" Type="http://schemas.openxmlformats.org/officeDocument/2006/relationships/tags" Target="../tags/tag490.xml"/><Relationship Id="rId3" Type="http://schemas.openxmlformats.org/officeDocument/2006/relationships/tags" Target="../tags/tag489.xml"/><Relationship Id="rId21" Type="http://schemas.openxmlformats.org/officeDocument/2006/relationships/tags" Target="../tags/tag507.xml"/><Relationship Id="rId20" Type="http://schemas.openxmlformats.org/officeDocument/2006/relationships/tags" Target="../tags/tag506.xml"/><Relationship Id="rId2" Type="http://schemas.openxmlformats.org/officeDocument/2006/relationships/tags" Target="../tags/tag488.xml"/><Relationship Id="rId19" Type="http://schemas.openxmlformats.org/officeDocument/2006/relationships/tags" Target="../tags/tag505.xml"/><Relationship Id="rId18" Type="http://schemas.openxmlformats.org/officeDocument/2006/relationships/tags" Target="../tags/tag504.xml"/><Relationship Id="rId17" Type="http://schemas.openxmlformats.org/officeDocument/2006/relationships/tags" Target="../tags/tag503.xml"/><Relationship Id="rId16" Type="http://schemas.openxmlformats.org/officeDocument/2006/relationships/tags" Target="../tags/tag502.xml"/><Relationship Id="rId15" Type="http://schemas.openxmlformats.org/officeDocument/2006/relationships/tags" Target="../tags/tag501.xml"/><Relationship Id="rId14" Type="http://schemas.openxmlformats.org/officeDocument/2006/relationships/tags" Target="../tags/tag500.xml"/><Relationship Id="rId13" Type="http://schemas.openxmlformats.org/officeDocument/2006/relationships/tags" Target="../tags/tag499.xml"/><Relationship Id="rId12" Type="http://schemas.openxmlformats.org/officeDocument/2006/relationships/tags" Target="../tags/tag498.xml"/><Relationship Id="rId11" Type="http://schemas.openxmlformats.org/officeDocument/2006/relationships/tags" Target="../tags/tag497.xml"/><Relationship Id="rId10" Type="http://schemas.openxmlformats.org/officeDocument/2006/relationships/tags" Target="../tags/tag496.xml"/><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9" Type="http://schemas.openxmlformats.org/officeDocument/2006/relationships/tags" Target="../tags/tag515.xml"/><Relationship Id="rId8" Type="http://schemas.openxmlformats.org/officeDocument/2006/relationships/tags" Target="../tags/tag514.xml"/><Relationship Id="rId7" Type="http://schemas.openxmlformats.org/officeDocument/2006/relationships/tags" Target="../tags/tag513.xml"/><Relationship Id="rId6" Type="http://schemas.openxmlformats.org/officeDocument/2006/relationships/tags" Target="../tags/tag512.xml"/><Relationship Id="rId5" Type="http://schemas.openxmlformats.org/officeDocument/2006/relationships/tags" Target="../tags/tag511.xml"/><Relationship Id="rId4" Type="http://schemas.openxmlformats.org/officeDocument/2006/relationships/tags" Target="../tags/tag510.xml"/><Relationship Id="rId3" Type="http://schemas.openxmlformats.org/officeDocument/2006/relationships/tags" Target="../tags/tag509.xml"/><Relationship Id="rId2" Type="http://schemas.openxmlformats.org/officeDocument/2006/relationships/tags" Target="../tags/tag508.xml"/><Relationship Id="rId19" Type="http://schemas.openxmlformats.org/officeDocument/2006/relationships/tags" Target="../tags/tag525.xml"/><Relationship Id="rId18" Type="http://schemas.openxmlformats.org/officeDocument/2006/relationships/tags" Target="../tags/tag524.xml"/><Relationship Id="rId17" Type="http://schemas.openxmlformats.org/officeDocument/2006/relationships/tags" Target="../tags/tag523.xml"/><Relationship Id="rId16" Type="http://schemas.openxmlformats.org/officeDocument/2006/relationships/tags" Target="../tags/tag522.xml"/><Relationship Id="rId15" Type="http://schemas.openxmlformats.org/officeDocument/2006/relationships/tags" Target="../tags/tag521.xml"/><Relationship Id="rId14" Type="http://schemas.openxmlformats.org/officeDocument/2006/relationships/tags" Target="../tags/tag520.xml"/><Relationship Id="rId13" Type="http://schemas.openxmlformats.org/officeDocument/2006/relationships/tags" Target="../tags/tag519.xml"/><Relationship Id="rId12" Type="http://schemas.openxmlformats.org/officeDocument/2006/relationships/tags" Target="../tags/tag518.xml"/><Relationship Id="rId11" Type="http://schemas.openxmlformats.org/officeDocument/2006/relationships/tags" Target="../tags/tag517.xml"/><Relationship Id="rId10" Type="http://schemas.openxmlformats.org/officeDocument/2006/relationships/tags" Target="../tags/tag516.xml"/><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9" Type="http://schemas.openxmlformats.org/officeDocument/2006/relationships/tags" Target="../tags/tag533.xml"/><Relationship Id="rId8" Type="http://schemas.openxmlformats.org/officeDocument/2006/relationships/tags" Target="../tags/tag532.xml"/><Relationship Id="rId7" Type="http://schemas.openxmlformats.org/officeDocument/2006/relationships/tags" Target="../tags/tag531.xml"/><Relationship Id="rId6" Type="http://schemas.openxmlformats.org/officeDocument/2006/relationships/tags" Target="../tags/tag530.xml"/><Relationship Id="rId5" Type="http://schemas.openxmlformats.org/officeDocument/2006/relationships/tags" Target="../tags/tag529.xml"/><Relationship Id="rId4" Type="http://schemas.openxmlformats.org/officeDocument/2006/relationships/tags" Target="../tags/tag528.xml"/><Relationship Id="rId3" Type="http://schemas.openxmlformats.org/officeDocument/2006/relationships/tags" Target="../tags/tag527.xml"/><Relationship Id="rId21" Type="http://schemas.openxmlformats.org/officeDocument/2006/relationships/tags" Target="../tags/tag545.xml"/><Relationship Id="rId20" Type="http://schemas.openxmlformats.org/officeDocument/2006/relationships/tags" Target="../tags/tag544.xml"/><Relationship Id="rId2" Type="http://schemas.openxmlformats.org/officeDocument/2006/relationships/tags" Target="../tags/tag526.xml"/><Relationship Id="rId19" Type="http://schemas.openxmlformats.org/officeDocument/2006/relationships/tags" Target="../tags/tag543.xml"/><Relationship Id="rId18" Type="http://schemas.openxmlformats.org/officeDocument/2006/relationships/tags" Target="../tags/tag542.xml"/><Relationship Id="rId17" Type="http://schemas.openxmlformats.org/officeDocument/2006/relationships/tags" Target="../tags/tag541.xml"/><Relationship Id="rId16" Type="http://schemas.openxmlformats.org/officeDocument/2006/relationships/tags" Target="../tags/tag540.xml"/><Relationship Id="rId15" Type="http://schemas.openxmlformats.org/officeDocument/2006/relationships/tags" Target="../tags/tag539.xml"/><Relationship Id="rId14" Type="http://schemas.openxmlformats.org/officeDocument/2006/relationships/tags" Target="../tags/tag538.xml"/><Relationship Id="rId13" Type="http://schemas.openxmlformats.org/officeDocument/2006/relationships/tags" Target="../tags/tag537.xml"/><Relationship Id="rId12" Type="http://schemas.openxmlformats.org/officeDocument/2006/relationships/tags" Target="../tags/tag536.xml"/><Relationship Id="rId11" Type="http://schemas.openxmlformats.org/officeDocument/2006/relationships/tags" Target="../tags/tag535.xml"/><Relationship Id="rId10" Type="http://schemas.openxmlformats.org/officeDocument/2006/relationships/tags" Target="../tags/tag534.xml"/><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9" Type="http://schemas.openxmlformats.org/officeDocument/2006/relationships/tags" Target="../tags/tag553.xml"/><Relationship Id="rId8" Type="http://schemas.openxmlformats.org/officeDocument/2006/relationships/tags" Target="../tags/tag552.xml"/><Relationship Id="rId7" Type="http://schemas.openxmlformats.org/officeDocument/2006/relationships/tags" Target="../tags/tag551.xml"/><Relationship Id="rId6" Type="http://schemas.openxmlformats.org/officeDocument/2006/relationships/tags" Target="../tags/tag550.xml"/><Relationship Id="rId5" Type="http://schemas.openxmlformats.org/officeDocument/2006/relationships/tags" Target="../tags/tag549.xml"/><Relationship Id="rId4" Type="http://schemas.openxmlformats.org/officeDocument/2006/relationships/tags" Target="../tags/tag548.xml"/><Relationship Id="rId3" Type="http://schemas.openxmlformats.org/officeDocument/2006/relationships/tags" Target="../tags/tag547.xml"/><Relationship Id="rId23" Type="http://schemas.openxmlformats.org/officeDocument/2006/relationships/tags" Target="../tags/tag567.xml"/><Relationship Id="rId22" Type="http://schemas.openxmlformats.org/officeDocument/2006/relationships/tags" Target="../tags/tag566.xml"/><Relationship Id="rId21" Type="http://schemas.openxmlformats.org/officeDocument/2006/relationships/tags" Target="../tags/tag565.xml"/><Relationship Id="rId20" Type="http://schemas.openxmlformats.org/officeDocument/2006/relationships/tags" Target="../tags/tag564.xml"/><Relationship Id="rId2" Type="http://schemas.openxmlformats.org/officeDocument/2006/relationships/tags" Target="../tags/tag546.xml"/><Relationship Id="rId19" Type="http://schemas.openxmlformats.org/officeDocument/2006/relationships/tags" Target="../tags/tag563.xml"/><Relationship Id="rId18" Type="http://schemas.openxmlformats.org/officeDocument/2006/relationships/tags" Target="../tags/tag562.xml"/><Relationship Id="rId17" Type="http://schemas.openxmlformats.org/officeDocument/2006/relationships/tags" Target="../tags/tag561.xml"/><Relationship Id="rId16" Type="http://schemas.openxmlformats.org/officeDocument/2006/relationships/tags" Target="../tags/tag560.xml"/><Relationship Id="rId15" Type="http://schemas.openxmlformats.org/officeDocument/2006/relationships/tags" Target="../tags/tag559.xml"/><Relationship Id="rId14" Type="http://schemas.openxmlformats.org/officeDocument/2006/relationships/tags" Target="../tags/tag558.xml"/><Relationship Id="rId13" Type="http://schemas.openxmlformats.org/officeDocument/2006/relationships/tags" Target="../tags/tag557.xml"/><Relationship Id="rId12" Type="http://schemas.openxmlformats.org/officeDocument/2006/relationships/tags" Target="../tags/tag556.xml"/><Relationship Id="rId11" Type="http://schemas.openxmlformats.org/officeDocument/2006/relationships/tags" Target="../tags/tag555.xml"/><Relationship Id="rId10" Type="http://schemas.openxmlformats.org/officeDocument/2006/relationships/tags" Target="../tags/tag554.xml"/><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9" Type="http://schemas.openxmlformats.org/officeDocument/2006/relationships/tags" Target="../tags/tag575.xml"/><Relationship Id="rId8" Type="http://schemas.openxmlformats.org/officeDocument/2006/relationships/tags" Target="../tags/tag574.xml"/><Relationship Id="rId7" Type="http://schemas.openxmlformats.org/officeDocument/2006/relationships/tags" Target="../tags/tag573.xml"/><Relationship Id="rId6" Type="http://schemas.openxmlformats.org/officeDocument/2006/relationships/tags" Target="../tags/tag572.xml"/><Relationship Id="rId5" Type="http://schemas.openxmlformats.org/officeDocument/2006/relationships/tags" Target="../tags/tag571.xml"/><Relationship Id="rId4" Type="http://schemas.openxmlformats.org/officeDocument/2006/relationships/tags" Target="../tags/tag570.xml"/><Relationship Id="rId3" Type="http://schemas.openxmlformats.org/officeDocument/2006/relationships/tags" Target="../tags/tag569.xml"/><Relationship Id="rId2" Type="http://schemas.openxmlformats.org/officeDocument/2006/relationships/tags" Target="../tags/tag568.xml"/><Relationship Id="rId12" Type="http://schemas.openxmlformats.org/officeDocument/2006/relationships/tags" Target="../tags/tag578.xml"/><Relationship Id="rId11" Type="http://schemas.openxmlformats.org/officeDocument/2006/relationships/tags" Target="../tags/tag577.xml"/><Relationship Id="rId10" Type="http://schemas.openxmlformats.org/officeDocument/2006/relationships/tags" Target="../tags/tag576.xml"/><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4" Type="http://schemas.openxmlformats.org/officeDocument/2006/relationships/tags" Target="../tags/tag586.xml"/><Relationship Id="rId3" Type="http://schemas.openxmlformats.org/officeDocument/2006/relationships/image" Target="../media/image3.jpeg"/><Relationship Id="rId2" Type="http://schemas.openxmlformats.org/officeDocument/2006/relationships/tags" Target="../tags/tag585.xml"/><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4" Type="http://schemas.openxmlformats.org/officeDocument/2006/relationships/tags" Target="../tags/tag588.xml"/><Relationship Id="rId3" Type="http://schemas.openxmlformats.org/officeDocument/2006/relationships/image" Target="../media/image4.png"/><Relationship Id="rId2" Type="http://schemas.openxmlformats.org/officeDocument/2006/relationships/tags" Target="../tags/tag587.xml"/><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8" Type="http://schemas.openxmlformats.org/officeDocument/2006/relationships/tags" Target="../tags/tag593.xml"/><Relationship Id="rId7" Type="http://schemas.openxmlformats.org/officeDocument/2006/relationships/tags" Target="../tags/tag592.xml"/><Relationship Id="rId6" Type="http://schemas.openxmlformats.org/officeDocument/2006/relationships/tags" Target="../tags/tag591.xml"/><Relationship Id="rId5" Type="http://schemas.openxmlformats.org/officeDocument/2006/relationships/image" Target="../media/image4.png"/><Relationship Id="rId4" Type="http://schemas.openxmlformats.org/officeDocument/2006/relationships/tags" Target="../tags/tag590.xml"/><Relationship Id="rId3" Type="http://schemas.openxmlformats.org/officeDocument/2006/relationships/image" Target="../media/image5.png"/><Relationship Id="rId2" Type="http://schemas.openxmlformats.org/officeDocument/2006/relationships/tags" Target="../tags/tag589.xml"/><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4" Type="http://schemas.openxmlformats.org/officeDocument/2006/relationships/tags" Target="../tags/tag595.xml"/><Relationship Id="rId3" Type="http://schemas.openxmlformats.org/officeDocument/2006/relationships/image" Target="../media/image4.png"/><Relationship Id="rId2" Type="http://schemas.openxmlformats.org/officeDocument/2006/relationships/tags" Target="../tags/tag594.xml"/><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4" Type="http://schemas.openxmlformats.org/officeDocument/2006/relationships/tags" Target="../tags/tag597.xml"/><Relationship Id="rId3" Type="http://schemas.openxmlformats.org/officeDocument/2006/relationships/image" Target="../media/image4.png"/><Relationship Id="rId2" Type="http://schemas.openxmlformats.org/officeDocument/2006/relationships/tags" Target="../tags/tag596.xml"/><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5" Type="http://schemas.openxmlformats.org/officeDocument/2006/relationships/image" Target="../media/image4.png"/><Relationship Id="rId4" Type="http://schemas.openxmlformats.org/officeDocument/2006/relationships/tags" Target="../tags/tag599.xml"/><Relationship Id="rId3" Type="http://schemas.openxmlformats.org/officeDocument/2006/relationships/image" Target="../media/image6.png"/><Relationship Id="rId2" Type="http://schemas.openxmlformats.org/officeDocument/2006/relationships/tags" Target="../tags/tag598.xml"/><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4" Type="http://schemas.openxmlformats.org/officeDocument/2006/relationships/tags" Target="../tags/tag601.xml"/><Relationship Id="rId3" Type="http://schemas.openxmlformats.org/officeDocument/2006/relationships/image" Target="../media/image4.png"/><Relationship Id="rId2" Type="http://schemas.openxmlformats.org/officeDocument/2006/relationships/tags" Target="../tags/tag600.xml"/><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4" Type="http://schemas.openxmlformats.org/officeDocument/2006/relationships/tags" Target="../tags/tag603.xml"/><Relationship Id="rId3" Type="http://schemas.openxmlformats.org/officeDocument/2006/relationships/image" Target="../media/image4.png"/><Relationship Id="rId2" Type="http://schemas.openxmlformats.org/officeDocument/2006/relationships/tags" Target="../tags/tag602.xml"/><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4" Type="http://schemas.openxmlformats.org/officeDocument/2006/relationships/tags" Target="../tags/tag605.xml"/><Relationship Id="rId3" Type="http://schemas.openxmlformats.org/officeDocument/2006/relationships/image" Target="../media/image4.png"/><Relationship Id="rId2" Type="http://schemas.openxmlformats.org/officeDocument/2006/relationships/tags" Target="../tags/tag604.xml"/><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4" Type="http://schemas.openxmlformats.org/officeDocument/2006/relationships/tags" Target="../tags/tag607.xml"/><Relationship Id="rId3" Type="http://schemas.openxmlformats.org/officeDocument/2006/relationships/image" Target="../media/image3.jpeg"/><Relationship Id="rId2" Type="http://schemas.openxmlformats.org/officeDocument/2006/relationships/tags" Target="../tags/tag606.xml"/><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8" Type="http://schemas.openxmlformats.org/officeDocument/2006/relationships/tags" Target="../tags/tag613.xml"/><Relationship Id="rId7" Type="http://schemas.openxmlformats.org/officeDocument/2006/relationships/tags" Target="../tags/tag612.xml"/><Relationship Id="rId6" Type="http://schemas.openxmlformats.org/officeDocument/2006/relationships/tags" Target="../tags/tag611.xml"/><Relationship Id="rId5" Type="http://schemas.openxmlformats.org/officeDocument/2006/relationships/tags" Target="../tags/tag610.xml"/><Relationship Id="rId4" Type="http://schemas.openxmlformats.org/officeDocument/2006/relationships/tags" Target="../tags/tag609.xml"/><Relationship Id="rId3" Type="http://schemas.openxmlformats.org/officeDocument/2006/relationships/image" Target="../media/image4.png"/><Relationship Id="rId2" Type="http://schemas.openxmlformats.org/officeDocument/2006/relationships/tags" Target="../tags/tag608.xml"/><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9" Type="http://schemas.openxmlformats.org/officeDocument/2006/relationships/tags" Target="../tags/tag620.xml"/><Relationship Id="rId8" Type="http://schemas.openxmlformats.org/officeDocument/2006/relationships/tags" Target="../tags/tag619.xml"/><Relationship Id="rId7" Type="http://schemas.openxmlformats.org/officeDocument/2006/relationships/tags" Target="../tags/tag618.xml"/><Relationship Id="rId6" Type="http://schemas.openxmlformats.org/officeDocument/2006/relationships/tags" Target="../tags/tag617.xml"/><Relationship Id="rId5" Type="http://schemas.openxmlformats.org/officeDocument/2006/relationships/tags" Target="../tags/tag616.xml"/><Relationship Id="rId4" Type="http://schemas.openxmlformats.org/officeDocument/2006/relationships/image" Target="../media/image4.png"/><Relationship Id="rId3" Type="http://schemas.openxmlformats.org/officeDocument/2006/relationships/tags" Target="../tags/tag615.xml"/><Relationship Id="rId2" Type="http://schemas.openxmlformats.org/officeDocument/2006/relationships/tags" Target="../tags/tag614.xml"/><Relationship Id="rId10" Type="http://schemas.openxmlformats.org/officeDocument/2006/relationships/tags" Target="../tags/tag621.xml"/><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9" Type="http://schemas.openxmlformats.org/officeDocument/2006/relationships/tags" Target="../tags/tag628.xml"/><Relationship Id="rId8" Type="http://schemas.openxmlformats.org/officeDocument/2006/relationships/tags" Target="../tags/tag627.xml"/><Relationship Id="rId7" Type="http://schemas.openxmlformats.org/officeDocument/2006/relationships/tags" Target="../tags/tag626.xml"/><Relationship Id="rId6" Type="http://schemas.openxmlformats.org/officeDocument/2006/relationships/tags" Target="../tags/tag625.xml"/><Relationship Id="rId5" Type="http://schemas.openxmlformats.org/officeDocument/2006/relationships/tags" Target="../tags/tag624.xml"/><Relationship Id="rId4" Type="http://schemas.openxmlformats.org/officeDocument/2006/relationships/image" Target="../media/image4.png"/><Relationship Id="rId3" Type="http://schemas.openxmlformats.org/officeDocument/2006/relationships/tags" Target="../tags/tag623.xml"/><Relationship Id="rId2" Type="http://schemas.openxmlformats.org/officeDocument/2006/relationships/tags" Target="../tags/tag622.xml"/><Relationship Id="rId11" Type="http://schemas.openxmlformats.org/officeDocument/2006/relationships/tags" Target="../tags/tag630.xml"/><Relationship Id="rId10" Type="http://schemas.openxmlformats.org/officeDocument/2006/relationships/tags" Target="../tags/tag629.xml"/><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9" Type="http://schemas.openxmlformats.org/officeDocument/2006/relationships/tags" Target="../tags/tag637.xml"/><Relationship Id="rId8" Type="http://schemas.openxmlformats.org/officeDocument/2006/relationships/tags" Target="../tags/tag636.xml"/><Relationship Id="rId7" Type="http://schemas.openxmlformats.org/officeDocument/2006/relationships/tags" Target="../tags/tag635.xml"/><Relationship Id="rId6" Type="http://schemas.openxmlformats.org/officeDocument/2006/relationships/tags" Target="../tags/tag634.xml"/><Relationship Id="rId5" Type="http://schemas.openxmlformats.org/officeDocument/2006/relationships/tags" Target="../tags/tag633.xml"/><Relationship Id="rId4" Type="http://schemas.openxmlformats.org/officeDocument/2006/relationships/image" Target="../media/image4.png"/><Relationship Id="rId3" Type="http://schemas.openxmlformats.org/officeDocument/2006/relationships/tags" Target="../tags/tag632.xml"/><Relationship Id="rId2" Type="http://schemas.openxmlformats.org/officeDocument/2006/relationships/tags" Target="../tags/tag631.xml"/><Relationship Id="rId11" Type="http://schemas.openxmlformats.org/officeDocument/2006/relationships/tags" Target="../tags/tag639.xml"/><Relationship Id="rId10" Type="http://schemas.openxmlformats.org/officeDocument/2006/relationships/tags" Target="../tags/tag638.xml"/><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9" Type="http://schemas.openxmlformats.org/officeDocument/2006/relationships/tags" Target="../tags/tag646.xml"/><Relationship Id="rId8" Type="http://schemas.openxmlformats.org/officeDocument/2006/relationships/tags" Target="../tags/tag645.xml"/><Relationship Id="rId7" Type="http://schemas.openxmlformats.org/officeDocument/2006/relationships/tags" Target="../tags/tag644.xml"/><Relationship Id="rId6" Type="http://schemas.openxmlformats.org/officeDocument/2006/relationships/tags" Target="../tags/tag643.xml"/><Relationship Id="rId5" Type="http://schemas.openxmlformats.org/officeDocument/2006/relationships/tags" Target="../tags/tag642.xml"/><Relationship Id="rId4" Type="http://schemas.openxmlformats.org/officeDocument/2006/relationships/image" Target="../media/image4.png"/><Relationship Id="rId3" Type="http://schemas.openxmlformats.org/officeDocument/2006/relationships/tags" Target="../tags/tag641.xml"/><Relationship Id="rId2" Type="http://schemas.openxmlformats.org/officeDocument/2006/relationships/tags" Target="../tags/tag640.xml"/><Relationship Id="rId11" Type="http://schemas.openxmlformats.org/officeDocument/2006/relationships/tags" Target="../tags/tag648.xml"/><Relationship Id="rId10" Type="http://schemas.openxmlformats.org/officeDocument/2006/relationships/tags" Target="../tags/tag647.xml"/><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9" Type="http://schemas.openxmlformats.org/officeDocument/2006/relationships/tags" Target="../tags/tag655.xml"/><Relationship Id="rId8" Type="http://schemas.openxmlformats.org/officeDocument/2006/relationships/tags" Target="../tags/tag654.xml"/><Relationship Id="rId7" Type="http://schemas.openxmlformats.org/officeDocument/2006/relationships/tags" Target="../tags/tag653.xml"/><Relationship Id="rId6" Type="http://schemas.openxmlformats.org/officeDocument/2006/relationships/tags" Target="../tags/tag652.xml"/><Relationship Id="rId5" Type="http://schemas.openxmlformats.org/officeDocument/2006/relationships/tags" Target="../tags/tag651.xml"/><Relationship Id="rId4" Type="http://schemas.openxmlformats.org/officeDocument/2006/relationships/image" Target="../media/image4.png"/><Relationship Id="rId3" Type="http://schemas.openxmlformats.org/officeDocument/2006/relationships/tags" Target="../tags/tag650.xml"/><Relationship Id="rId2" Type="http://schemas.openxmlformats.org/officeDocument/2006/relationships/tags" Target="../tags/tag649.xml"/><Relationship Id="rId13" Type="http://schemas.openxmlformats.org/officeDocument/2006/relationships/tags" Target="../tags/tag659.xml"/><Relationship Id="rId12" Type="http://schemas.openxmlformats.org/officeDocument/2006/relationships/tags" Target="../tags/tag658.xml"/><Relationship Id="rId11" Type="http://schemas.openxmlformats.org/officeDocument/2006/relationships/tags" Target="../tags/tag657.xml"/><Relationship Id="rId10" Type="http://schemas.openxmlformats.org/officeDocument/2006/relationships/tags" Target="../tags/tag656.xml"/><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9" Type="http://schemas.openxmlformats.org/officeDocument/2006/relationships/tags" Target="../tags/tag666.xml"/><Relationship Id="rId8" Type="http://schemas.openxmlformats.org/officeDocument/2006/relationships/tags" Target="../tags/tag665.xml"/><Relationship Id="rId7" Type="http://schemas.openxmlformats.org/officeDocument/2006/relationships/tags" Target="../tags/tag664.xml"/><Relationship Id="rId6" Type="http://schemas.openxmlformats.org/officeDocument/2006/relationships/tags" Target="../tags/tag663.xml"/><Relationship Id="rId5" Type="http://schemas.openxmlformats.org/officeDocument/2006/relationships/tags" Target="../tags/tag662.xml"/><Relationship Id="rId4" Type="http://schemas.openxmlformats.org/officeDocument/2006/relationships/image" Target="../media/image7.png"/><Relationship Id="rId3" Type="http://schemas.openxmlformats.org/officeDocument/2006/relationships/tags" Target="../tags/tag661.xml"/><Relationship Id="rId2" Type="http://schemas.openxmlformats.org/officeDocument/2006/relationships/tags" Target="../tags/tag660.xml"/><Relationship Id="rId10" Type="http://schemas.openxmlformats.org/officeDocument/2006/relationships/tags" Target="../tags/tag667.xml"/><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2"/>
            </p:custDataLst>
          </p:nvPr>
        </p:nvSpPr>
        <p:spPr>
          <a:xfrm>
            <a:off x="1198800" y="914400"/>
            <a:ext cx="9799200" cy="2570400"/>
          </a:xfrm>
        </p:spPr>
        <p:txBody>
          <a:bodyPr lIns="90000" tIns="46800" rIns="90000" bIns="46800" anchor="b" anchorCtr="0">
            <a:normAutofit/>
          </a:bodyPr>
          <a:lstStyle>
            <a:lvl1pPr algn="ctr">
              <a:defRPr sz="6000" b="1" i="0" spc="300" baseline="0">
                <a:solidFill>
                  <a:schemeClr val="tx1">
                    <a:lumMod val="85000"/>
                    <a:lumOff val="15000"/>
                  </a:schemeClr>
                </a:solidFill>
                <a:effectLst/>
              </a:defRPr>
            </a:lvl1pPr>
          </a:lstStyle>
          <a:p>
            <a:r>
              <a:rPr lang="zh-CN" altLang="en-US"/>
              <a:t>单击此处编辑标题</a:t>
            </a:r>
            <a:endParaRPr lang="zh-CN" altLang="en-US"/>
          </a:p>
        </p:txBody>
      </p:sp>
      <p:sp>
        <p:nvSpPr>
          <p:cNvPr id="3" name="副标题 2"/>
          <p:cNvSpPr>
            <a:spLocks noGrp="1"/>
          </p:cNvSpPr>
          <p:nvPr>
            <p:ph type="subTitle" idx="1" hasCustomPrompt="1"/>
            <p:custDataLst>
              <p:tags r:id="rId3"/>
            </p:custDataLst>
          </p:nvPr>
        </p:nvSpPr>
        <p:spPr>
          <a:xfrm>
            <a:off x="1198800" y="3560400"/>
            <a:ext cx="9799200" cy="1472400"/>
          </a:xfrm>
        </p:spPr>
        <p:txBody>
          <a:bodyPr lIns="90000" tIns="46800" rIns="90000" bIns="46800">
            <a:normAutofit/>
          </a:bodyPr>
          <a:lstStyle>
            <a:lvl1pPr marL="0" indent="0" algn="ctr" eaLnBrk="1" fontAlgn="auto" latinLnBrk="0" hangingPunct="1">
              <a:lnSpc>
                <a:spcPct val="110000"/>
              </a:lnSpc>
              <a:buNone/>
              <a:defRPr sz="2400" u="none" strike="noStrike" kern="1200" cap="none" spc="200" normalizeH="0" baseline="0">
                <a:solidFill>
                  <a:schemeClr val="tx1">
                    <a:lumMod val="65000"/>
                    <a:lumOff val="35000"/>
                  </a:schemeClr>
                </a:soli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单击此处编辑副标题</a:t>
            </a:r>
            <a:endParaRPr lang="zh-CN" altLang="en-US"/>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lvl1pPr marL="228600" indent="-228600" eaLnBrk="1" fontAlgn="auto" latinLnBrk="0" hangingPunct="1">
              <a:lnSpc>
                <a:spcPct val="130000"/>
              </a:lnSpc>
              <a:buFont typeface="Arial" panose="020B0604020202020204" pitchFamily="34" charset="0"/>
              <a:buChar char="●"/>
              <a:defRPr u="none" strike="noStrike" kern="1200" cap="none" spc="150" normalizeH="0" baseline="0">
                <a:solidFill>
                  <a:schemeClr val="tx1">
                    <a:lumMod val="65000"/>
                    <a:lumOff val="35000"/>
                  </a:schemeClr>
                </a:solidFill>
                <a:uFillTx/>
              </a:defRPr>
            </a:lvl1pPr>
            <a:lvl2pPr marL="685800" indent="-228600" defTabSz="914400" eaLnBrk="1" fontAlgn="auto" latinLnBrk="0" hangingPunct="1">
              <a:lnSpc>
                <a:spcPct val="120000"/>
              </a:lnSpc>
              <a:buFont typeface="Arial" panose="020B0604020202020204" pitchFamily="34" charset="0"/>
              <a:buChar char="●"/>
              <a:tabLst>
                <a:tab pos="1609725" algn="l"/>
              </a:tabLst>
              <a:defRPr u="none" strike="noStrike" kern="1200" cap="none" spc="150" normalizeH="0" baseline="0">
                <a:solidFill>
                  <a:schemeClr val="tx1">
                    <a:lumMod val="65000"/>
                    <a:lumOff val="35000"/>
                  </a:schemeClr>
                </a:solidFill>
                <a:uFillTx/>
              </a:defRPr>
            </a:lvl2pPr>
            <a:lvl3pPr marL="1143000" indent="-228600" eaLnBrk="1" fontAlgn="auto" latinLnBrk="0" hangingPunct="1">
              <a:lnSpc>
                <a:spcPct val="120000"/>
              </a:lnSpc>
              <a:buFont typeface="Arial" panose="020B0604020202020204" pitchFamily="34" charset="0"/>
              <a:buChar char="●"/>
              <a:defRPr u="none" strike="noStrike" kern="1200" cap="none" spc="150" normalizeH="0" baseline="0">
                <a:solidFill>
                  <a:schemeClr val="tx1">
                    <a:lumMod val="65000"/>
                    <a:lumOff val="35000"/>
                  </a:schemeClr>
                </a:solidFill>
                <a:uFillTx/>
              </a:defRPr>
            </a:lvl3pPr>
            <a:lvl4pPr marL="1600200" indent="-228600" eaLnBrk="1" fontAlgn="auto" latinLnBrk="0" hangingPunct="1">
              <a:lnSpc>
                <a:spcPct val="120000"/>
              </a:lnSpc>
              <a:buFont typeface="Wingdings" panose="05000000000000000000" charset="0"/>
              <a:buChar char=""/>
              <a:defRPr u="none" strike="noStrike" kern="1200" cap="none" spc="150" normalizeH="0" baseline="0">
                <a:solidFill>
                  <a:schemeClr val="tx1">
                    <a:lumMod val="65000"/>
                    <a:lumOff val="35000"/>
                  </a:schemeClr>
                </a:solidFill>
                <a:uFillTx/>
              </a:defRPr>
            </a:lvl4pPr>
            <a:lvl5pPr marL="2057400" indent="-228600" eaLnBrk="1" fontAlgn="auto" latinLnBrk="0" hangingPunct="1">
              <a:lnSpc>
                <a:spcPct val="120000"/>
              </a:lnSpc>
              <a:buFont typeface="Arial" panose="020B0604020202020204" pitchFamily="34" charset="0"/>
              <a:buChar char="•"/>
              <a:defRPr u="none" strike="noStrike" kern="1200" cap="none" spc="150" normalizeH="0" baseline="0">
                <a:solidFill>
                  <a:schemeClr val="tx1">
                    <a:lumMod val="65000"/>
                    <a:lumOff val="35000"/>
                  </a:schemeClr>
                </a:solidFill>
                <a:uFillTx/>
              </a:defRPr>
            </a:lvl5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marL="0" marR="0" algn="ctr" defTabSz="914400" rtl="0" eaLnBrk="1" fontAlgn="auto" latinLnBrk="0" hangingPunct="1">
              <a:lnSpc>
                <a:spcPct val="100000"/>
              </a:lnSpc>
              <a:buNone/>
              <a:defRPr kumimoji="0" lang="zh-CN" altLang="en-US" sz="6000" b="1" i="0" u="none" strike="noStrike" kern="1200" cap="none" spc="300" normalizeH="0" baseline="0" noProof="1">
                <a:solidFill>
                  <a:schemeClr val="tx1">
                    <a:lumMod val="85000"/>
                    <a:lumOff val="15000"/>
                  </a:schemeClr>
                </a:solidFill>
                <a:effectLst/>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单击此处编辑标题</a:t>
            </a:r>
            <a:endParaRPr>
              <a:sym typeface="+mn-ea"/>
            </a:endParaRPr>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marL="0" indent="0" algn="ctr">
              <a:lnSpc>
                <a:spcPct val="110000"/>
              </a:lnSpc>
              <a:buNone/>
              <a:defRPr sz="2400" spc="200" baseline="0">
                <a:solidFill>
                  <a:schemeClr val="tx1">
                    <a:lumMod val="65000"/>
                    <a:lumOff val="35000"/>
                  </a:schemeClr>
                </a:solidFill>
              </a:defRPr>
            </a:lvl1pPr>
          </a:lstStyle>
          <a:p>
            <a:pPr lvl="0"/>
            <a:r>
              <a:rPr lang="zh-CN" altLang="en-US"/>
              <a:t>单击此处编辑母版文本样式</a:t>
            </a:r>
            <a:endParaRPr lang="zh-CN" altLang="en-US"/>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grpSp>
        <p:nvGrpSpPr>
          <p:cNvPr id="23" name="组合 22"/>
          <p:cNvGrpSpPr/>
          <p:nvPr userDrawn="1">
            <p:custDataLst>
              <p:tags r:id="rId2"/>
            </p:custDataLst>
          </p:nvPr>
        </p:nvGrpSpPr>
        <p:grpSpPr>
          <a:xfrm>
            <a:off x="2028560" y="4443106"/>
            <a:ext cx="10163441" cy="2414895"/>
            <a:chOff x="2028560" y="4443106"/>
            <a:chExt cx="10163441" cy="2414895"/>
          </a:xfrm>
        </p:grpSpPr>
        <p:sp>
          <p:nvSpPr>
            <p:cNvPr id="21" name="等腰三角形 20"/>
            <p:cNvSpPr/>
            <p:nvPr>
              <p:custDataLst>
                <p:tags r:id="rId3"/>
              </p:custDataLst>
            </p:nvPr>
          </p:nvSpPr>
          <p:spPr>
            <a:xfrm flipH="1">
              <a:off x="4379873" y="4443106"/>
              <a:ext cx="4884016" cy="2414895"/>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22" name="任意多边形 12"/>
            <p:cNvSpPr/>
            <p:nvPr>
              <p:custDataLst>
                <p:tags r:id="rId4"/>
              </p:custDataLst>
            </p:nvPr>
          </p:nvSpPr>
          <p:spPr>
            <a:xfrm flipH="1">
              <a:off x="6821881" y="4443106"/>
              <a:ext cx="2442008" cy="2414895"/>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19" name="等腰三角形 18"/>
            <p:cNvSpPr/>
            <p:nvPr>
              <p:custDataLst>
                <p:tags r:id="rId5"/>
              </p:custDataLst>
            </p:nvPr>
          </p:nvSpPr>
          <p:spPr>
            <a:xfrm flipH="1">
              <a:off x="7799834" y="5410200"/>
              <a:ext cx="2928111" cy="1447800"/>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20" name="任意多边形 16"/>
            <p:cNvSpPr/>
            <p:nvPr>
              <p:custDataLst>
                <p:tags r:id="rId6"/>
              </p:custDataLst>
            </p:nvPr>
          </p:nvSpPr>
          <p:spPr>
            <a:xfrm flipH="1">
              <a:off x="9263890" y="5410200"/>
              <a:ext cx="1464056" cy="1447800"/>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17" name="等腰三角形 16"/>
            <p:cNvSpPr/>
            <p:nvPr>
              <p:custDataLst>
                <p:tags r:id="rId7"/>
              </p:custDataLst>
            </p:nvPr>
          </p:nvSpPr>
          <p:spPr>
            <a:xfrm flipH="1">
              <a:off x="2838706" y="5048250"/>
              <a:ext cx="3660139" cy="1809751"/>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18" name="任意多边形 19"/>
            <p:cNvSpPr/>
            <p:nvPr>
              <p:custDataLst>
                <p:tags r:id="rId8"/>
              </p:custDataLst>
            </p:nvPr>
          </p:nvSpPr>
          <p:spPr>
            <a:xfrm flipH="1">
              <a:off x="4668776" y="5048250"/>
              <a:ext cx="1830070" cy="1809751"/>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15" name="等腰三角形 14"/>
            <p:cNvSpPr/>
            <p:nvPr>
              <p:custDataLst>
                <p:tags r:id="rId9"/>
              </p:custDataLst>
            </p:nvPr>
          </p:nvSpPr>
          <p:spPr>
            <a:xfrm flipH="1">
              <a:off x="11150357" y="6342962"/>
              <a:ext cx="1041643" cy="515039"/>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16" name="任意多边形 22"/>
            <p:cNvSpPr/>
            <p:nvPr>
              <p:custDataLst>
                <p:tags r:id="rId10"/>
              </p:custDataLst>
            </p:nvPr>
          </p:nvSpPr>
          <p:spPr>
            <a:xfrm flipH="1">
              <a:off x="11671179" y="6342962"/>
              <a:ext cx="520822" cy="515039"/>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13" name="等腰三角形 12"/>
            <p:cNvSpPr/>
            <p:nvPr>
              <p:custDataLst>
                <p:tags r:id="rId11"/>
              </p:custDataLst>
            </p:nvPr>
          </p:nvSpPr>
          <p:spPr>
            <a:xfrm flipH="1">
              <a:off x="2028560" y="6342962"/>
              <a:ext cx="1041643" cy="515039"/>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14" name="任意多边形 25"/>
            <p:cNvSpPr/>
            <p:nvPr>
              <p:custDataLst>
                <p:tags r:id="rId12"/>
              </p:custDataLst>
            </p:nvPr>
          </p:nvSpPr>
          <p:spPr>
            <a:xfrm flipH="1">
              <a:off x="2549382" y="6342962"/>
              <a:ext cx="520822" cy="515039"/>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grpSp>
      <p:sp>
        <p:nvSpPr>
          <p:cNvPr id="2" name="标题 1"/>
          <p:cNvSpPr>
            <a:spLocks noGrp="1"/>
          </p:cNvSpPr>
          <p:nvPr>
            <p:ph type="ctrTitle" hasCustomPrompt="1"/>
            <p:custDataLst>
              <p:tags r:id="rId13"/>
            </p:custDataLst>
          </p:nvPr>
        </p:nvSpPr>
        <p:spPr>
          <a:xfrm>
            <a:off x="1508760" y="1444797"/>
            <a:ext cx="8895080" cy="1364615"/>
          </a:xfrm>
        </p:spPr>
        <p:txBody>
          <a:bodyPr anchor="b">
            <a:normAutofit/>
          </a:bodyPr>
          <a:lstStyle>
            <a:lvl1pPr algn="l">
              <a:lnSpc>
                <a:spcPct val="130000"/>
              </a:lnSpc>
              <a:defRPr sz="7200" b="0" u="none" strike="noStrike" kern="1200" cap="none" spc="200" normalizeH="0" baseline="0">
                <a:solidFill>
                  <a:schemeClr val="accent1"/>
                </a:solidFill>
                <a:uFillTx/>
                <a:latin typeface="Arial" panose="020B0604020202020204" pitchFamily="34" charset="0"/>
                <a:ea typeface="汉仪旗黑-85S" panose="00020600040101010101" pitchFamily="18" charset="-122"/>
              </a:defRPr>
            </a:lvl1pPr>
          </a:lstStyle>
          <a:p>
            <a:r>
              <a:rPr lang="zh-CN" altLang="en-US"/>
              <a:t>单击此处编辑标题</a:t>
            </a:r>
            <a:endParaRPr lang="zh-CN" altLang="en-US"/>
          </a:p>
        </p:txBody>
      </p:sp>
      <p:sp>
        <p:nvSpPr>
          <p:cNvPr id="3" name="副标题 2"/>
          <p:cNvSpPr>
            <a:spLocks noGrp="1"/>
          </p:cNvSpPr>
          <p:nvPr>
            <p:ph type="subTitle" idx="1" hasCustomPrompt="1"/>
            <p:custDataLst>
              <p:tags r:id="rId14"/>
            </p:custDataLst>
          </p:nvPr>
        </p:nvSpPr>
        <p:spPr>
          <a:xfrm>
            <a:off x="1558005" y="2925216"/>
            <a:ext cx="8894914" cy="741633"/>
          </a:xfrm>
        </p:spPr>
        <p:txBody>
          <a:bodyPr>
            <a:normAutofit/>
          </a:bodyPr>
          <a:lstStyle>
            <a:lvl1pPr marL="0" indent="0" algn="l">
              <a:lnSpc>
                <a:spcPct val="130000"/>
              </a:lnSpc>
              <a:buNone/>
              <a:defRPr sz="2000" u="none" strike="noStrike" kern="1200" cap="none" spc="0" normalizeH="0" baseline="0">
                <a:latin typeface="Arial" panose="020B0604020202020204" pitchFamily="34" charset="0"/>
                <a:ea typeface="微软雅黑" panose="020B0503020204020204" pitchFamily="34" charset="-122"/>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单击此处编辑副标题</a:t>
            </a:r>
            <a:endParaRPr lang="zh-CN" altLang="en-US"/>
          </a:p>
        </p:txBody>
      </p:sp>
      <p:sp>
        <p:nvSpPr>
          <p:cNvPr id="4" name="日期占位符 3"/>
          <p:cNvSpPr>
            <a:spLocks noGrp="1"/>
          </p:cNvSpPr>
          <p:nvPr>
            <p:ph type="dt" sz="half" idx="10"/>
            <p:custDataLst>
              <p:tags r:id="rId15"/>
            </p:custDataLst>
          </p:nvPr>
        </p:nvSpPr>
        <p:spPr/>
        <p:txBody>
          <a:bodyPr/>
          <a:lstStyle/>
          <a:p>
            <a:fld id="{0488CED8-A2E1-4FD5-B2F5-D691BB24C91E}" type="datetimeFigureOut">
              <a:rPr lang="zh-CN" altLang="en-US" smtClean="0"/>
            </a:fld>
            <a:endParaRPr lang="zh-CN" altLang="en-US"/>
          </a:p>
        </p:txBody>
      </p:sp>
      <p:sp>
        <p:nvSpPr>
          <p:cNvPr id="5" name="页脚占位符 4"/>
          <p:cNvSpPr>
            <a:spLocks noGrp="1"/>
          </p:cNvSpPr>
          <p:nvPr>
            <p:ph type="ftr" sz="quarter" idx="11"/>
            <p:custDataLst>
              <p:tags r:id="rId16"/>
            </p:custDataLst>
          </p:nvPr>
        </p:nvSpPr>
        <p:spPr/>
        <p:txBody>
          <a:bodyPr/>
          <a:lstStyle/>
          <a:p>
            <a:endParaRPr lang="zh-CN" altLang="en-US"/>
          </a:p>
        </p:txBody>
      </p:sp>
      <p:sp>
        <p:nvSpPr>
          <p:cNvPr id="6" name="灯片编号占位符 5"/>
          <p:cNvSpPr>
            <a:spLocks noGrp="1"/>
          </p:cNvSpPr>
          <p:nvPr>
            <p:ph type="sldNum" sz="quarter" idx="12"/>
            <p:custDataLst>
              <p:tags r:id="rId17"/>
            </p:custDataLst>
          </p:nvPr>
        </p:nvSpPr>
        <p:spPr/>
        <p:txBody>
          <a:bodyPr/>
          <a:lstStyle/>
          <a:p>
            <a:fld id="{1A5F2F5A-3577-40D0-9738-AC762F5E245E}" type="slidenum">
              <a:rPr lang="zh-CN" altLang="en-US" smtClean="0"/>
            </a:fld>
            <a:endParaRPr lang="zh-CN" altLang="en-US"/>
          </a:p>
        </p:txBody>
      </p:sp>
      <p:sp>
        <p:nvSpPr>
          <p:cNvPr id="10" name="文本占位符 9"/>
          <p:cNvSpPr>
            <a:spLocks noGrp="1"/>
          </p:cNvSpPr>
          <p:nvPr>
            <p:ph type="body" sz="quarter" idx="14" hasCustomPrompt="1"/>
            <p:custDataLst>
              <p:tags r:id="rId18"/>
            </p:custDataLst>
          </p:nvPr>
        </p:nvSpPr>
        <p:spPr>
          <a:xfrm>
            <a:off x="1559560" y="3760809"/>
            <a:ext cx="5187600" cy="468000"/>
          </a:xfrm>
        </p:spPr>
        <p:txBody>
          <a:bodyPr/>
          <a:lstStyle>
            <a:lvl1pPr marL="0" indent="0">
              <a:lnSpc>
                <a:spcPct val="130000"/>
              </a:lnSpc>
              <a:buNone/>
              <a:defRPr/>
            </a:lvl1pPr>
            <a:lvl2pPr marL="457200" indent="0">
              <a:buNone/>
              <a:defRPr/>
            </a:lvl2pPr>
            <a:lvl3pPr marL="914400" indent="0">
              <a:buNone/>
              <a:defRPr/>
            </a:lvl3pPr>
            <a:lvl4pPr marL="1371600" indent="0">
              <a:buNone/>
              <a:defRPr/>
            </a:lvl4pPr>
            <a:lvl5pPr marL="1828800" indent="0">
              <a:buNone/>
              <a:defRPr/>
            </a:lvl5pPr>
          </a:lstStyle>
          <a:p>
            <a:pPr lvl="0"/>
            <a:r>
              <a:rPr lang="zh-CN" altLang="en-US"/>
              <a:t>编辑文本</a:t>
            </a:r>
            <a:endParaRPr lang="en-US" altLang="zh-CN"/>
          </a:p>
        </p:txBody>
      </p:sp>
      <p:sp>
        <p:nvSpPr>
          <p:cNvPr id="12" name="文本占位符 11"/>
          <p:cNvSpPr>
            <a:spLocks noGrp="1"/>
          </p:cNvSpPr>
          <p:nvPr>
            <p:ph type="body" sz="quarter" idx="15" hasCustomPrompt="1"/>
            <p:custDataLst>
              <p:tags r:id="rId19"/>
            </p:custDataLst>
          </p:nvPr>
        </p:nvSpPr>
        <p:spPr>
          <a:xfrm>
            <a:off x="1558005" y="4208723"/>
            <a:ext cx="2930400" cy="468000"/>
          </a:xfrm>
        </p:spPr>
        <p:txBody>
          <a:bodyPr/>
          <a:lstStyle>
            <a:lvl1pPr marL="0" indent="0">
              <a:lnSpc>
                <a:spcPct val="130000"/>
              </a:lnSpc>
              <a:buNone/>
              <a:defRPr/>
            </a:lvl1pPr>
            <a:lvl2pPr marL="457200" indent="0">
              <a:buNone/>
              <a:defRPr/>
            </a:lvl2pPr>
            <a:lvl3pPr marL="914400" indent="0">
              <a:buNone/>
              <a:defRPr/>
            </a:lvl3pPr>
            <a:lvl4pPr marL="1371600" indent="0">
              <a:buNone/>
              <a:defRPr/>
            </a:lvl4pPr>
            <a:lvl5pPr marL="1828800" indent="0">
              <a:buNone/>
              <a:defRPr/>
            </a:lvl5pPr>
          </a:lstStyle>
          <a:p>
            <a:pPr lvl="0"/>
            <a:r>
              <a:rPr lang="zh-CN" altLang="en-US"/>
              <a:t>编辑文本</a:t>
            </a:r>
            <a:endParaRPr lang="zh-CN" altLang="en-US"/>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grpSp>
        <p:nvGrpSpPr>
          <p:cNvPr id="18" name="组合 17"/>
          <p:cNvGrpSpPr/>
          <p:nvPr userDrawn="1">
            <p:custDataLst>
              <p:tags r:id="rId2"/>
            </p:custDataLst>
          </p:nvPr>
        </p:nvGrpSpPr>
        <p:grpSpPr>
          <a:xfrm>
            <a:off x="0" y="304172"/>
            <a:ext cx="12192000" cy="6362461"/>
            <a:chOff x="0" y="304172"/>
            <a:chExt cx="12192000" cy="6362461"/>
          </a:xfrm>
        </p:grpSpPr>
        <p:grpSp>
          <p:nvGrpSpPr>
            <p:cNvPr id="19" name="组合 18"/>
            <p:cNvGrpSpPr/>
            <p:nvPr userDrawn="1"/>
          </p:nvGrpSpPr>
          <p:grpSpPr>
            <a:xfrm>
              <a:off x="11277600" y="5752233"/>
              <a:ext cx="914400" cy="914400"/>
              <a:chOff x="11277600" y="5752233"/>
              <a:chExt cx="914400" cy="914400"/>
            </a:xfrm>
          </p:grpSpPr>
          <p:sp>
            <p:nvSpPr>
              <p:cNvPr id="21" name="矩形 20"/>
              <p:cNvSpPr/>
              <p:nvPr userDrawn="1">
                <p:custDataLst>
                  <p:tags r:id="rId3"/>
                </p:custDataLst>
              </p:nvPr>
            </p:nvSpPr>
            <p:spPr>
              <a:xfrm>
                <a:off x="11277600" y="5752233"/>
                <a:ext cx="914400" cy="914400"/>
              </a:xfrm>
              <a:prstGeom prst="rect">
                <a:avLst/>
              </a:prstGeom>
              <a:solidFill>
                <a:schemeClr val="bg1"/>
              </a:solidFill>
              <a:ln w="12700" cap="flat" cmpd="sng" algn="ctr">
                <a:noFill/>
                <a:prstDash val="solid"/>
                <a:miter lim="800000"/>
              </a:ln>
              <a:effectLst>
                <a:outerShdw blurRad="927100" sx="114000" sy="114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l"/>
                <a:endParaRPr lang="en-US" altLang="zh-CN">
                  <a:solidFill>
                    <a:schemeClr val="accent1"/>
                  </a:solidFill>
                  <a:latin typeface="+mj-ea"/>
                  <a:ea typeface="+mj-ea"/>
                  <a:sym typeface="+mn-ea"/>
                </a:endParaRPr>
              </a:p>
            </p:txBody>
          </p:sp>
          <p:sp>
            <p:nvSpPr>
              <p:cNvPr id="22" name="任意多边形: 形状 21"/>
              <p:cNvSpPr/>
              <p:nvPr userDrawn="1">
                <p:custDataLst>
                  <p:tags r:id="rId4"/>
                </p:custDataLst>
              </p:nvPr>
            </p:nvSpPr>
            <p:spPr>
              <a:xfrm>
                <a:off x="11638838" y="6018355"/>
                <a:ext cx="191925" cy="382157"/>
              </a:xfrm>
              <a:custGeom>
                <a:avLst/>
                <a:gdLst/>
                <a:ahLst/>
                <a:cxnLst/>
                <a:rect l="0" t="0" r="0" b="0"/>
                <a:pathLst>
                  <a:path w="6534878" h="13012116">
                    <a:moveTo>
                      <a:pt x="739244" y="12895143"/>
                    </a:moveTo>
                    <a:lnTo>
                      <a:pt x="6534877" y="6531310"/>
                    </a:lnTo>
                    <a:lnTo>
                      <a:pt x="739244" y="175595"/>
                    </a:lnTo>
                    <a:cubicBezTo>
                      <a:pt x="648470" y="57486"/>
                      <a:pt x="499307" y="0"/>
                      <a:pt x="352747" y="26642"/>
                    </a:cubicBezTo>
                    <a:cubicBezTo>
                      <a:pt x="206187" y="53285"/>
                      <a:pt x="86799" y="159589"/>
                      <a:pt x="43399" y="302089"/>
                    </a:cubicBezTo>
                    <a:cubicBezTo>
                      <a:pt x="0" y="444589"/>
                      <a:pt x="39864" y="599395"/>
                      <a:pt x="146693" y="703209"/>
                    </a:cubicBezTo>
                    <a:lnTo>
                      <a:pt x="5414712" y="6531310"/>
                    </a:lnTo>
                    <a:lnTo>
                      <a:pt x="179162" y="12335061"/>
                    </a:lnTo>
                    <a:cubicBezTo>
                      <a:pt x="52163" y="12498621"/>
                      <a:pt x="71908" y="12732261"/>
                      <a:pt x="224556" y="12872188"/>
                    </a:cubicBezTo>
                    <a:cubicBezTo>
                      <a:pt x="377203" y="13012115"/>
                      <a:pt x="611675" y="13011507"/>
                      <a:pt x="763596" y="12870792"/>
                    </a:cubicBezTo>
                  </a:path>
                </a:pathLst>
              </a:custGeom>
              <a:solidFill>
                <a:schemeClr val="accent1"/>
              </a:solidFill>
              <a:ln w="6350" cap="flat" cmpd="sng" algn="ctr">
                <a:noFill/>
                <a:prstDash val="solid"/>
                <a:miter lim="800000"/>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accent1"/>
                  </a:solidFill>
                </a:endParaRPr>
              </a:p>
            </p:txBody>
          </p:sp>
        </p:grpSp>
        <p:sp>
          <p:nvSpPr>
            <p:cNvPr id="20" name="等腰三角形 19"/>
            <p:cNvSpPr/>
            <p:nvPr userDrawn="1">
              <p:custDataLst>
                <p:tags r:id="rId5"/>
              </p:custDataLst>
            </p:nvPr>
          </p:nvSpPr>
          <p:spPr>
            <a:xfrm rot="5400000">
              <a:off x="-144016" y="448188"/>
              <a:ext cx="720080" cy="432048"/>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标题 1"/>
          <p:cNvSpPr>
            <a:spLocks noGrp="1"/>
          </p:cNvSpPr>
          <p:nvPr>
            <p:ph type="title"/>
            <p:custDataLst>
              <p:tags r:id="rId6"/>
            </p:custDataLst>
          </p:nvPr>
        </p:nvSpPr>
        <p:spPr>
          <a:xfrm>
            <a:off x="669925" y="379730"/>
            <a:ext cx="10852150" cy="643255"/>
          </a:xfrm>
        </p:spPr>
        <p:txBody>
          <a:bodyPr vert="horz" lIns="90000" tIns="46800" rIns="90000" bIns="46800" rtlCol="0" anchor="t" anchorCtr="0">
            <a:noAutofit/>
          </a:bodyPr>
          <a:lstStyle>
            <a:lvl1pPr marL="0" marR="0" algn="l" defTabSz="914400" rtl="0" eaLnBrk="1" fontAlgn="auto" latinLnBrk="0" hangingPunct="1">
              <a:lnSpc>
                <a:spcPct val="120000"/>
              </a:lnSpc>
              <a:buNone/>
              <a:defRPr kumimoji="0" lang="zh-CN" altLang="en-US" sz="2800" b="1" i="0" u="none" strike="noStrike" kern="1200" cap="none" spc="200" normalizeH="0" baseline="0" noProof="1">
                <a:solidFill>
                  <a:schemeClr val="accent1"/>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endParaRPr>
              <a:sym typeface="+mn-ea"/>
            </a:endParaRPr>
          </a:p>
        </p:txBody>
      </p:sp>
      <p:sp>
        <p:nvSpPr>
          <p:cNvPr id="3" name="内容占位符 2"/>
          <p:cNvSpPr>
            <a:spLocks noGrp="1"/>
          </p:cNvSpPr>
          <p:nvPr>
            <p:ph idx="1"/>
            <p:custDataLst>
              <p:tags r:id="rId7"/>
            </p:custDataLst>
          </p:nvPr>
        </p:nvSpPr>
        <p:spPr>
          <a:xfrm>
            <a:off x="669925" y="1541780"/>
            <a:ext cx="10852150" cy="4616450"/>
          </a:xfrm>
        </p:spPr>
        <p:txBody>
          <a:bodyPr vert="horz" lIns="90000" tIns="46800" rIns="90000" bIns="46800" rtlCol="0">
            <a:normAutofit/>
          </a:bodyPr>
          <a:lstStyle>
            <a:lvl1pPr marL="228600" marR="0" lvl="0" indent="-228600" algn="l" defTabSz="914400" rtl="0" eaLnBrk="1" fontAlgn="auto" latinLnBrk="0" hangingPunct="1">
              <a:lnSpc>
                <a:spcPct val="120000"/>
              </a:lnSpc>
              <a:spcBef>
                <a:spcPct val="0"/>
              </a:spcBef>
              <a:spcAft>
                <a:spcPts val="1000"/>
              </a:spcAft>
              <a:buFont typeface="Arial" panose="020B0604020202020204" pitchFamily="34" charset="0"/>
              <a:buChar char="•"/>
              <a:defRPr kumimoji="0" lang="zh-CN" altLang="en-US" sz="1800" b="0" i="0" u="none" strike="noStrike" kern="1200" cap="none" spc="20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ct val="0"/>
              </a:spcBef>
              <a:spcAft>
                <a:spcPts val="1000"/>
              </a:spcAft>
              <a:buFont typeface="Arial" panose="020B0604020202020204" pitchFamily="34" charset="0"/>
              <a:buChar char="•"/>
              <a:tabLst>
                <a:tab pos="1609725" algn="l"/>
              </a:tabLst>
              <a:defRPr kumimoji="0" lang="zh-CN" altLang="en-US" sz="1800" b="0" i="0" u="none" strike="noStrike" kern="1200" cap="none" spc="20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ct val="0"/>
              </a:spcBef>
              <a:spcAft>
                <a:spcPts val="1000"/>
              </a:spcAft>
              <a:buFont typeface="Arial" panose="020B0604020202020204" pitchFamily="34" charset="0"/>
              <a:buChar char="•"/>
              <a:defRPr kumimoji="0" lang="zh-CN" altLang="en-US" sz="1800" b="0" i="0" u="none" strike="noStrike" kern="1200" cap="none" spc="20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ct val="0"/>
              </a:spcBef>
              <a:spcAft>
                <a:spcPts val="1000"/>
              </a:spcAft>
              <a:buFont typeface="Arial" panose="020B0604020202020204" pitchFamily="34" charset="0"/>
              <a:buChar char="•"/>
              <a:defRPr kumimoji="0" lang="zh-CN" altLang="en-US" sz="1800" b="0" i="0" u="none" strike="noStrike" kern="1200" cap="none" spc="20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ct val="0"/>
              </a:spcBef>
              <a:spcAft>
                <a:spcPts val="1000"/>
              </a:spcAft>
              <a:buFont typeface="Arial" panose="020B0604020202020204" pitchFamily="34" charset="0"/>
              <a:buChar char="•"/>
              <a:defRPr kumimoji="0" lang="zh-CN" altLang="en-US" sz="1800" b="0" i="0" u="none" strike="noStrike" kern="1200" cap="none" spc="20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日期占位符 3"/>
          <p:cNvSpPr>
            <a:spLocks noGrp="1"/>
          </p:cNvSpPr>
          <p:nvPr>
            <p:ph type="dt" sz="half" idx="10"/>
            <p:custDataLst>
              <p:tags r:id="rId8"/>
            </p:custDataLst>
          </p:nvPr>
        </p:nvSpPr>
        <p:spPr/>
        <p:txBody>
          <a:bodyPr/>
          <a:lstStyle>
            <a:lvl1pPr>
              <a:lnSpc>
                <a:spcPct val="120000"/>
              </a:lnSpc>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9"/>
            </p:custDataLst>
          </p:nvPr>
        </p:nvSpPr>
        <p:spPr/>
        <p:txBody>
          <a:bodyPr/>
          <a:lstStyle>
            <a:lvl1pPr>
              <a:lnSpc>
                <a:spcPct val="120000"/>
              </a:lnSpc>
              <a:defRPr/>
            </a:lvl1pPr>
          </a:lstStyle>
          <a:p>
            <a:endParaRPr lang="zh-CN" altLang="en-US"/>
          </a:p>
        </p:txBody>
      </p:sp>
      <p:sp>
        <p:nvSpPr>
          <p:cNvPr id="6" name="灯片编号占位符 5"/>
          <p:cNvSpPr>
            <a:spLocks noGrp="1"/>
          </p:cNvSpPr>
          <p:nvPr>
            <p:ph type="sldNum" sz="quarter" idx="12"/>
            <p:custDataLst>
              <p:tags r:id="rId10"/>
            </p:custDataLst>
          </p:nvPr>
        </p:nvSpPr>
        <p:spPr/>
        <p:txBody>
          <a:bodyPr/>
          <a:lstStyle>
            <a:lvl1pPr>
              <a:lnSpc>
                <a:spcPct val="120000"/>
              </a:lnSpc>
              <a:defRPr/>
            </a:lvl1pPr>
          </a:lstStyle>
          <a:p>
            <a:fld id="{49AE70B2-8BF9-45C0-BB95-33D1B9D3A854}" type="slidenum">
              <a:rPr lang="zh-CN" altLang="en-US" smtClean="0"/>
            </a:fld>
            <a:endParaRPr lang="zh-CN" altLang="en-US"/>
          </a:p>
        </p:txBody>
      </p: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7" name="矩形 6"/>
          <p:cNvSpPr/>
          <p:nvPr>
            <p:custDataLst>
              <p:tags r:id="rId2"/>
            </p:custDataLst>
          </p:nvPr>
        </p:nvSpPr>
        <p:spPr>
          <a:xfrm>
            <a:off x="0" y="2425144"/>
            <a:ext cx="4304715" cy="158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3200"/>
          </a:p>
        </p:txBody>
      </p:sp>
      <p:sp>
        <p:nvSpPr>
          <p:cNvPr id="8" name="矩形 7"/>
          <p:cNvSpPr/>
          <p:nvPr>
            <p:custDataLst>
              <p:tags r:id="rId3"/>
            </p:custDataLst>
          </p:nvPr>
        </p:nvSpPr>
        <p:spPr>
          <a:xfrm>
            <a:off x="0" y="4097817"/>
            <a:ext cx="12193219" cy="26728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3200"/>
          </a:p>
        </p:txBody>
      </p:sp>
      <p:sp>
        <p:nvSpPr>
          <p:cNvPr id="9" name="矩形 8"/>
          <p:cNvSpPr/>
          <p:nvPr>
            <p:custDataLst>
              <p:tags r:id="rId4"/>
            </p:custDataLst>
          </p:nvPr>
        </p:nvSpPr>
        <p:spPr>
          <a:xfrm>
            <a:off x="4403189" y="2425144"/>
            <a:ext cx="407963" cy="158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3200"/>
          </a:p>
        </p:txBody>
      </p:sp>
      <p:sp>
        <p:nvSpPr>
          <p:cNvPr id="2" name="标题 1"/>
          <p:cNvSpPr>
            <a:spLocks noGrp="1"/>
          </p:cNvSpPr>
          <p:nvPr>
            <p:ph type="title" hasCustomPrompt="1"/>
            <p:custDataLst>
              <p:tags r:id="rId5"/>
            </p:custDataLst>
          </p:nvPr>
        </p:nvSpPr>
        <p:spPr>
          <a:xfrm>
            <a:off x="4927251" y="2348880"/>
            <a:ext cx="6426549" cy="1008112"/>
          </a:xfrm>
        </p:spPr>
        <p:txBody>
          <a:bodyPr wrap="square" anchor="b">
            <a:normAutofit/>
          </a:bodyPr>
          <a:lstStyle>
            <a:lvl1pPr>
              <a:lnSpc>
                <a:spcPct val="130000"/>
              </a:lnSpc>
              <a:defRPr sz="4300" b="1" u="none" strike="noStrike" kern="1200" cap="none" spc="0" normalizeH="0" baseline="0">
                <a:solidFill>
                  <a:schemeClr val="accent1"/>
                </a:solidFill>
                <a:latin typeface="Arial" panose="020B0604020202020204" pitchFamily="34" charset="0"/>
                <a:ea typeface="汉仪旗黑-85S" panose="00020600040101010101" pitchFamily="18" charset="-122"/>
              </a:defRPr>
            </a:lvl1pPr>
          </a:lstStyle>
          <a:p>
            <a:r>
              <a:rPr lang="zh-CN" altLang="en-US"/>
              <a:t>单击此处编辑标题</a:t>
            </a:r>
            <a:endParaRPr lang="zh-CN" altLang="en-US"/>
          </a:p>
        </p:txBody>
      </p:sp>
      <p:sp>
        <p:nvSpPr>
          <p:cNvPr id="3" name="文本占位符 2"/>
          <p:cNvSpPr>
            <a:spLocks noGrp="1"/>
          </p:cNvSpPr>
          <p:nvPr>
            <p:ph type="body" idx="1" hasCustomPrompt="1"/>
            <p:custDataLst>
              <p:tags r:id="rId6"/>
            </p:custDataLst>
          </p:nvPr>
        </p:nvSpPr>
        <p:spPr>
          <a:xfrm>
            <a:off x="4927251" y="3429000"/>
            <a:ext cx="6426549" cy="580144"/>
          </a:xfrm>
        </p:spPr>
        <p:txBody>
          <a:bodyPr wrap="square">
            <a:normAutofit/>
          </a:bodyPr>
          <a:lstStyle>
            <a:lvl1pPr marL="0" indent="0">
              <a:lnSpc>
                <a:spcPct val="130000"/>
              </a:lnSpc>
              <a:buNone/>
              <a:defRPr sz="2000" u="none" strike="noStrike" kern="1200" cap="none" spc="0" normalizeH="0" baseline="0">
                <a:solidFill>
                  <a:schemeClr val="tx1"/>
                </a:solidFill>
                <a:latin typeface="Arial" panose="020B0604020202020204" pitchFamily="34" charset="0"/>
                <a:ea typeface="微软雅黑" panose="020B0503020204020204" pitchFamily="34" charset="-122"/>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单击此处编辑副标题</a:t>
            </a:r>
            <a:endParaRPr lang="zh-CN" altLang="en-US"/>
          </a:p>
        </p:txBody>
      </p:sp>
      <p:sp>
        <p:nvSpPr>
          <p:cNvPr id="4" name="日期占位符 3"/>
          <p:cNvSpPr>
            <a:spLocks noGrp="1"/>
          </p:cNvSpPr>
          <p:nvPr>
            <p:ph type="dt" sz="half" idx="10"/>
            <p:custDataLst>
              <p:tags r:id="rId7"/>
            </p:custDataLst>
          </p:nvPr>
        </p:nvSpPr>
        <p:spPr/>
        <p:txBody>
          <a:bodyPr/>
          <a:lstStyle/>
          <a:p>
            <a:fld id="{0488CED8-A2E1-4FD5-B2F5-D691BB24C91E}" type="datetimeFigureOut">
              <a:rPr lang="zh-CN" altLang="en-US" smtClean="0"/>
            </a:fld>
            <a:endParaRPr lang="zh-CN" altLang="en-US"/>
          </a:p>
        </p:txBody>
      </p:sp>
      <p:sp>
        <p:nvSpPr>
          <p:cNvPr id="5" name="页脚占位符 4"/>
          <p:cNvSpPr>
            <a:spLocks noGrp="1"/>
          </p:cNvSpPr>
          <p:nvPr>
            <p:ph type="ftr" sz="quarter" idx="11"/>
            <p:custDataLst>
              <p:tags r:id="rId8"/>
            </p:custDataLst>
          </p:nvPr>
        </p:nvSpPr>
        <p:spPr/>
        <p:txBody>
          <a:bodyPr/>
          <a:lstStyle/>
          <a:p>
            <a:endParaRPr lang="zh-CN" altLang="en-US"/>
          </a:p>
        </p:txBody>
      </p:sp>
      <p:sp>
        <p:nvSpPr>
          <p:cNvPr id="6" name="灯片编号占位符 5"/>
          <p:cNvSpPr>
            <a:spLocks noGrp="1"/>
          </p:cNvSpPr>
          <p:nvPr>
            <p:ph type="sldNum" sz="quarter" idx="12"/>
            <p:custDataLst>
              <p:tags r:id="rId9"/>
            </p:custDataLst>
          </p:nvPr>
        </p:nvSpPr>
        <p:spPr/>
        <p:txBody>
          <a:bodyPr/>
          <a:lstStyle/>
          <a:p>
            <a:fld id="{1A5F2F5A-3577-40D0-9738-AC762F5E245E}" type="slidenum">
              <a:rPr lang="zh-CN" altLang="en-US" smtClean="0"/>
            </a:fld>
            <a:endParaRPr lang="zh-CN" alt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left)">
                                      <p:cBhvr>
                                        <p:cTn id="11" dur="500"/>
                                        <p:tgtEl>
                                          <p:spTgt spid="7"/>
                                        </p:tgtEl>
                                      </p:cBhvr>
                                    </p:animEffect>
                                  </p:childTnLst>
                                </p:cTn>
                              </p:par>
                              <p:par>
                                <p:cTn id="12" presetID="2" presetClass="entr" presetSubtype="1" fill="hold" grpId="0" nodeType="withEffect">
                                  <p:stCondLst>
                                    <p:cond delay="300"/>
                                  </p:stCondLst>
                                  <p:childTnLst>
                                    <p:set>
                                      <p:cBhvr>
                                        <p:cTn id="13" dur="1" fill="hold">
                                          <p:stCondLst>
                                            <p:cond delay="0"/>
                                          </p:stCondLst>
                                        </p:cTn>
                                        <p:tgtEl>
                                          <p:spTgt spid="9"/>
                                        </p:tgtEl>
                                        <p:attrNameLst>
                                          <p:attrName>style.visibility</p:attrName>
                                        </p:attrNameLst>
                                      </p:cBhvr>
                                      <p:to>
                                        <p:strVal val="visible"/>
                                      </p:to>
                                    </p:set>
                                    <p:anim calcmode="lin" valueType="num">
                                      <p:cBhvr additive="base">
                                        <p:cTn id="14" dur="400" fill="hold"/>
                                        <p:tgtEl>
                                          <p:spTgt spid="9"/>
                                        </p:tgtEl>
                                        <p:attrNameLst>
                                          <p:attrName>ppt_x</p:attrName>
                                        </p:attrNameLst>
                                      </p:cBhvr>
                                      <p:tavLst>
                                        <p:tav tm="0">
                                          <p:val>
                                            <p:strVal val="#ppt_x"/>
                                          </p:val>
                                        </p:tav>
                                        <p:tav tm="100000">
                                          <p:val>
                                            <p:strVal val="#ppt_x"/>
                                          </p:val>
                                        </p:tav>
                                      </p:tavLst>
                                    </p:anim>
                                    <p:anim calcmode="lin" valueType="num">
                                      <p:cBhvr additive="base">
                                        <p:cTn id="15" dur="400" fill="hold"/>
                                        <p:tgtEl>
                                          <p:spTgt spid="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8" grpId="0" bldLvl="0" animBg="1"/>
      <p:bldP spid="9" grpId="0" bldLvl="0" animBg="1"/>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grpSp>
        <p:nvGrpSpPr>
          <p:cNvPr id="19" name="组合 18"/>
          <p:cNvGrpSpPr/>
          <p:nvPr userDrawn="1">
            <p:custDataLst>
              <p:tags r:id="rId2"/>
            </p:custDataLst>
          </p:nvPr>
        </p:nvGrpSpPr>
        <p:grpSpPr>
          <a:xfrm>
            <a:off x="0" y="304172"/>
            <a:ext cx="12192000" cy="6362461"/>
            <a:chOff x="0" y="304172"/>
            <a:chExt cx="12192000" cy="6362461"/>
          </a:xfrm>
        </p:grpSpPr>
        <p:grpSp>
          <p:nvGrpSpPr>
            <p:cNvPr id="20" name="组合 19"/>
            <p:cNvGrpSpPr/>
            <p:nvPr userDrawn="1"/>
          </p:nvGrpSpPr>
          <p:grpSpPr>
            <a:xfrm>
              <a:off x="11277600" y="5752233"/>
              <a:ext cx="914400" cy="914400"/>
              <a:chOff x="11277600" y="5752233"/>
              <a:chExt cx="914400" cy="914400"/>
            </a:xfrm>
          </p:grpSpPr>
          <p:sp>
            <p:nvSpPr>
              <p:cNvPr id="22" name="矩形 21"/>
              <p:cNvSpPr/>
              <p:nvPr userDrawn="1">
                <p:custDataLst>
                  <p:tags r:id="rId3"/>
                </p:custDataLst>
              </p:nvPr>
            </p:nvSpPr>
            <p:spPr>
              <a:xfrm>
                <a:off x="11277600" y="5752233"/>
                <a:ext cx="914400" cy="914400"/>
              </a:xfrm>
              <a:prstGeom prst="rect">
                <a:avLst/>
              </a:prstGeom>
              <a:solidFill>
                <a:schemeClr val="bg1"/>
              </a:solidFill>
              <a:ln w="12700" cap="flat" cmpd="sng" algn="ctr">
                <a:noFill/>
                <a:prstDash val="solid"/>
                <a:miter lim="800000"/>
              </a:ln>
              <a:effectLst>
                <a:outerShdw blurRad="927100" sx="114000" sy="114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l"/>
                <a:endParaRPr lang="en-US" altLang="zh-CN">
                  <a:solidFill>
                    <a:schemeClr val="accent1"/>
                  </a:solidFill>
                  <a:latin typeface="+mj-ea"/>
                  <a:ea typeface="+mj-ea"/>
                  <a:sym typeface="+mn-ea"/>
                </a:endParaRPr>
              </a:p>
            </p:txBody>
          </p:sp>
          <p:sp>
            <p:nvSpPr>
              <p:cNvPr id="23" name="任意多边形: 形状 22"/>
              <p:cNvSpPr/>
              <p:nvPr userDrawn="1">
                <p:custDataLst>
                  <p:tags r:id="rId4"/>
                </p:custDataLst>
              </p:nvPr>
            </p:nvSpPr>
            <p:spPr>
              <a:xfrm>
                <a:off x="11638838" y="6018355"/>
                <a:ext cx="191925" cy="382157"/>
              </a:xfrm>
              <a:custGeom>
                <a:avLst/>
                <a:gdLst/>
                <a:ahLst/>
                <a:cxnLst/>
                <a:rect l="0" t="0" r="0" b="0"/>
                <a:pathLst>
                  <a:path w="6534878" h="13012116">
                    <a:moveTo>
                      <a:pt x="739244" y="12895143"/>
                    </a:moveTo>
                    <a:lnTo>
                      <a:pt x="6534877" y="6531310"/>
                    </a:lnTo>
                    <a:lnTo>
                      <a:pt x="739244" y="175595"/>
                    </a:lnTo>
                    <a:cubicBezTo>
                      <a:pt x="648470" y="57486"/>
                      <a:pt x="499307" y="0"/>
                      <a:pt x="352747" y="26642"/>
                    </a:cubicBezTo>
                    <a:cubicBezTo>
                      <a:pt x="206187" y="53285"/>
                      <a:pt x="86799" y="159589"/>
                      <a:pt x="43399" y="302089"/>
                    </a:cubicBezTo>
                    <a:cubicBezTo>
                      <a:pt x="0" y="444589"/>
                      <a:pt x="39864" y="599395"/>
                      <a:pt x="146693" y="703209"/>
                    </a:cubicBezTo>
                    <a:lnTo>
                      <a:pt x="5414712" y="6531310"/>
                    </a:lnTo>
                    <a:lnTo>
                      <a:pt x="179162" y="12335061"/>
                    </a:lnTo>
                    <a:cubicBezTo>
                      <a:pt x="52163" y="12498621"/>
                      <a:pt x="71908" y="12732261"/>
                      <a:pt x="224556" y="12872188"/>
                    </a:cubicBezTo>
                    <a:cubicBezTo>
                      <a:pt x="377203" y="13012115"/>
                      <a:pt x="611675" y="13011507"/>
                      <a:pt x="763596" y="12870792"/>
                    </a:cubicBezTo>
                  </a:path>
                </a:pathLst>
              </a:custGeom>
              <a:solidFill>
                <a:schemeClr val="accent1"/>
              </a:solidFill>
              <a:ln w="6350" cap="flat" cmpd="sng" algn="ctr">
                <a:noFill/>
                <a:prstDash val="solid"/>
                <a:miter lim="800000"/>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accent1"/>
                  </a:solidFill>
                </a:endParaRPr>
              </a:p>
            </p:txBody>
          </p:sp>
        </p:grpSp>
        <p:sp>
          <p:nvSpPr>
            <p:cNvPr id="21" name="等腰三角形 20"/>
            <p:cNvSpPr/>
            <p:nvPr userDrawn="1">
              <p:custDataLst>
                <p:tags r:id="rId5"/>
              </p:custDataLst>
            </p:nvPr>
          </p:nvSpPr>
          <p:spPr>
            <a:xfrm rot="5400000">
              <a:off x="-144016" y="448188"/>
              <a:ext cx="720080" cy="432048"/>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标题 1"/>
          <p:cNvSpPr>
            <a:spLocks noGrp="1"/>
          </p:cNvSpPr>
          <p:nvPr>
            <p:ph type="title"/>
            <p:custDataLst>
              <p:tags r:id="rId6"/>
            </p:custDataLst>
          </p:nvPr>
        </p:nvSpPr>
        <p:spPr>
          <a:xfrm>
            <a:off x="669925" y="381000"/>
            <a:ext cx="10852150" cy="642620"/>
          </a:xfrm>
        </p:spPr>
        <p:txBody>
          <a:bodyPr vert="horz" lIns="101600" tIns="38100" rIns="76200" bIns="38100" rtlCol="0" anchor="t" anchorCtr="0">
            <a:normAutofit/>
          </a:bodyPr>
          <a:lstStyle>
            <a:lvl1pPr marL="0" marR="0" lvl="0" algn="l" defTabSz="914400" rtl="0" eaLnBrk="1" fontAlgn="auto" latinLnBrk="0" hangingPunct="1">
              <a:lnSpc>
                <a:spcPct val="120000"/>
              </a:lnSpc>
              <a:buNone/>
              <a:defRPr kumimoji="0" lang="zh-CN" altLang="en-US" sz="2800" b="1" i="0" u="none" strike="noStrike" kern="1200" cap="none" spc="200" normalizeH="0" baseline="0" noProof="1">
                <a:solidFill>
                  <a:schemeClr val="accent1"/>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endParaRPr>
              <a:sym typeface="+mn-ea"/>
            </a:endParaRPr>
          </a:p>
        </p:txBody>
      </p:sp>
      <p:sp>
        <p:nvSpPr>
          <p:cNvPr id="3" name="内容占位符 2"/>
          <p:cNvSpPr>
            <a:spLocks noGrp="1"/>
          </p:cNvSpPr>
          <p:nvPr>
            <p:ph sz="half" idx="1"/>
            <p:custDataLst>
              <p:tags r:id="rId7"/>
            </p:custDataLst>
          </p:nvPr>
        </p:nvSpPr>
        <p:spPr>
          <a:xfrm>
            <a:off x="669925" y="1473200"/>
            <a:ext cx="5283200" cy="4626610"/>
          </a:xfrm>
        </p:spPr>
        <p:txBody>
          <a:bodyPr vert="horz" lIns="101600" tIns="0" rIns="82550" bIns="0" rtlCol="0">
            <a:normAutofit/>
          </a:bodyPr>
          <a:lstStyle>
            <a:lvl1pPr marL="228600" marR="0" lvl="0" indent="-228600" algn="l" defTabSz="914400" rtl="0" eaLnBrk="1" fontAlgn="auto" latinLnBrk="0" hangingPunct="1">
              <a:lnSpc>
                <a:spcPct val="150000"/>
              </a:lnSpc>
              <a:spcBef>
                <a:spcPct val="0"/>
              </a:spcBef>
              <a:spcAft>
                <a:spcPts val="1000"/>
              </a:spcAft>
              <a:buFont typeface="Arial" panose="020B0604020202020204" pitchFamily="34" charset="0"/>
              <a:buChar char="•"/>
              <a:defRPr kumimoji="0" lang="zh-CN" altLang="en-US" sz="1800" b="0" i="0" u="none" strike="noStrike" kern="1200" cap="none" spc="20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50000"/>
              </a:lnSpc>
              <a:spcBef>
                <a:spcPct val="0"/>
              </a:spcBef>
              <a:spcAft>
                <a:spcPts val="1000"/>
              </a:spcAft>
              <a:buFont typeface="Arial" panose="020B0604020202020204" pitchFamily="34" charset="0"/>
              <a:buChar char="•"/>
              <a:tabLst>
                <a:tab pos="1609725" algn="l"/>
              </a:tabLst>
              <a:defRPr kumimoji="0" lang="zh-CN" altLang="en-US" sz="1800" b="0" i="0" u="none" strike="noStrike" kern="1200" cap="none" spc="20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50000"/>
              </a:lnSpc>
              <a:spcBef>
                <a:spcPct val="0"/>
              </a:spcBef>
              <a:spcAft>
                <a:spcPts val="1000"/>
              </a:spcAft>
              <a:buFont typeface="Arial" panose="020B0604020202020204" pitchFamily="34" charset="0"/>
              <a:buChar char="•"/>
              <a:defRPr kumimoji="0" lang="zh-CN" altLang="en-US" sz="1800" b="0" i="0" u="none" strike="noStrike" kern="1200" cap="none" spc="20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50000"/>
              </a:lnSpc>
              <a:spcBef>
                <a:spcPct val="0"/>
              </a:spcBef>
              <a:spcAft>
                <a:spcPts val="1000"/>
              </a:spcAft>
              <a:buFont typeface="Arial" panose="020B0604020202020204" pitchFamily="34" charset="0"/>
              <a:buChar char="•"/>
              <a:defRPr kumimoji="0" lang="zh-CN" altLang="en-US" sz="1800" b="0" i="0" u="none" strike="noStrike" kern="1200" cap="none" spc="20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50000"/>
              </a:lnSpc>
              <a:spcBef>
                <a:spcPct val="0"/>
              </a:spcBef>
              <a:spcAft>
                <a:spcPts val="1000"/>
              </a:spcAft>
              <a:buFont typeface="Arial" panose="020B0604020202020204" pitchFamily="34" charset="0"/>
              <a:buChar char="•"/>
              <a:defRPr kumimoji="0" lang="zh-CN" altLang="en-US" sz="1800" b="0" i="0" u="none" strike="noStrike" kern="1200" cap="none" spc="20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内容占位符 3"/>
          <p:cNvSpPr>
            <a:spLocks noGrp="1"/>
          </p:cNvSpPr>
          <p:nvPr>
            <p:ph sz="half" idx="2"/>
            <p:custDataLst>
              <p:tags r:id="rId8"/>
            </p:custDataLst>
          </p:nvPr>
        </p:nvSpPr>
        <p:spPr>
          <a:xfrm>
            <a:off x="6238875" y="1473200"/>
            <a:ext cx="5283200" cy="4626610"/>
          </a:xfrm>
        </p:spPr>
        <p:txBody>
          <a:bodyPr>
            <a:normAutofit/>
          </a:bodyPr>
          <a:lstStyle>
            <a:lvl1pPr>
              <a:lnSpc>
                <a:spcPct val="150000"/>
              </a:lnSpc>
              <a:defRPr sz="1800" u="none" strike="noStrike" kern="1200" cap="none" spc="200" normalizeH="0">
                <a:solidFill>
                  <a:schemeClr val="tx1">
                    <a:lumMod val="85000"/>
                    <a:lumOff val="15000"/>
                  </a:schemeClr>
                </a:solidFill>
                <a:latin typeface="Arial" panose="020B0604020202020204" pitchFamily="34" charset="0"/>
                <a:ea typeface="微软雅黑" panose="020B0503020204020204" pitchFamily="34" charset="-122"/>
              </a:defRPr>
            </a:lvl1pPr>
            <a:lvl2pPr>
              <a:lnSpc>
                <a:spcPct val="150000"/>
              </a:lnSpc>
              <a:defRPr sz="1800" u="none" strike="noStrike" kern="1200" cap="none" spc="200" normalizeH="0">
                <a:solidFill>
                  <a:schemeClr val="tx1">
                    <a:lumMod val="85000"/>
                    <a:lumOff val="15000"/>
                  </a:schemeClr>
                </a:solidFill>
                <a:latin typeface="Arial" panose="020B0604020202020204" pitchFamily="34" charset="0"/>
                <a:ea typeface="微软雅黑" panose="020B0503020204020204" pitchFamily="34" charset="-122"/>
              </a:defRPr>
            </a:lvl2pPr>
            <a:lvl3pPr>
              <a:lnSpc>
                <a:spcPct val="150000"/>
              </a:lnSpc>
              <a:defRPr sz="1800" u="none" strike="noStrike" kern="1200" cap="none" spc="200" normalizeH="0">
                <a:solidFill>
                  <a:schemeClr val="tx1">
                    <a:lumMod val="85000"/>
                    <a:lumOff val="15000"/>
                  </a:schemeClr>
                </a:solidFill>
                <a:latin typeface="Arial" panose="020B0604020202020204" pitchFamily="34" charset="0"/>
                <a:ea typeface="微软雅黑" panose="020B0503020204020204" pitchFamily="34" charset="-122"/>
              </a:defRPr>
            </a:lvl3pPr>
            <a:lvl4pPr>
              <a:lnSpc>
                <a:spcPct val="150000"/>
              </a:lnSpc>
              <a:defRPr sz="1800" u="none" strike="noStrike" kern="1200" cap="none" spc="200" normalizeH="0">
                <a:solidFill>
                  <a:schemeClr val="tx1">
                    <a:lumMod val="85000"/>
                    <a:lumOff val="15000"/>
                  </a:schemeClr>
                </a:solidFill>
                <a:latin typeface="Arial" panose="020B0604020202020204" pitchFamily="34" charset="0"/>
                <a:ea typeface="微软雅黑" panose="020B0503020204020204" pitchFamily="34" charset="-122"/>
              </a:defRPr>
            </a:lvl4pPr>
            <a:lvl5pPr>
              <a:lnSpc>
                <a:spcPct val="150000"/>
              </a:lnSpc>
              <a:defRPr sz="1800" u="none" strike="noStrike" kern="1200" cap="none" spc="200" normalizeH="0">
                <a:solidFill>
                  <a:schemeClr val="tx1">
                    <a:lumMod val="85000"/>
                    <a:lumOff val="15000"/>
                  </a:schemeClr>
                </a:solidFill>
                <a:latin typeface="Arial" panose="020B0604020202020204" pitchFamily="34" charset="0"/>
                <a:ea typeface="微软雅黑" panose="020B0503020204020204" pitchFamily="34" charset="-122"/>
              </a:defRPr>
            </a:lvl5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custDataLst>
              <p:tags r:id="rId9"/>
            </p:custDataLst>
          </p:nvPr>
        </p:nvSpPr>
        <p:spPr/>
        <p:txBody>
          <a:bodyPr/>
          <a:lstStyle>
            <a:lvl1pPr>
              <a:lnSpc>
                <a:spcPct val="120000"/>
              </a:lnSpc>
              <a:defRPr/>
            </a:lvl1p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10"/>
            </p:custDataLst>
          </p:nvPr>
        </p:nvSpPr>
        <p:spPr/>
        <p:txBody>
          <a:bodyPr/>
          <a:lstStyle>
            <a:lvl1pPr>
              <a:lnSpc>
                <a:spcPct val="120000"/>
              </a:lnSpc>
              <a:defRPr/>
            </a:lvl1pPr>
          </a:lstStyle>
          <a:p>
            <a:endParaRPr lang="zh-CN" altLang="en-US"/>
          </a:p>
        </p:txBody>
      </p:sp>
      <p:sp>
        <p:nvSpPr>
          <p:cNvPr id="7" name="灯片编号占位符 6"/>
          <p:cNvSpPr>
            <a:spLocks noGrp="1"/>
          </p:cNvSpPr>
          <p:nvPr>
            <p:ph type="sldNum" sz="quarter" idx="12"/>
            <p:custDataLst>
              <p:tags r:id="rId11"/>
            </p:custDataLst>
          </p:nvPr>
        </p:nvSpPr>
        <p:spPr/>
        <p:txBody>
          <a:bodyPr/>
          <a:lstStyle>
            <a:lvl1pPr>
              <a:lnSpc>
                <a:spcPct val="120000"/>
              </a:lnSpc>
              <a:defRPr/>
            </a:lvl1pPr>
          </a:lstStyle>
          <a:p>
            <a:fld id="{49AE70B2-8BF9-45C0-BB95-33D1B9D3A854}" type="slidenum">
              <a:rPr lang="zh-CN" altLang="en-US" smtClean="0"/>
            </a:fld>
            <a:endParaRPr lang="zh-CN" altLang="en-US"/>
          </a:p>
        </p:txBody>
      </p:sp>
    </p:spTree>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925" y="380365"/>
            <a:ext cx="10852150" cy="642620"/>
          </a:xfrm>
        </p:spPr>
        <p:txBody>
          <a:bodyPr vert="horz" lIns="101600" tIns="38100" rIns="76200" bIns="38100" rtlCol="0" anchor="t" anchorCtr="0">
            <a:normAutofit/>
          </a:bodyPr>
          <a:lstStyle>
            <a:lvl1pPr marL="0" marR="0" lvl="0" algn="l" defTabSz="914400" rtl="0" eaLnBrk="1" fontAlgn="auto" latinLnBrk="0" hangingPunct="1">
              <a:lnSpc>
                <a:spcPct val="120000"/>
              </a:lnSpc>
              <a:buNone/>
              <a:defRPr kumimoji="0" lang="zh-CN" altLang="en-US" sz="2800" b="1" i="0" u="none" strike="noStrike" kern="1200" cap="none" spc="200" normalizeH="0" baseline="0" noProof="1">
                <a:solidFill>
                  <a:schemeClr val="accent1"/>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endParaRPr>
              <a:sym typeface="+mn-ea"/>
            </a:endParaRPr>
          </a:p>
        </p:txBody>
      </p:sp>
      <p:grpSp>
        <p:nvGrpSpPr>
          <p:cNvPr id="21" name="组合 20"/>
          <p:cNvGrpSpPr/>
          <p:nvPr userDrawn="1">
            <p:custDataLst>
              <p:tags r:id="rId3"/>
            </p:custDataLst>
          </p:nvPr>
        </p:nvGrpSpPr>
        <p:grpSpPr>
          <a:xfrm>
            <a:off x="0" y="304172"/>
            <a:ext cx="12192000" cy="6362461"/>
            <a:chOff x="0" y="304172"/>
            <a:chExt cx="12192000" cy="6362461"/>
          </a:xfrm>
        </p:grpSpPr>
        <p:grpSp>
          <p:nvGrpSpPr>
            <p:cNvPr id="22" name="组合 21"/>
            <p:cNvGrpSpPr/>
            <p:nvPr userDrawn="1"/>
          </p:nvGrpSpPr>
          <p:grpSpPr>
            <a:xfrm>
              <a:off x="11277600" y="5752233"/>
              <a:ext cx="914400" cy="914400"/>
              <a:chOff x="11277600" y="5752233"/>
              <a:chExt cx="914400" cy="914400"/>
            </a:xfrm>
          </p:grpSpPr>
          <p:sp>
            <p:nvSpPr>
              <p:cNvPr id="24" name="矩形 23"/>
              <p:cNvSpPr/>
              <p:nvPr userDrawn="1">
                <p:custDataLst>
                  <p:tags r:id="rId4"/>
                </p:custDataLst>
              </p:nvPr>
            </p:nvSpPr>
            <p:spPr>
              <a:xfrm>
                <a:off x="11277600" y="5752233"/>
                <a:ext cx="914400" cy="914400"/>
              </a:xfrm>
              <a:prstGeom prst="rect">
                <a:avLst/>
              </a:prstGeom>
              <a:solidFill>
                <a:schemeClr val="bg1"/>
              </a:solidFill>
              <a:ln w="12700" cap="flat" cmpd="sng" algn="ctr">
                <a:noFill/>
                <a:prstDash val="solid"/>
                <a:miter lim="800000"/>
              </a:ln>
              <a:effectLst>
                <a:outerShdw blurRad="927100" sx="114000" sy="114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l"/>
                <a:endParaRPr lang="en-US" altLang="zh-CN">
                  <a:solidFill>
                    <a:schemeClr val="accent1"/>
                  </a:solidFill>
                  <a:latin typeface="+mj-ea"/>
                  <a:ea typeface="+mj-ea"/>
                  <a:sym typeface="+mn-ea"/>
                </a:endParaRPr>
              </a:p>
            </p:txBody>
          </p:sp>
          <p:sp>
            <p:nvSpPr>
              <p:cNvPr id="25" name="任意多边形: 形状 24"/>
              <p:cNvSpPr/>
              <p:nvPr userDrawn="1">
                <p:custDataLst>
                  <p:tags r:id="rId5"/>
                </p:custDataLst>
              </p:nvPr>
            </p:nvSpPr>
            <p:spPr>
              <a:xfrm>
                <a:off x="11638838" y="6018355"/>
                <a:ext cx="191925" cy="382157"/>
              </a:xfrm>
              <a:custGeom>
                <a:avLst/>
                <a:gdLst/>
                <a:ahLst/>
                <a:cxnLst/>
                <a:rect l="0" t="0" r="0" b="0"/>
                <a:pathLst>
                  <a:path w="6534878" h="13012116">
                    <a:moveTo>
                      <a:pt x="739244" y="12895143"/>
                    </a:moveTo>
                    <a:lnTo>
                      <a:pt x="6534877" y="6531310"/>
                    </a:lnTo>
                    <a:lnTo>
                      <a:pt x="739244" y="175595"/>
                    </a:lnTo>
                    <a:cubicBezTo>
                      <a:pt x="648470" y="57486"/>
                      <a:pt x="499307" y="0"/>
                      <a:pt x="352747" y="26642"/>
                    </a:cubicBezTo>
                    <a:cubicBezTo>
                      <a:pt x="206187" y="53285"/>
                      <a:pt x="86799" y="159589"/>
                      <a:pt x="43399" y="302089"/>
                    </a:cubicBezTo>
                    <a:cubicBezTo>
                      <a:pt x="0" y="444589"/>
                      <a:pt x="39864" y="599395"/>
                      <a:pt x="146693" y="703209"/>
                    </a:cubicBezTo>
                    <a:lnTo>
                      <a:pt x="5414712" y="6531310"/>
                    </a:lnTo>
                    <a:lnTo>
                      <a:pt x="179162" y="12335061"/>
                    </a:lnTo>
                    <a:cubicBezTo>
                      <a:pt x="52163" y="12498621"/>
                      <a:pt x="71908" y="12732261"/>
                      <a:pt x="224556" y="12872188"/>
                    </a:cubicBezTo>
                    <a:cubicBezTo>
                      <a:pt x="377203" y="13012115"/>
                      <a:pt x="611675" y="13011507"/>
                      <a:pt x="763596" y="12870792"/>
                    </a:cubicBezTo>
                  </a:path>
                </a:pathLst>
              </a:custGeom>
              <a:solidFill>
                <a:schemeClr val="accent1"/>
              </a:solidFill>
              <a:ln w="6350" cap="flat" cmpd="sng" algn="ctr">
                <a:noFill/>
                <a:prstDash val="solid"/>
                <a:miter lim="800000"/>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accent1"/>
                  </a:solidFill>
                </a:endParaRPr>
              </a:p>
            </p:txBody>
          </p:sp>
        </p:grpSp>
        <p:sp>
          <p:nvSpPr>
            <p:cNvPr id="23" name="等腰三角形 22"/>
            <p:cNvSpPr/>
            <p:nvPr userDrawn="1">
              <p:custDataLst>
                <p:tags r:id="rId6"/>
              </p:custDataLst>
            </p:nvPr>
          </p:nvSpPr>
          <p:spPr>
            <a:xfrm rot="5400000">
              <a:off x="-144016" y="448188"/>
              <a:ext cx="720080" cy="432048"/>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 name="文本占位符 2"/>
          <p:cNvSpPr>
            <a:spLocks noGrp="1"/>
          </p:cNvSpPr>
          <p:nvPr>
            <p:ph type="body" idx="1" hasCustomPrompt="1"/>
            <p:custDataLst>
              <p:tags r:id="rId7"/>
            </p:custDataLst>
          </p:nvPr>
        </p:nvSpPr>
        <p:spPr>
          <a:xfrm>
            <a:off x="669930" y="1383038"/>
            <a:ext cx="5283242" cy="381003"/>
          </a:xfrm>
        </p:spPr>
        <p:txBody>
          <a:bodyPr lIns="101600" tIns="38100" rIns="76200" bIns="38100" anchor="t" anchorCtr="0">
            <a:normAutofit/>
          </a:bodyPr>
          <a:lstStyle>
            <a:lvl1pPr marL="0" indent="0" eaLnBrk="1" fontAlgn="auto" latinLnBrk="0" hangingPunct="1">
              <a:lnSpc>
                <a:spcPct val="120000"/>
              </a:lnSpc>
              <a:spcAft>
                <a:spcPct val="0"/>
              </a:spcAft>
              <a:buNone/>
              <a:defRPr sz="2000" b="0"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单击此处编辑文本</a:t>
            </a:r>
            <a:endParaRPr lang="zh-CN" altLang="en-US"/>
          </a:p>
        </p:txBody>
      </p:sp>
      <p:sp>
        <p:nvSpPr>
          <p:cNvPr id="4" name="内容占位符 3"/>
          <p:cNvSpPr>
            <a:spLocks noGrp="1"/>
          </p:cNvSpPr>
          <p:nvPr>
            <p:ph sz="half" idx="2"/>
            <p:custDataLst>
              <p:tags r:id="rId8"/>
            </p:custDataLst>
          </p:nvPr>
        </p:nvSpPr>
        <p:spPr>
          <a:xfrm>
            <a:off x="669925" y="1848485"/>
            <a:ext cx="5283200" cy="4492625"/>
          </a:xfrm>
        </p:spPr>
        <p:txBody>
          <a:bodyPr vert="horz" lIns="101600" tIns="0" rIns="82550" bIns="0" rtlCol="0">
            <a:normAutofit/>
          </a:bodyPr>
          <a:lstStyle>
            <a:lvl1pPr marL="228600" marR="0" lvl="0" indent="-228600" algn="l" defTabSz="914400" rtl="0" eaLnBrk="1" fontAlgn="auto" latinLnBrk="0" hangingPunct="1">
              <a:lnSpc>
                <a:spcPct val="120000"/>
              </a:lnSpc>
              <a:spcBef>
                <a:spcPct val="0"/>
              </a:spcBef>
              <a:spcAft>
                <a:spcPts val="1000"/>
              </a:spcAft>
              <a:buFont typeface="Arial" panose="020B0604020202020204" pitchFamily="34" charset="0"/>
              <a:buChar char="•"/>
              <a:defRPr kumimoji="0" lang="zh-CN" altLang="en-US" sz="1600" b="0" i="0" u="none" strike="noStrike" kern="1200" cap="none" spc="20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ct val="0"/>
              </a:spcBef>
              <a:spcAft>
                <a:spcPts val="1000"/>
              </a:spcAft>
              <a:buFont typeface="Arial" panose="020B0604020202020204" pitchFamily="34" charset="0"/>
              <a:buChar char="•"/>
              <a:tabLst>
                <a:tab pos="1609725" algn="l"/>
              </a:tabLst>
              <a:defRPr kumimoji="0" lang="zh-CN" altLang="en-US" sz="1600" b="0" i="0" u="none" strike="noStrike" kern="1200" cap="none" spc="20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ct val="0"/>
              </a:spcBef>
              <a:spcAft>
                <a:spcPts val="1000"/>
              </a:spcAft>
              <a:buFont typeface="Arial" panose="020B0604020202020204" pitchFamily="34" charset="0"/>
              <a:buChar char="•"/>
              <a:defRPr kumimoji="0" lang="zh-CN" altLang="en-US" sz="1600" b="0" i="0" u="none" strike="noStrike" kern="1200" cap="none" spc="20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ct val="0"/>
              </a:spcBef>
              <a:spcAft>
                <a:spcPts val="1000"/>
              </a:spcAft>
              <a:buFont typeface="Arial" panose="020B0604020202020204" pitchFamily="34" charset="0"/>
              <a:buChar char="•"/>
              <a:defRPr kumimoji="0" lang="zh-CN" altLang="en-US" sz="1600" b="0" i="0" u="none" strike="noStrike" kern="1200" cap="none" spc="20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ct val="0"/>
              </a:spcBef>
              <a:spcAft>
                <a:spcPts val="1000"/>
              </a:spcAft>
              <a:buFont typeface="Arial" panose="020B0604020202020204" pitchFamily="34" charset="0"/>
              <a:buChar char="•"/>
              <a:defRPr kumimoji="0" lang="zh-CN" altLang="en-US" sz="1600" b="0" i="0" u="none" strike="noStrike" kern="1200" cap="none" spc="20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5" name="文本占位符 4"/>
          <p:cNvSpPr>
            <a:spLocks noGrp="1"/>
          </p:cNvSpPr>
          <p:nvPr>
            <p:ph type="body" sz="quarter" idx="3" hasCustomPrompt="1"/>
            <p:custDataLst>
              <p:tags r:id="rId9"/>
            </p:custDataLst>
          </p:nvPr>
        </p:nvSpPr>
        <p:spPr>
          <a:xfrm>
            <a:off x="6235750" y="1383038"/>
            <a:ext cx="5283242" cy="381003"/>
          </a:xfrm>
        </p:spPr>
        <p:txBody>
          <a:bodyPr vert="horz" lIns="101600" tIns="38100" rIns="76200" bIns="38100" rtlCol="0" anchor="t" anchorCtr="0">
            <a:normAutofit/>
          </a:bodyPr>
          <a:lstStyle>
            <a:lvl1pPr marL="0" marR="0" lvl="0" indent="0" algn="l" defTabSz="914400" rtl="0" eaLnBrk="1" fontAlgn="auto" latinLnBrk="0" hangingPunct="1">
              <a:lnSpc>
                <a:spcPct val="120000"/>
              </a:lnSpc>
              <a:spcBef>
                <a:spcPct val="0"/>
              </a:spcBef>
              <a:spcAft>
                <a:spcPct val="0"/>
              </a:spcAft>
              <a:buFont typeface="Arial" panose="020B0604020202020204" pitchFamily="34" charset="0"/>
              <a:buNone/>
              <a:defRPr kumimoji="0" lang="zh-CN" altLang="en-US" sz="2000" b="0" i="0" u="none" strike="noStrike" kern="1200" cap="none" spc="20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10"/>
            </p:custDataLst>
          </p:nvPr>
        </p:nvSpPr>
        <p:spPr>
          <a:xfrm>
            <a:off x="6235700" y="1848485"/>
            <a:ext cx="5283200" cy="4492625"/>
          </a:xfrm>
        </p:spPr>
        <p:txBody>
          <a:bodyPr vert="horz" lIns="101600" tIns="0" rIns="82550" bIns="0" rtlCol="0">
            <a:normAutofit/>
          </a:bodyPr>
          <a:lstStyle>
            <a:lvl1pPr marL="228600" marR="0" lvl="0" indent="-228600" algn="l" defTabSz="914400" rtl="0" eaLnBrk="1" fontAlgn="auto" latinLnBrk="0" hangingPunct="1">
              <a:lnSpc>
                <a:spcPct val="120000"/>
              </a:lnSpc>
              <a:spcBef>
                <a:spcPct val="0"/>
              </a:spcBef>
              <a:spcAft>
                <a:spcPts val="1000"/>
              </a:spcAft>
              <a:buFont typeface="Arial" panose="020B0604020202020204" pitchFamily="34" charset="0"/>
              <a:buChar char="•"/>
              <a:defRPr kumimoji="0" lang="zh-CN" altLang="en-US" sz="1600" b="0" i="0" u="none" strike="noStrike" kern="1200" cap="none" spc="20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ct val="0"/>
              </a:spcBef>
              <a:spcAft>
                <a:spcPts val="1000"/>
              </a:spcAft>
              <a:buFont typeface="Arial" panose="020B0604020202020204" pitchFamily="34" charset="0"/>
              <a:buChar char="•"/>
              <a:tabLst>
                <a:tab pos="1609725" algn="l"/>
              </a:tabLst>
              <a:defRPr kumimoji="0" lang="zh-CN" altLang="en-US" sz="1600" b="0" i="0" u="none" strike="noStrike" kern="1200" cap="none" spc="20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ct val="0"/>
              </a:spcBef>
              <a:spcAft>
                <a:spcPts val="1000"/>
              </a:spcAft>
              <a:buFont typeface="Arial" panose="020B0604020202020204" pitchFamily="34" charset="0"/>
              <a:buChar char="•"/>
              <a:defRPr kumimoji="0" lang="zh-CN" altLang="en-US" sz="1600" b="0" i="0" u="none" strike="noStrike" kern="1200" cap="none" spc="20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ct val="0"/>
              </a:spcBef>
              <a:spcAft>
                <a:spcPts val="1000"/>
              </a:spcAft>
              <a:buFont typeface="Arial" panose="020B0604020202020204" pitchFamily="34" charset="0"/>
              <a:buChar char="•"/>
              <a:defRPr kumimoji="0" lang="zh-CN" altLang="en-US" sz="1600" b="0" i="0" u="none" strike="noStrike" kern="1200" cap="none" spc="20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ct val="0"/>
              </a:spcBef>
              <a:spcAft>
                <a:spcPts val="1000"/>
              </a:spcAft>
              <a:buFont typeface="Arial" panose="020B0604020202020204" pitchFamily="34" charset="0"/>
              <a:buChar char="•"/>
              <a:defRPr kumimoji="0" lang="zh-CN" altLang="en-US" sz="1600" b="0" i="0" u="none" strike="noStrike" kern="1200" cap="none" spc="20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7" name="日期占位符 6"/>
          <p:cNvSpPr>
            <a:spLocks noGrp="1"/>
          </p:cNvSpPr>
          <p:nvPr>
            <p:ph type="dt" sz="half" idx="10"/>
            <p:custDataLst>
              <p:tags r:id="rId11"/>
            </p:custDataLst>
          </p:nvPr>
        </p:nvSpPr>
        <p:spPr/>
        <p:txBody>
          <a:bodyPr>
            <a:normAutofit/>
          </a:bodyPr>
          <a:lstStyle>
            <a:lvl1pPr>
              <a:lnSpc>
                <a:spcPct val="120000"/>
              </a:lnSpc>
              <a:defRPr u="none" strike="noStrike" kern="1200" cap="none" spc="200" normalizeH="0">
                <a:latin typeface="Arial" panose="020B0604020202020204" pitchFamily="34" charset="0"/>
              </a:defRPr>
            </a:lvl1p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12"/>
            </p:custDataLst>
          </p:nvPr>
        </p:nvSpPr>
        <p:spPr/>
        <p:txBody>
          <a:bodyPr>
            <a:normAutofit/>
          </a:bodyPr>
          <a:lstStyle>
            <a:lvl1pPr>
              <a:lnSpc>
                <a:spcPct val="120000"/>
              </a:lnSpc>
              <a:defRPr u="none" strike="noStrike" kern="1200" cap="none" spc="200" normalizeH="0">
                <a:latin typeface="Arial" panose="020B0604020202020204" pitchFamily="34" charset="0"/>
              </a:defRPr>
            </a:lvl1pPr>
          </a:lstStyle>
          <a:p>
            <a:endParaRPr lang="zh-CN" altLang="en-US"/>
          </a:p>
        </p:txBody>
      </p:sp>
      <p:sp>
        <p:nvSpPr>
          <p:cNvPr id="9" name="灯片编号占位符 8"/>
          <p:cNvSpPr>
            <a:spLocks noGrp="1"/>
          </p:cNvSpPr>
          <p:nvPr>
            <p:ph type="sldNum" sz="quarter" idx="12"/>
            <p:custDataLst>
              <p:tags r:id="rId13"/>
            </p:custDataLst>
          </p:nvPr>
        </p:nvSpPr>
        <p:spPr/>
        <p:txBody>
          <a:bodyPr>
            <a:normAutofit/>
          </a:bodyPr>
          <a:lstStyle>
            <a:lvl1pPr>
              <a:lnSpc>
                <a:spcPct val="120000"/>
              </a:lnSpc>
              <a:defRPr u="none" strike="noStrike" kern="1200" cap="none" spc="200" normalizeH="0">
                <a:latin typeface="Arial" panose="020B0604020202020204" pitchFamily="34" charset="0"/>
              </a:defRPr>
            </a:lvl1pPr>
          </a:lstStyle>
          <a:p>
            <a:fld id="{49AE70B2-8BF9-45C0-BB95-33D1B9D3A854}" type="slidenum">
              <a:rPr lang="zh-CN" altLang="en-US" smtClean="0"/>
            </a:fld>
            <a:endParaRPr lang="zh-CN" altLang="en-US"/>
          </a:p>
        </p:txBody>
      </p:sp>
    </p:spTree>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925" y="380365"/>
            <a:ext cx="10852150" cy="642620"/>
          </a:xfrm>
        </p:spPr>
        <p:txBody>
          <a:bodyPr vert="horz" lIns="101600" tIns="38100" rIns="76200" bIns="38100" rtlCol="0" anchor="t" anchorCtr="0">
            <a:noAutofit/>
          </a:bodyPr>
          <a:lstStyle>
            <a:lvl1pPr marL="0" marR="0" lvl="0" algn="l" defTabSz="914400" rtl="0" eaLnBrk="1" fontAlgn="ctr" latinLnBrk="0" hangingPunct="1">
              <a:lnSpc>
                <a:spcPct val="120000"/>
              </a:lnSpc>
              <a:buNone/>
              <a:defRPr kumimoji="0" lang="zh-CN" altLang="en-US" sz="2800" b="1" i="0" u="none" strike="noStrike" kern="1200" cap="none" spc="200" normalizeH="0" baseline="0" noProof="1">
                <a:solidFill>
                  <a:schemeClr val="accent1"/>
                </a:solidFill>
                <a:uFillTx/>
                <a:latin typeface="微软雅黑" panose="020B0503020204020204" pitchFamily="34" charset="-122"/>
                <a:ea typeface="微软雅黑" panose="020B0503020204020204" pitchFamily="34" charset="-122"/>
                <a:cs typeface="+mj-cs"/>
                <a:sym typeface="+mn-ea"/>
              </a:defRPr>
            </a:lvl1pPr>
          </a:lstStyle>
          <a:p>
            <a:pPr lvl="0"/>
            <a:r>
              <a:rPr>
                <a:sym typeface="+mn-ea"/>
              </a:rPr>
              <a:t>单击此处编辑母版标题样式</a:t>
            </a:r>
            <a:endParaRPr>
              <a:sym typeface="+mn-ea"/>
            </a:endParaRPr>
          </a:p>
        </p:txBody>
      </p:sp>
      <p:grpSp>
        <p:nvGrpSpPr>
          <p:cNvPr id="44" name="组合 43"/>
          <p:cNvGrpSpPr/>
          <p:nvPr userDrawn="1">
            <p:custDataLst>
              <p:tags r:id="rId3"/>
            </p:custDataLst>
          </p:nvPr>
        </p:nvGrpSpPr>
        <p:grpSpPr>
          <a:xfrm>
            <a:off x="0" y="304172"/>
            <a:ext cx="12192000" cy="6362461"/>
            <a:chOff x="0" y="304172"/>
            <a:chExt cx="12192000" cy="6362461"/>
          </a:xfrm>
        </p:grpSpPr>
        <p:grpSp>
          <p:nvGrpSpPr>
            <p:cNvPr id="45" name="组合 44"/>
            <p:cNvGrpSpPr/>
            <p:nvPr userDrawn="1"/>
          </p:nvGrpSpPr>
          <p:grpSpPr>
            <a:xfrm>
              <a:off x="11277600" y="5752233"/>
              <a:ext cx="914400" cy="914400"/>
              <a:chOff x="11277600" y="5752233"/>
              <a:chExt cx="914400" cy="914400"/>
            </a:xfrm>
          </p:grpSpPr>
          <p:sp>
            <p:nvSpPr>
              <p:cNvPr id="47" name="矩形 46"/>
              <p:cNvSpPr/>
              <p:nvPr userDrawn="1">
                <p:custDataLst>
                  <p:tags r:id="rId4"/>
                </p:custDataLst>
              </p:nvPr>
            </p:nvSpPr>
            <p:spPr>
              <a:xfrm>
                <a:off x="11277600" y="5752233"/>
                <a:ext cx="914400" cy="914400"/>
              </a:xfrm>
              <a:prstGeom prst="rect">
                <a:avLst/>
              </a:prstGeom>
              <a:solidFill>
                <a:schemeClr val="bg1"/>
              </a:solidFill>
              <a:ln w="12700" cap="flat" cmpd="sng" algn="ctr">
                <a:noFill/>
                <a:prstDash val="solid"/>
                <a:miter lim="800000"/>
              </a:ln>
              <a:effectLst>
                <a:outerShdw blurRad="927100" sx="114000" sy="114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l"/>
                <a:endParaRPr lang="en-US" altLang="zh-CN">
                  <a:solidFill>
                    <a:schemeClr val="accent1"/>
                  </a:solidFill>
                  <a:latin typeface="+mj-ea"/>
                  <a:ea typeface="+mj-ea"/>
                  <a:sym typeface="+mn-ea"/>
                </a:endParaRPr>
              </a:p>
            </p:txBody>
          </p:sp>
          <p:sp>
            <p:nvSpPr>
              <p:cNvPr id="48" name="任意多边形: 形状 47"/>
              <p:cNvSpPr/>
              <p:nvPr userDrawn="1">
                <p:custDataLst>
                  <p:tags r:id="rId5"/>
                </p:custDataLst>
              </p:nvPr>
            </p:nvSpPr>
            <p:spPr>
              <a:xfrm>
                <a:off x="11638838" y="6018355"/>
                <a:ext cx="191925" cy="382157"/>
              </a:xfrm>
              <a:custGeom>
                <a:avLst/>
                <a:gdLst/>
                <a:ahLst/>
                <a:cxnLst/>
                <a:rect l="0" t="0" r="0" b="0"/>
                <a:pathLst>
                  <a:path w="6534878" h="13012116">
                    <a:moveTo>
                      <a:pt x="739244" y="12895143"/>
                    </a:moveTo>
                    <a:lnTo>
                      <a:pt x="6534877" y="6531310"/>
                    </a:lnTo>
                    <a:lnTo>
                      <a:pt x="739244" y="175595"/>
                    </a:lnTo>
                    <a:cubicBezTo>
                      <a:pt x="648470" y="57486"/>
                      <a:pt x="499307" y="0"/>
                      <a:pt x="352747" y="26642"/>
                    </a:cubicBezTo>
                    <a:cubicBezTo>
                      <a:pt x="206187" y="53285"/>
                      <a:pt x="86799" y="159589"/>
                      <a:pt x="43399" y="302089"/>
                    </a:cubicBezTo>
                    <a:cubicBezTo>
                      <a:pt x="0" y="444589"/>
                      <a:pt x="39864" y="599395"/>
                      <a:pt x="146693" y="703209"/>
                    </a:cubicBezTo>
                    <a:lnTo>
                      <a:pt x="5414712" y="6531310"/>
                    </a:lnTo>
                    <a:lnTo>
                      <a:pt x="179162" y="12335061"/>
                    </a:lnTo>
                    <a:cubicBezTo>
                      <a:pt x="52163" y="12498621"/>
                      <a:pt x="71908" y="12732261"/>
                      <a:pt x="224556" y="12872188"/>
                    </a:cubicBezTo>
                    <a:cubicBezTo>
                      <a:pt x="377203" y="13012115"/>
                      <a:pt x="611675" y="13011507"/>
                      <a:pt x="763596" y="12870792"/>
                    </a:cubicBezTo>
                  </a:path>
                </a:pathLst>
              </a:custGeom>
              <a:solidFill>
                <a:schemeClr val="accent1"/>
              </a:solidFill>
              <a:ln w="6350" cap="flat" cmpd="sng" algn="ctr">
                <a:noFill/>
                <a:prstDash val="solid"/>
                <a:miter lim="800000"/>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accent1"/>
                  </a:solidFill>
                </a:endParaRPr>
              </a:p>
            </p:txBody>
          </p:sp>
        </p:grpSp>
        <p:sp>
          <p:nvSpPr>
            <p:cNvPr id="46" name="等腰三角形 45"/>
            <p:cNvSpPr/>
            <p:nvPr userDrawn="1">
              <p:custDataLst>
                <p:tags r:id="rId6"/>
              </p:custDataLst>
            </p:nvPr>
          </p:nvSpPr>
          <p:spPr>
            <a:xfrm rot="5400000">
              <a:off x="-144016" y="448188"/>
              <a:ext cx="720080" cy="432048"/>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 name="日期占位符 2"/>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8"/>
            </p:custDataLst>
          </p:nvPr>
        </p:nvSpPr>
        <p:spPr/>
        <p:txBody>
          <a:bodyPr/>
          <a:lstStyle/>
          <a:p>
            <a:endParaRPr lang="zh-CN" altLang="en-US"/>
          </a:p>
        </p:txBody>
      </p:sp>
      <p:sp>
        <p:nvSpPr>
          <p:cNvPr id="5" name="灯片编号占位符 4"/>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925" y="381000"/>
            <a:ext cx="10852150" cy="643890"/>
          </a:xfrm>
        </p:spPr>
        <p:txBody>
          <a:bodyPr vert="horz" lIns="101600" tIns="38100" rIns="76200" bIns="38100" rtlCol="0" anchor="t" anchorCtr="0">
            <a:noAutofit/>
          </a:bodyPr>
          <a:lstStyle>
            <a:lvl1pPr marL="0" marR="0" lvl="0" algn="l" defTabSz="914400" rtl="0" eaLnBrk="1" fontAlgn="auto" latinLnBrk="0" hangingPunct="1">
              <a:lnSpc>
                <a:spcPct val="120000"/>
              </a:lnSpc>
              <a:buNone/>
              <a:defRPr kumimoji="0" lang="zh-CN" altLang="en-US" sz="2800" b="1" i="0" u="none" strike="noStrike" kern="1200" cap="none" spc="200" normalizeH="0" baseline="0" noProof="1">
                <a:solidFill>
                  <a:schemeClr val="accent1"/>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endParaRPr>
              <a:sym typeface="+mn-ea"/>
            </a:endParaRPr>
          </a:p>
        </p:txBody>
      </p:sp>
      <p:grpSp>
        <p:nvGrpSpPr>
          <p:cNvPr id="19" name="组合 18"/>
          <p:cNvGrpSpPr/>
          <p:nvPr userDrawn="1">
            <p:custDataLst>
              <p:tags r:id="rId3"/>
            </p:custDataLst>
          </p:nvPr>
        </p:nvGrpSpPr>
        <p:grpSpPr>
          <a:xfrm>
            <a:off x="0" y="304172"/>
            <a:ext cx="12192000" cy="6362461"/>
            <a:chOff x="0" y="304172"/>
            <a:chExt cx="12192000" cy="6362461"/>
          </a:xfrm>
        </p:grpSpPr>
        <p:grpSp>
          <p:nvGrpSpPr>
            <p:cNvPr id="20" name="组合 19"/>
            <p:cNvGrpSpPr/>
            <p:nvPr userDrawn="1"/>
          </p:nvGrpSpPr>
          <p:grpSpPr>
            <a:xfrm>
              <a:off x="11277600" y="5752233"/>
              <a:ext cx="914400" cy="914400"/>
              <a:chOff x="11277600" y="5752233"/>
              <a:chExt cx="914400" cy="914400"/>
            </a:xfrm>
          </p:grpSpPr>
          <p:sp>
            <p:nvSpPr>
              <p:cNvPr id="22" name="矩形 21"/>
              <p:cNvSpPr/>
              <p:nvPr userDrawn="1">
                <p:custDataLst>
                  <p:tags r:id="rId4"/>
                </p:custDataLst>
              </p:nvPr>
            </p:nvSpPr>
            <p:spPr>
              <a:xfrm>
                <a:off x="11277600" y="5752233"/>
                <a:ext cx="914400" cy="914400"/>
              </a:xfrm>
              <a:prstGeom prst="rect">
                <a:avLst/>
              </a:prstGeom>
              <a:solidFill>
                <a:schemeClr val="bg1"/>
              </a:solidFill>
              <a:ln w="12700" cap="flat" cmpd="sng" algn="ctr">
                <a:noFill/>
                <a:prstDash val="solid"/>
                <a:miter lim="800000"/>
              </a:ln>
              <a:effectLst>
                <a:outerShdw blurRad="927100" sx="114000" sy="114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l"/>
                <a:endParaRPr lang="en-US" altLang="zh-CN">
                  <a:solidFill>
                    <a:schemeClr val="accent1"/>
                  </a:solidFill>
                  <a:latin typeface="+mj-ea"/>
                  <a:ea typeface="+mj-ea"/>
                  <a:sym typeface="+mn-ea"/>
                </a:endParaRPr>
              </a:p>
            </p:txBody>
          </p:sp>
          <p:sp>
            <p:nvSpPr>
              <p:cNvPr id="23" name="任意多边形: 形状 22"/>
              <p:cNvSpPr/>
              <p:nvPr userDrawn="1">
                <p:custDataLst>
                  <p:tags r:id="rId5"/>
                </p:custDataLst>
              </p:nvPr>
            </p:nvSpPr>
            <p:spPr>
              <a:xfrm>
                <a:off x="11638838" y="6018355"/>
                <a:ext cx="191925" cy="382157"/>
              </a:xfrm>
              <a:custGeom>
                <a:avLst/>
                <a:gdLst/>
                <a:ahLst/>
                <a:cxnLst/>
                <a:rect l="0" t="0" r="0" b="0"/>
                <a:pathLst>
                  <a:path w="6534878" h="13012116">
                    <a:moveTo>
                      <a:pt x="739244" y="12895143"/>
                    </a:moveTo>
                    <a:lnTo>
                      <a:pt x="6534877" y="6531310"/>
                    </a:lnTo>
                    <a:lnTo>
                      <a:pt x="739244" y="175595"/>
                    </a:lnTo>
                    <a:cubicBezTo>
                      <a:pt x="648470" y="57486"/>
                      <a:pt x="499307" y="0"/>
                      <a:pt x="352747" y="26642"/>
                    </a:cubicBezTo>
                    <a:cubicBezTo>
                      <a:pt x="206187" y="53285"/>
                      <a:pt x="86799" y="159589"/>
                      <a:pt x="43399" y="302089"/>
                    </a:cubicBezTo>
                    <a:cubicBezTo>
                      <a:pt x="0" y="444589"/>
                      <a:pt x="39864" y="599395"/>
                      <a:pt x="146693" y="703209"/>
                    </a:cubicBezTo>
                    <a:lnTo>
                      <a:pt x="5414712" y="6531310"/>
                    </a:lnTo>
                    <a:lnTo>
                      <a:pt x="179162" y="12335061"/>
                    </a:lnTo>
                    <a:cubicBezTo>
                      <a:pt x="52163" y="12498621"/>
                      <a:pt x="71908" y="12732261"/>
                      <a:pt x="224556" y="12872188"/>
                    </a:cubicBezTo>
                    <a:cubicBezTo>
                      <a:pt x="377203" y="13012115"/>
                      <a:pt x="611675" y="13011507"/>
                      <a:pt x="763596" y="12870792"/>
                    </a:cubicBezTo>
                  </a:path>
                </a:pathLst>
              </a:custGeom>
              <a:solidFill>
                <a:schemeClr val="accent1"/>
              </a:solidFill>
              <a:ln w="6350" cap="flat" cmpd="sng" algn="ctr">
                <a:noFill/>
                <a:prstDash val="solid"/>
                <a:miter lim="800000"/>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accent1"/>
                  </a:solidFill>
                </a:endParaRPr>
              </a:p>
            </p:txBody>
          </p:sp>
        </p:grpSp>
        <p:sp>
          <p:nvSpPr>
            <p:cNvPr id="21" name="等腰三角形 20"/>
            <p:cNvSpPr/>
            <p:nvPr userDrawn="1">
              <p:custDataLst>
                <p:tags r:id="rId6"/>
              </p:custDataLst>
            </p:nvPr>
          </p:nvSpPr>
          <p:spPr>
            <a:xfrm rot="5400000">
              <a:off x="-144016" y="448188"/>
              <a:ext cx="720080" cy="432048"/>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 name="图片占位符 2"/>
          <p:cNvSpPr>
            <a:spLocks noGrp="1"/>
          </p:cNvSpPr>
          <p:nvPr>
            <p:ph type="pic" idx="1"/>
            <p:custDataLst>
              <p:tags r:id="rId7"/>
            </p:custDataLst>
          </p:nvPr>
        </p:nvSpPr>
        <p:spPr>
          <a:xfrm>
            <a:off x="669925" y="1397635"/>
            <a:ext cx="5283200" cy="4943475"/>
          </a:xfrm>
        </p:spPr>
        <p:txBody>
          <a:bodyPr vert="horz" lIns="101600" tIns="0" rIns="82550" bIns="0" rtlCol="0">
            <a:normAutofit/>
          </a:bodyPr>
          <a:lstStyle>
            <a:lvl1pPr marL="0" marR="0" lvl="0" indent="0" algn="l" defTabSz="914400" rtl="0" eaLnBrk="1" fontAlgn="auto" latinLnBrk="0" hangingPunct="1">
              <a:lnSpc>
                <a:spcPct val="120000"/>
              </a:lnSpc>
              <a:spcBef>
                <a:spcPct val="0"/>
              </a:spcBef>
              <a:spcAft>
                <a:spcPts val="1000"/>
              </a:spcAft>
              <a:buFont typeface="Arial" panose="020B0604020202020204" pitchFamily="34" charset="0"/>
              <a:buNone/>
              <a:defRPr kumimoji="0" lang="zh-CN" altLang="en-US" sz="1600" b="0" i="0" u="none" strike="noStrike" kern="1200" cap="none" spc="20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ct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solidFill>
                <a:uFillTx/>
                <a:latin typeface="+mn-lt"/>
                <a:ea typeface="+mn-ea"/>
                <a:cs typeface="+mn-cs"/>
                <a:sym typeface="+mn-ea"/>
              </a:defRPr>
            </a:lvl5pPr>
          </a:lstStyle>
          <a:p>
            <a:pPr lvl="0"/>
            <a:endParaRPr>
              <a:sym typeface="+mn-ea"/>
            </a:endParaRPr>
          </a:p>
        </p:txBody>
      </p:sp>
      <p:sp>
        <p:nvSpPr>
          <p:cNvPr id="4" name="文本占位符 3"/>
          <p:cNvSpPr>
            <a:spLocks noGrp="1"/>
          </p:cNvSpPr>
          <p:nvPr>
            <p:ph type="body" sz="half" idx="2"/>
            <p:custDataLst>
              <p:tags r:id="rId8"/>
            </p:custDataLst>
          </p:nvPr>
        </p:nvSpPr>
        <p:spPr>
          <a:xfrm>
            <a:off x="6238875" y="1397635"/>
            <a:ext cx="5283200" cy="4943475"/>
          </a:xfrm>
        </p:spPr>
        <p:txBody>
          <a:bodyPr vert="horz" lIns="101600" tIns="0" rIns="82550" bIns="0" rtlCol="0">
            <a:normAutofit/>
          </a:bodyPr>
          <a:lstStyle>
            <a:lvl1pPr marL="228600" marR="0" lvl="0" indent="-228600" algn="l" defTabSz="914400" rtl="0" eaLnBrk="1" fontAlgn="auto" latinLnBrk="0" hangingPunct="1">
              <a:lnSpc>
                <a:spcPct val="150000"/>
              </a:lnSpc>
              <a:spcBef>
                <a:spcPct val="0"/>
              </a:spcBef>
              <a:spcAft>
                <a:spcPts val="1000"/>
              </a:spcAft>
              <a:buFont typeface="Arial" panose="020B0604020202020204" pitchFamily="34" charset="0"/>
              <a:buChar char="•"/>
              <a:defRPr kumimoji="0" lang="zh-CN" altLang="en-US" sz="1800" b="0" i="0" u="none" strike="noStrike" kern="1200" cap="none" spc="20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9"/>
            </p:custDataLst>
          </p:nvPr>
        </p:nvSpPr>
        <p:spPr/>
        <p:txBody>
          <a:bodyPr/>
          <a:lstStyle/>
          <a:p>
            <a:fld id="{9EFD9D74-47D9-4702-A33C-335B63B48DBF}" type="datetimeFigureOut">
              <a:rPr lang="zh-CN" altLang="en-US" smtClean="0"/>
            </a:fld>
            <a:endParaRPr lang="zh-CN" altLang="en-US"/>
          </a:p>
        </p:txBody>
      </p:sp>
      <p:sp>
        <p:nvSpPr>
          <p:cNvPr id="6" name="页脚占位符 5"/>
          <p:cNvSpPr>
            <a:spLocks noGrp="1"/>
          </p:cNvSpPr>
          <p:nvPr>
            <p:ph type="ftr" sz="quarter" idx="11"/>
            <p:custDataLst>
              <p:tags r:id="rId10"/>
            </p:custDataLst>
          </p:nvPr>
        </p:nvSpPr>
        <p:spPr/>
        <p:txBody>
          <a:bodyPr/>
          <a:lstStyle/>
          <a:p>
            <a:endParaRPr lang="zh-CN" altLang="en-US"/>
          </a:p>
        </p:txBody>
      </p:sp>
      <p:sp>
        <p:nvSpPr>
          <p:cNvPr id="7" name="灯片编号占位符 6"/>
          <p:cNvSpPr>
            <a:spLocks noGrp="1"/>
          </p:cNvSpPr>
          <p:nvPr>
            <p:ph type="sldNum" sz="quarter" idx="12"/>
            <p:custDataLst>
              <p:tags r:id="rId11"/>
            </p:custDataLst>
          </p:nvPr>
        </p:nvSpPr>
        <p:spPr/>
        <p:txBody>
          <a:bodyPr/>
          <a:lstStyle/>
          <a:p>
            <a:fld id="{FABC47A4-756D-490B-A52F-7D9E2C9FC05F}" type="slidenum">
              <a:rPr lang="zh-CN" altLang="en-US" smtClean="0"/>
            </a:fld>
            <a:endParaRPr lang="zh-CN" altLang="en-US"/>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algn="l" defTabSz="914400" rtl="0" eaLnBrk="1" fontAlgn="auto" latinLnBrk="0" hangingPunct="1">
              <a:lnSpc>
                <a:spcPct val="100000"/>
              </a:lnSpc>
              <a:buNone/>
              <a:defRPr kumimoji="0" lang="zh-CN" altLang="en-US" sz="3600" b="1" i="0" u="none" strike="noStrike" kern="1200" cap="none" spc="30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endParaRPr>
              <a:sym typeface="+mn-ea"/>
            </a:endParaRPr>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8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ct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ct val="0"/>
              </a:spcBef>
              <a:spcAft>
                <a:spcPts val="600"/>
              </a:spcAft>
              <a:buFont typeface="Arial" panose="020B0604020202020204" pitchFamily="34" charset="0"/>
              <a:buChar char="●"/>
              <a:defRPr kumimoji="0" lang="zh-CN" altLang="en-US" sz="16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ct val="0"/>
              </a:spcBef>
              <a:spcAft>
                <a:spcPts val="300"/>
              </a:spcAft>
              <a:buFont typeface="Wingdings" panose="05000000000000000000" charset="0"/>
              <a:buChar char=""/>
              <a:defRPr kumimoji="0" lang="zh-CN" altLang="en-US" sz="14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ct val="0"/>
              </a:spcBef>
              <a:spcAft>
                <a:spcPts val="300"/>
              </a:spcAft>
              <a:buFont typeface="Arial" panose="020B0604020202020204" pitchFamily="34" charset="0"/>
              <a:buChar char="•"/>
              <a:defRPr kumimoji="0" lang="zh-CN" altLang="en-US" sz="14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grpSp>
        <p:nvGrpSpPr>
          <p:cNvPr id="18" name="组合 17"/>
          <p:cNvGrpSpPr/>
          <p:nvPr userDrawn="1">
            <p:custDataLst>
              <p:tags r:id="rId2"/>
            </p:custDataLst>
          </p:nvPr>
        </p:nvGrpSpPr>
        <p:grpSpPr>
          <a:xfrm>
            <a:off x="0" y="0"/>
            <a:ext cx="12192000" cy="6858000"/>
            <a:chOff x="0" y="0"/>
            <a:chExt cx="12192000" cy="6858000"/>
          </a:xfrm>
        </p:grpSpPr>
        <p:sp>
          <p:nvSpPr>
            <p:cNvPr id="19" name="矩形 18"/>
            <p:cNvSpPr/>
            <p:nvPr userDrawn="1">
              <p:custDataLst>
                <p:tags r:id="rId3"/>
              </p:custDataLst>
            </p:nvPr>
          </p:nvSpPr>
          <p:spPr>
            <a:xfrm>
              <a:off x="292800" y="304200"/>
              <a:ext cx="11606400" cy="6249600"/>
            </a:xfrm>
            <a:prstGeom prst="rect">
              <a:avLst/>
            </a:prstGeom>
            <a:solidFill>
              <a:schemeClr val="bg1"/>
            </a:solidFill>
            <a:ln w="12700" cap="flat" cmpd="sng" algn="ctr">
              <a:noFill/>
              <a:prstDash val="solid"/>
              <a:miter lim="800000"/>
            </a:ln>
            <a:effectLst>
              <a:outerShdw blurRad="927100" sx="114000" sy="114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a:p>
          </p:txBody>
        </p:sp>
        <p:grpSp>
          <p:nvGrpSpPr>
            <p:cNvPr id="20" name="组合 19"/>
            <p:cNvGrpSpPr/>
            <p:nvPr userDrawn="1"/>
          </p:nvGrpSpPr>
          <p:grpSpPr>
            <a:xfrm>
              <a:off x="11277600" y="0"/>
              <a:ext cx="914400" cy="914400"/>
              <a:chOff x="11277600" y="5752233"/>
              <a:chExt cx="914400" cy="914400"/>
            </a:xfrm>
          </p:grpSpPr>
          <p:sp>
            <p:nvSpPr>
              <p:cNvPr id="22" name="矩形 21"/>
              <p:cNvSpPr/>
              <p:nvPr userDrawn="1">
                <p:custDataLst>
                  <p:tags r:id="rId4"/>
                </p:custDataLst>
              </p:nvPr>
            </p:nvSpPr>
            <p:spPr>
              <a:xfrm>
                <a:off x="11277600" y="5752233"/>
                <a:ext cx="914400" cy="914400"/>
              </a:xfrm>
              <a:prstGeom prst="rect">
                <a:avLst/>
              </a:prstGeom>
              <a:solidFill>
                <a:schemeClr val="accent1"/>
              </a:solidFill>
              <a:ln w="12700" cap="flat" cmpd="sng" algn="ctr">
                <a:noFill/>
                <a:prstDash val="solid"/>
                <a:miter lim="800000"/>
              </a:ln>
              <a:effectLst>
                <a:outerShdw blurRad="927100" sx="114000" sy="114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l"/>
                <a:endParaRPr lang="en-US" altLang="zh-CN">
                  <a:solidFill>
                    <a:schemeClr val="accent1"/>
                  </a:solidFill>
                  <a:latin typeface="+mj-ea"/>
                  <a:ea typeface="+mj-ea"/>
                  <a:sym typeface="+mn-ea"/>
                </a:endParaRPr>
              </a:p>
            </p:txBody>
          </p:sp>
          <p:sp>
            <p:nvSpPr>
              <p:cNvPr id="23" name="任意多边形: 形状 22"/>
              <p:cNvSpPr/>
              <p:nvPr userDrawn="1">
                <p:custDataLst>
                  <p:tags r:id="rId5"/>
                </p:custDataLst>
              </p:nvPr>
            </p:nvSpPr>
            <p:spPr>
              <a:xfrm>
                <a:off x="11638838" y="6018355"/>
                <a:ext cx="191925" cy="382157"/>
              </a:xfrm>
              <a:custGeom>
                <a:avLst/>
                <a:gdLst/>
                <a:ahLst/>
                <a:cxnLst/>
                <a:rect l="0" t="0" r="0" b="0"/>
                <a:pathLst>
                  <a:path w="6534878" h="13012116">
                    <a:moveTo>
                      <a:pt x="739244" y="12895143"/>
                    </a:moveTo>
                    <a:lnTo>
                      <a:pt x="6534877" y="6531310"/>
                    </a:lnTo>
                    <a:lnTo>
                      <a:pt x="739244" y="175595"/>
                    </a:lnTo>
                    <a:cubicBezTo>
                      <a:pt x="648470" y="57486"/>
                      <a:pt x="499307" y="0"/>
                      <a:pt x="352747" y="26642"/>
                    </a:cubicBezTo>
                    <a:cubicBezTo>
                      <a:pt x="206187" y="53285"/>
                      <a:pt x="86799" y="159589"/>
                      <a:pt x="43399" y="302089"/>
                    </a:cubicBezTo>
                    <a:cubicBezTo>
                      <a:pt x="0" y="444589"/>
                      <a:pt x="39864" y="599395"/>
                      <a:pt x="146693" y="703209"/>
                    </a:cubicBezTo>
                    <a:lnTo>
                      <a:pt x="5414712" y="6531310"/>
                    </a:lnTo>
                    <a:lnTo>
                      <a:pt x="179162" y="12335061"/>
                    </a:lnTo>
                    <a:cubicBezTo>
                      <a:pt x="52163" y="12498621"/>
                      <a:pt x="71908" y="12732261"/>
                      <a:pt x="224556" y="12872188"/>
                    </a:cubicBezTo>
                    <a:cubicBezTo>
                      <a:pt x="377203" y="13012115"/>
                      <a:pt x="611675" y="13011507"/>
                      <a:pt x="763596" y="12870792"/>
                    </a:cubicBezTo>
                  </a:path>
                </a:pathLst>
              </a:custGeom>
              <a:solidFill>
                <a:schemeClr val="bg1"/>
              </a:solidFill>
              <a:ln w="6350" cap="flat" cmpd="sng" algn="ctr">
                <a:noFill/>
                <a:prstDash val="solid"/>
                <a:miter lim="800000"/>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accent1"/>
                  </a:solidFill>
                </a:endParaRPr>
              </a:p>
            </p:txBody>
          </p:sp>
        </p:grpSp>
        <p:sp>
          <p:nvSpPr>
            <p:cNvPr id="21" name="矩形 20"/>
            <p:cNvSpPr/>
            <p:nvPr userDrawn="1">
              <p:custDataLst>
                <p:tags r:id="rId6"/>
              </p:custDataLst>
            </p:nvPr>
          </p:nvSpPr>
          <p:spPr>
            <a:xfrm>
              <a:off x="0" y="5943600"/>
              <a:ext cx="914400" cy="914400"/>
            </a:xfrm>
            <a:prstGeom prst="rect">
              <a:avLst/>
            </a:prstGeom>
            <a:solidFill>
              <a:schemeClr val="bg1"/>
            </a:solidFill>
            <a:ln w="12700" cap="flat" cmpd="sng" algn="ctr">
              <a:noFill/>
              <a:prstDash val="solid"/>
              <a:miter lim="800000"/>
            </a:ln>
            <a:effectLst>
              <a:outerShdw blurRad="927100" sx="114000" sy="114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l"/>
              <a:endParaRPr lang="en-US" altLang="zh-CN">
                <a:solidFill>
                  <a:schemeClr val="accent1"/>
                </a:solidFill>
                <a:latin typeface="+mj-ea"/>
                <a:ea typeface="+mj-ea"/>
                <a:sym typeface="+mn-ea"/>
              </a:endParaRPr>
            </a:p>
          </p:txBody>
        </p:sp>
      </p:grpSp>
      <p:sp>
        <p:nvSpPr>
          <p:cNvPr id="2" name="竖排标题 1"/>
          <p:cNvSpPr>
            <a:spLocks noGrp="1"/>
          </p:cNvSpPr>
          <p:nvPr>
            <p:ph type="title" orient="vert"/>
            <p:custDataLst>
              <p:tags r:id="rId7"/>
            </p:custDataLs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20000"/>
              </a:lnSpc>
              <a:spcAft>
                <a:spcPct val="0"/>
              </a:spcAft>
              <a:buNone/>
              <a:defRPr kumimoji="0" lang="zh-CN" altLang="en-US" sz="2400" b="1" i="0" u="none" strike="noStrike" kern="1200" cap="none" spc="200" normalizeH="0" baseline="0" noProof="1">
                <a:solidFill>
                  <a:schemeClr val="accent1"/>
                </a:solidFill>
                <a:uFillTx/>
                <a:latin typeface="微软雅黑" panose="020B0503020204020204" pitchFamily="34" charset="-122"/>
                <a:ea typeface="微软雅黑" panose="020B0503020204020204" pitchFamily="34" charset="-122"/>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custDataLst>
              <p:tags r:id="rId8"/>
            </p:custDataLst>
          </p:nvPr>
        </p:nvSpPr>
        <p:spPr>
          <a:xfrm>
            <a:off x="669925" y="952500"/>
            <a:ext cx="9828101" cy="5388907"/>
          </a:xfrm>
        </p:spPr>
        <p:txBody>
          <a:bodyPr vert="eaVert"/>
          <a:lstStyle>
            <a:lvl1pPr indent="0" eaLnBrk="1" fontAlgn="auto" latinLnBrk="0" hangingPunct="1">
              <a:lnSpc>
                <a:spcPct val="120000"/>
              </a:lnSpc>
              <a:defRPr>
                <a:solidFill>
                  <a:schemeClr val="tx1">
                    <a:lumMod val="85000"/>
                    <a:lumOff val="15000"/>
                  </a:schemeClr>
                </a:solidFill>
                <a:latin typeface="微软雅黑" panose="020B0503020204020204" pitchFamily="34" charset="-122"/>
                <a:ea typeface="微软雅黑" panose="020B0503020204020204" pitchFamily="34" charset="-122"/>
              </a:defRPr>
            </a:lvl1pPr>
            <a:lvl2pPr indent="0" eaLnBrk="1" fontAlgn="auto" latinLnBrk="0" hangingPunct="1">
              <a:lnSpc>
                <a:spcPct val="120000"/>
              </a:lnSpc>
              <a:defRPr>
                <a:solidFill>
                  <a:schemeClr val="tx1">
                    <a:lumMod val="85000"/>
                    <a:lumOff val="15000"/>
                  </a:schemeClr>
                </a:solidFill>
                <a:latin typeface="微软雅黑" panose="020B0503020204020204" pitchFamily="34" charset="-122"/>
                <a:ea typeface="微软雅黑" panose="020B0503020204020204" pitchFamily="34" charset="-122"/>
              </a:defRPr>
            </a:lvl2pPr>
            <a:lvl3pPr indent="0" eaLnBrk="1" fontAlgn="auto" latinLnBrk="0" hangingPunct="1">
              <a:lnSpc>
                <a:spcPct val="120000"/>
              </a:lnSpc>
              <a:defRPr>
                <a:solidFill>
                  <a:schemeClr val="tx1">
                    <a:lumMod val="85000"/>
                    <a:lumOff val="15000"/>
                  </a:schemeClr>
                </a:solidFill>
                <a:latin typeface="微软雅黑" panose="020B0503020204020204" pitchFamily="34" charset="-122"/>
                <a:ea typeface="微软雅黑" panose="020B0503020204020204" pitchFamily="34" charset="-122"/>
              </a:defRPr>
            </a:lvl3pPr>
            <a:lvl4pPr indent="0" eaLnBrk="1" fontAlgn="auto" latinLnBrk="0" hangingPunct="1">
              <a:lnSpc>
                <a:spcPct val="120000"/>
              </a:lnSpc>
              <a:defRPr>
                <a:solidFill>
                  <a:schemeClr val="tx1">
                    <a:lumMod val="85000"/>
                    <a:lumOff val="15000"/>
                  </a:schemeClr>
                </a:solidFill>
                <a:latin typeface="微软雅黑" panose="020B0503020204020204" pitchFamily="34" charset="-122"/>
                <a:ea typeface="微软雅黑" panose="020B0503020204020204" pitchFamily="34" charset="-122"/>
              </a:defRPr>
            </a:lvl4pPr>
            <a:lvl5pPr indent="0" eaLnBrk="1" fontAlgn="auto" latinLnBrk="0" hangingPunct="1">
              <a:lnSpc>
                <a:spcPct val="120000"/>
              </a:lnSpc>
              <a:defRPr>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custDataLst>
              <p:tags r:id="rId9"/>
            </p:custDataLst>
          </p:nvPr>
        </p:nvSpPr>
        <p:spPr/>
        <p:txBody>
          <a:bodyPr/>
          <a:lstStyle>
            <a:lvl1pPr>
              <a:lnSpc>
                <a:spcPct val="120000"/>
              </a:lnSpc>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0"/>
            </p:custDataLst>
          </p:nvPr>
        </p:nvSpPr>
        <p:spPr/>
        <p:txBody>
          <a:bodyPr/>
          <a:lstStyle>
            <a:lvl1pPr>
              <a:lnSpc>
                <a:spcPct val="120000"/>
              </a:lnSpc>
              <a:defRPr/>
            </a:lvl1pPr>
          </a:lstStyle>
          <a:p>
            <a:endParaRPr lang="zh-CN" altLang="en-US"/>
          </a:p>
        </p:txBody>
      </p:sp>
      <p:sp>
        <p:nvSpPr>
          <p:cNvPr id="6" name="灯片编号占位符 5"/>
          <p:cNvSpPr>
            <a:spLocks noGrp="1"/>
          </p:cNvSpPr>
          <p:nvPr>
            <p:ph type="sldNum" sz="quarter" idx="12"/>
            <p:custDataLst>
              <p:tags r:id="rId11"/>
            </p:custDataLst>
          </p:nvPr>
        </p:nvSpPr>
        <p:spPr/>
        <p:txBody>
          <a:bodyPr/>
          <a:lstStyle>
            <a:lvl1pPr>
              <a:lnSpc>
                <a:spcPct val="120000"/>
              </a:lnSpc>
              <a:defRPr/>
            </a:lvl1pPr>
          </a:lstStyle>
          <a:p>
            <a:fld id="{49AE70B2-8BF9-45C0-BB95-33D1B9D3A854}" type="slidenum">
              <a:rPr lang="zh-CN" altLang="en-US" smtClean="0"/>
            </a:fld>
            <a:endParaRPr lang="zh-CN" altLang="en-US"/>
          </a:p>
        </p:txBody>
      </p:sp>
    </p:spTree>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grpSp>
        <p:nvGrpSpPr>
          <p:cNvPr id="17" name="组合 16"/>
          <p:cNvGrpSpPr/>
          <p:nvPr userDrawn="1">
            <p:custDataLst>
              <p:tags r:id="rId2"/>
            </p:custDataLst>
          </p:nvPr>
        </p:nvGrpSpPr>
        <p:grpSpPr>
          <a:xfrm>
            <a:off x="0" y="0"/>
            <a:ext cx="12192000" cy="6858000"/>
            <a:chOff x="0" y="0"/>
            <a:chExt cx="12192000" cy="6858000"/>
          </a:xfrm>
        </p:grpSpPr>
        <p:sp>
          <p:nvSpPr>
            <p:cNvPr id="18" name="矩形 17"/>
            <p:cNvSpPr/>
            <p:nvPr userDrawn="1">
              <p:custDataLst>
                <p:tags r:id="rId3"/>
              </p:custDataLst>
            </p:nvPr>
          </p:nvSpPr>
          <p:spPr>
            <a:xfrm>
              <a:off x="292800" y="304200"/>
              <a:ext cx="11606400" cy="6249600"/>
            </a:xfrm>
            <a:prstGeom prst="rect">
              <a:avLst/>
            </a:prstGeom>
            <a:solidFill>
              <a:schemeClr val="bg1"/>
            </a:solidFill>
            <a:ln w="12700" cap="flat" cmpd="sng" algn="ctr">
              <a:noFill/>
              <a:prstDash val="solid"/>
              <a:miter lim="800000"/>
            </a:ln>
            <a:effectLst>
              <a:outerShdw blurRad="927100" sx="114000" sy="114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a:p>
          </p:txBody>
        </p:sp>
        <p:grpSp>
          <p:nvGrpSpPr>
            <p:cNvPr id="19" name="组合 18"/>
            <p:cNvGrpSpPr/>
            <p:nvPr userDrawn="1"/>
          </p:nvGrpSpPr>
          <p:grpSpPr>
            <a:xfrm>
              <a:off x="11277600" y="0"/>
              <a:ext cx="914400" cy="914400"/>
              <a:chOff x="11277600" y="5752233"/>
              <a:chExt cx="914400" cy="914400"/>
            </a:xfrm>
          </p:grpSpPr>
          <p:sp>
            <p:nvSpPr>
              <p:cNvPr id="21" name="矩形 20"/>
              <p:cNvSpPr/>
              <p:nvPr userDrawn="1">
                <p:custDataLst>
                  <p:tags r:id="rId4"/>
                </p:custDataLst>
              </p:nvPr>
            </p:nvSpPr>
            <p:spPr>
              <a:xfrm>
                <a:off x="11277600" y="5752233"/>
                <a:ext cx="914400" cy="914400"/>
              </a:xfrm>
              <a:prstGeom prst="rect">
                <a:avLst/>
              </a:prstGeom>
              <a:solidFill>
                <a:schemeClr val="accent1"/>
              </a:solidFill>
              <a:ln w="12700" cap="flat" cmpd="sng" algn="ctr">
                <a:noFill/>
                <a:prstDash val="solid"/>
                <a:miter lim="800000"/>
              </a:ln>
              <a:effectLst>
                <a:outerShdw blurRad="927100" sx="114000" sy="114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l"/>
                <a:endParaRPr lang="en-US" altLang="zh-CN">
                  <a:solidFill>
                    <a:schemeClr val="accent1"/>
                  </a:solidFill>
                  <a:latin typeface="+mj-ea"/>
                  <a:ea typeface="+mj-ea"/>
                  <a:sym typeface="+mn-ea"/>
                </a:endParaRPr>
              </a:p>
            </p:txBody>
          </p:sp>
          <p:sp>
            <p:nvSpPr>
              <p:cNvPr id="22" name="任意多边形: 形状 21"/>
              <p:cNvSpPr/>
              <p:nvPr userDrawn="1">
                <p:custDataLst>
                  <p:tags r:id="rId5"/>
                </p:custDataLst>
              </p:nvPr>
            </p:nvSpPr>
            <p:spPr>
              <a:xfrm>
                <a:off x="11638838" y="6018355"/>
                <a:ext cx="191925" cy="382157"/>
              </a:xfrm>
              <a:custGeom>
                <a:avLst/>
                <a:gdLst/>
                <a:ahLst/>
                <a:cxnLst/>
                <a:rect l="0" t="0" r="0" b="0"/>
                <a:pathLst>
                  <a:path w="6534878" h="13012116">
                    <a:moveTo>
                      <a:pt x="739244" y="12895143"/>
                    </a:moveTo>
                    <a:lnTo>
                      <a:pt x="6534877" y="6531310"/>
                    </a:lnTo>
                    <a:lnTo>
                      <a:pt x="739244" y="175595"/>
                    </a:lnTo>
                    <a:cubicBezTo>
                      <a:pt x="648470" y="57486"/>
                      <a:pt x="499307" y="0"/>
                      <a:pt x="352747" y="26642"/>
                    </a:cubicBezTo>
                    <a:cubicBezTo>
                      <a:pt x="206187" y="53285"/>
                      <a:pt x="86799" y="159589"/>
                      <a:pt x="43399" y="302089"/>
                    </a:cubicBezTo>
                    <a:cubicBezTo>
                      <a:pt x="0" y="444589"/>
                      <a:pt x="39864" y="599395"/>
                      <a:pt x="146693" y="703209"/>
                    </a:cubicBezTo>
                    <a:lnTo>
                      <a:pt x="5414712" y="6531310"/>
                    </a:lnTo>
                    <a:lnTo>
                      <a:pt x="179162" y="12335061"/>
                    </a:lnTo>
                    <a:cubicBezTo>
                      <a:pt x="52163" y="12498621"/>
                      <a:pt x="71908" y="12732261"/>
                      <a:pt x="224556" y="12872188"/>
                    </a:cubicBezTo>
                    <a:cubicBezTo>
                      <a:pt x="377203" y="13012115"/>
                      <a:pt x="611675" y="13011507"/>
                      <a:pt x="763596" y="12870792"/>
                    </a:cubicBezTo>
                  </a:path>
                </a:pathLst>
              </a:custGeom>
              <a:solidFill>
                <a:schemeClr val="bg1"/>
              </a:solidFill>
              <a:ln w="6350" cap="flat" cmpd="sng" algn="ctr">
                <a:noFill/>
                <a:prstDash val="solid"/>
                <a:miter lim="800000"/>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accent1"/>
                  </a:solidFill>
                </a:endParaRPr>
              </a:p>
            </p:txBody>
          </p:sp>
        </p:grpSp>
        <p:sp>
          <p:nvSpPr>
            <p:cNvPr id="20" name="矩形 19"/>
            <p:cNvSpPr/>
            <p:nvPr userDrawn="1">
              <p:custDataLst>
                <p:tags r:id="rId6"/>
              </p:custDataLst>
            </p:nvPr>
          </p:nvSpPr>
          <p:spPr>
            <a:xfrm>
              <a:off x="0" y="5943600"/>
              <a:ext cx="914400" cy="914400"/>
            </a:xfrm>
            <a:prstGeom prst="rect">
              <a:avLst/>
            </a:prstGeom>
            <a:solidFill>
              <a:schemeClr val="bg1"/>
            </a:solidFill>
            <a:ln w="12700" cap="flat" cmpd="sng" algn="ctr">
              <a:noFill/>
              <a:prstDash val="solid"/>
              <a:miter lim="800000"/>
            </a:ln>
            <a:effectLst>
              <a:outerShdw blurRad="927100" sx="114000" sy="114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l"/>
              <a:endParaRPr lang="en-US" altLang="zh-CN">
                <a:solidFill>
                  <a:schemeClr val="accent1"/>
                </a:solidFill>
                <a:latin typeface="+mj-ea"/>
                <a:ea typeface="+mj-ea"/>
                <a:sym typeface="+mn-ea"/>
              </a:endParaRPr>
            </a:p>
          </p:txBody>
        </p:sp>
      </p:grpSp>
      <p:sp>
        <p:nvSpPr>
          <p:cNvPr id="3" name="日期占位符 2"/>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8"/>
            </p:custDataLst>
          </p:nvPr>
        </p:nvSpPr>
        <p:spPr/>
        <p:txBody>
          <a:bodyPr/>
          <a:lstStyle/>
          <a:p>
            <a:endParaRPr lang="zh-CN" altLang="en-US"/>
          </a:p>
        </p:txBody>
      </p:sp>
      <p:sp>
        <p:nvSpPr>
          <p:cNvPr id="5" name="灯片编号占位符 4"/>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10"/>
            </p:custDataLst>
          </p:nvPr>
        </p:nvSpPr>
        <p:spPr>
          <a:xfrm>
            <a:off x="669930" y="952508"/>
            <a:ext cx="10852237" cy="5388907"/>
          </a:xfrm>
        </p:spPr>
        <p:txBody>
          <a:bodyPr/>
          <a:lstStyle>
            <a:lvl1pPr>
              <a:defRPr>
                <a:latin typeface="微软雅黑" panose="020B0503020204020204" pitchFamily="34" charset="-122"/>
                <a:ea typeface="微软雅黑" panose="020B0503020204020204" pitchFamily="34" charset="-122"/>
              </a:defRPr>
            </a:lvl1pPr>
            <a:lvl2pPr>
              <a:defRPr>
                <a:latin typeface="微软雅黑" panose="020B0503020204020204" pitchFamily="34" charset="-122"/>
                <a:ea typeface="微软雅黑" panose="020B0503020204020204" pitchFamily="34" charset="-122"/>
              </a:defRPr>
            </a:lvl2pPr>
            <a:lvl3pPr>
              <a:defRPr>
                <a:latin typeface="微软雅黑" panose="020B0503020204020204" pitchFamily="34" charset="-122"/>
                <a:ea typeface="微软雅黑" panose="020B0503020204020204" pitchFamily="34" charset="-122"/>
              </a:defRPr>
            </a:lvl3pPr>
            <a:lvl4pPr>
              <a:defRPr>
                <a:latin typeface="微软雅黑" panose="020B0503020204020204" pitchFamily="34" charset="-122"/>
                <a:ea typeface="微软雅黑" panose="020B0503020204020204" pitchFamily="34" charset="-122"/>
              </a:defRPr>
            </a:lvl4pPr>
            <a:lvl5pPr>
              <a:defRPr>
                <a:latin typeface="微软雅黑" panose="020B0503020204020204" pitchFamily="34" charset="-122"/>
                <a:ea typeface="微软雅黑" panose="020B0503020204020204" pitchFamily="34" charset="-122"/>
              </a:defRPr>
            </a:lvl5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Tree>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grpSp>
        <p:nvGrpSpPr>
          <p:cNvPr id="7" name="组合 6"/>
          <p:cNvGrpSpPr/>
          <p:nvPr userDrawn="1">
            <p:custDataLst>
              <p:tags r:id="rId2"/>
            </p:custDataLst>
          </p:nvPr>
        </p:nvGrpSpPr>
        <p:grpSpPr>
          <a:xfrm>
            <a:off x="2028825" y="4443095"/>
            <a:ext cx="10162540" cy="2414270"/>
            <a:chOff x="3195" y="6997"/>
            <a:chExt cx="16004" cy="3802"/>
          </a:xfrm>
        </p:grpSpPr>
        <p:sp>
          <p:nvSpPr>
            <p:cNvPr id="12" name="等腰三角形 11"/>
            <p:cNvSpPr/>
            <p:nvPr>
              <p:custDataLst>
                <p:tags r:id="rId3"/>
              </p:custDataLst>
            </p:nvPr>
          </p:nvSpPr>
          <p:spPr>
            <a:xfrm flipH="1">
              <a:off x="3195" y="9989"/>
              <a:ext cx="1640" cy="811"/>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grpSp>
          <p:nvGrpSpPr>
            <p:cNvPr id="6" name="组合 5"/>
            <p:cNvGrpSpPr/>
            <p:nvPr userDrawn="1"/>
          </p:nvGrpSpPr>
          <p:grpSpPr>
            <a:xfrm>
              <a:off x="4015" y="6997"/>
              <a:ext cx="15185" cy="3803"/>
              <a:chOff x="4015" y="6997"/>
              <a:chExt cx="15185" cy="3803"/>
            </a:xfrm>
          </p:grpSpPr>
          <p:sp>
            <p:nvSpPr>
              <p:cNvPr id="20" name="等腰三角形 19"/>
              <p:cNvSpPr/>
              <p:nvPr>
                <p:custDataLst>
                  <p:tags r:id="rId4"/>
                </p:custDataLst>
              </p:nvPr>
            </p:nvSpPr>
            <p:spPr>
              <a:xfrm flipH="1">
                <a:off x="6897" y="6997"/>
                <a:ext cx="7691" cy="3803"/>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21" name="任意多边形 12"/>
              <p:cNvSpPr/>
              <p:nvPr>
                <p:custDataLst>
                  <p:tags r:id="rId5"/>
                </p:custDataLst>
              </p:nvPr>
            </p:nvSpPr>
            <p:spPr>
              <a:xfrm flipH="1">
                <a:off x="10743" y="6997"/>
                <a:ext cx="3846" cy="3803"/>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18" name="等腰三角形 17"/>
              <p:cNvSpPr/>
              <p:nvPr>
                <p:custDataLst>
                  <p:tags r:id="rId6"/>
                </p:custDataLst>
              </p:nvPr>
            </p:nvSpPr>
            <p:spPr>
              <a:xfrm flipH="1">
                <a:off x="12283" y="8520"/>
                <a:ext cx="4611" cy="2280"/>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19" name="任意多边形 16"/>
              <p:cNvSpPr/>
              <p:nvPr>
                <p:custDataLst>
                  <p:tags r:id="rId7"/>
                </p:custDataLst>
              </p:nvPr>
            </p:nvSpPr>
            <p:spPr>
              <a:xfrm flipH="1">
                <a:off x="14589" y="8520"/>
                <a:ext cx="2306" cy="2280"/>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16" name="等腰三角形 15"/>
              <p:cNvSpPr/>
              <p:nvPr>
                <p:custDataLst>
                  <p:tags r:id="rId8"/>
                </p:custDataLst>
              </p:nvPr>
            </p:nvSpPr>
            <p:spPr>
              <a:xfrm flipH="1">
                <a:off x="4470" y="7950"/>
                <a:ext cx="5764" cy="2850"/>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17" name="任意多边形 19"/>
              <p:cNvSpPr/>
              <p:nvPr>
                <p:custDataLst>
                  <p:tags r:id="rId9"/>
                </p:custDataLst>
              </p:nvPr>
            </p:nvSpPr>
            <p:spPr>
              <a:xfrm flipH="1">
                <a:off x="7352" y="7950"/>
                <a:ext cx="2882" cy="2850"/>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14" name="等腰三角形 13"/>
              <p:cNvSpPr/>
              <p:nvPr>
                <p:custDataLst>
                  <p:tags r:id="rId10"/>
                </p:custDataLst>
              </p:nvPr>
            </p:nvSpPr>
            <p:spPr>
              <a:xfrm flipH="1">
                <a:off x="17560" y="9989"/>
                <a:ext cx="1640" cy="811"/>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15" name="任意多边形 22"/>
              <p:cNvSpPr/>
              <p:nvPr>
                <p:custDataLst>
                  <p:tags r:id="rId11"/>
                </p:custDataLst>
              </p:nvPr>
            </p:nvSpPr>
            <p:spPr>
              <a:xfrm flipH="1">
                <a:off x="18380" y="9989"/>
                <a:ext cx="820" cy="811"/>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13" name="任意多边形 25"/>
              <p:cNvSpPr/>
              <p:nvPr>
                <p:custDataLst>
                  <p:tags r:id="rId12"/>
                </p:custDataLst>
              </p:nvPr>
            </p:nvSpPr>
            <p:spPr>
              <a:xfrm flipH="1">
                <a:off x="4015" y="9989"/>
                <a:ext cx="820" cy="811"/>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grpSp>
      </p:grpSp>
      <p:sp>
        <p:nvSpPr>
          <p:cNvPr id="2" name="标题 1"/>
          <p:cNvSpPr>
            <a:spLocks noGrp="1"/>
          </p:cNvSpPr>
          <p:nvPr>
            <p:ph type="title" hasCustomPrompt="1"/>
            <p:custDataLst>
              <p:tags r:id="rId13"/>
            </p:custDataLst>
          </p:nvPr>
        </p:nvSpPr>
        <p:spPr>
          <a:xfrm>
            <a:off x="1285044" y="2014855"/>
            <a:ext cx="5818505" cy="1414145"/>
          </a:xfrm>
        </p:spPr>
        <p:txBody>
          <a:bodyPr anchor="b" anchorCtr="0">
            <a:normAutofit/>
          </a:bodyPr>
          <a:lstStyle>
            <a:lvl1pPr>
              <a:defRPr sz="7200" b="1" u="none" strike="noStrike" kern="1200" cap="none" spc="0" normalizeH="0" baseline="0">
                <a:solidFill>
                  <a:schemeClr val="accent1"/>
                </a:solidFill>
                <a:latin typeface="Arial" panose="020B0604020202020204" pitchFamily="34" charset="0"/>
                <a:ea typeface="汉仪旗黑-85S" panose="00020600040101010101" pitchFamily="18" charset="-122"/>
              </a:defRPr>
            </a:lvl1pPr>
          </a:lstStyle>
          <a:p>
            <a:r>
              <a:rPr lang="zh-CN" altLang="en-US"/>
              <a:t>编辑标题</a:t>
            </a:r>
            <a:endParaRPr lang="zh-CN" altLang="en-US"/>
          </a:p>
        </p:txBody>
      </p:sp>
      <p:sp>
        <p:nvSpPr>
          <p:cNvPr id="3" name="日期占位符 2"/>
          <p:cNvSpPr>
            <a:spLocks noGrp="1"/>
          </p:cNvSpPr>
          <p:nvPr>
            <p:ph type="dt" sz="half" idx="10"/>
            <p:custDataLst>
              <p:tags r:id="rId14"/>
            </p:custDataLst>
          </p:nvPr>
        </p:nvSpPr>
        <p:spPr/>
        <p:txBody>
          <a:bodyPr/>
          <a:lstStyle/>
          <a:p>
            <a:fld id="{0488CED8-A2E1-4FD5-B2F5-D691BB24C91E}" type="datetimeFigureOut">
              <a:rPr lang="zh-CN" altLang="en-US" smtClean="0"/>
            </a:fld>
            <a:endParaRPr lang="zh-CN" altLang="en-US"/>
          </a:p>
        </p:txBody>
      </p:sp>
      <p:sp>
        <p:nvSpPr>
          <p:cNvPr id="4" name="页脚占位符 3"/>
          <p:cNvSpPr>
            <a:spLocks noGrp="1"/>
          </p:cNvSpPr>
          <p:nvPr>
            <p:ph type="ftr" sz="quarter" idx="11"/>
            <p:custDataLst>
              <p:tags r:id="rId15"/>
            </p:custDataLst>
          </p:nvPr>
        </p:nvSpPr>
        <p:spPr/>
        <p:txBody>
          <a:bodyPr/>
          <a:lstStyle/>
          <a:p>
            <a:endParaRPr lang="zh-CN" altLang="en-US"/>
          </a:p>
        </p:txBody>
      </p:sp>
      <p:sp>
        <p:nvSpPr>
          <p:cNvPr id="5" name="灯片编号占位符 4"/>
          <p:cNvSpPr>
            <a:spLocks noGrp="1"/>
          </p:cNvSpPr>
          <p:nvPr>
            <p:ph type="sldNum" sz="quarter" idx="12"/>
            <p:custDataLst>
              <p:tags r:id="rId16"/>
            </p:custDataLst>
          </p:nvPr>
        </p:nvSpPr>
        <p:spPr/>
        <p:txBody>
          <a:bodyPr/>
          <a:lstStyle/>
          <a:p>
            <a:fld id="{1A5F2F5A-3577-40D0-9738-AC762F5E245E}" type="slidenum">
              <a:rPr lang="zh-CN" altLang="en-US" smtClean="0"/>
            </a:fld>
            <a:endParaRPr lang="zh-CN" altLang="en-US"/>
          </a:p>
        </p:txBody>
      </p:sp>
    </p:spTree>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通用">
    <p:spTree>
      <p:nvGrpSpPr>
        <p:cNvPr id="1" name=""/>
        <p:cNvGrpSpPr/>
        <p:nvPr/>
      </p:nvGrpSpPr>
      <p:grpSpPr>
        <a:xfrm>
          <a:off x="0" y="0"/>
          <a:ext cx="0" cy="0"/>
          <a:chOff x="0" y="0"/>
          <a:chExt cx="0" cy="0"/>
        </a:xfrm>
      </p:grpSpPr>
      <p:grpSp>
        <p:nvGrpSpPr>
          <p:cNvPr id="13" name="组合 12"/>
          <p:cNvGrpSpPr/>
          <p:nvPr userDrawn="1"/>
        </p:nvGrpSpPr>
        <p:grpSpPr>
          <a:xfrm>
            <a:off x="11277600" y="5752465"/>
            <a:ext cx="914400" cy="914400"/>
            <a:chOff x="11277600" y="5752233"/>
            <a:chExt cx="914400" cy="914400"/>
          </a:xfrm>
        </p:grpSpPr>
        <p:sp>
          <p:nvSpPr>
            <p:cNvPr id="8" name="矩形 7"/>
            <p:cNvSpPr/>
            <p:nvPr userDrawn="1">
              <p:custDataLst>
                <p:tags r:id="rId2"/>
              </p:custDataLst>
            </p:nvPr>
          </p:nvSpPr>
          <p:spPr>
            <a:xfrm>
              <a:off x="11277600" y="5752233"/>
              <a:ext cx="914400" cy="914400"/>
            </a:xfrm>
            <a:prstGeom prst="rect">
              <a:avLst/>
            </a:prstGeom>
            <a:solidFill>
              <a:schemeClr val="bg1"/>
            </a:solidFill>
            <a:ln w="12700" cap="flat" cmpd="sng" algn="ctr">
              <a:noFill/>
              <a:prstDash val="solid"/>
              <a:miter lim="800000"/>
            </a:ln>
            <a:effectLst>
              <a:outerShdw blurRad="927100" sx="114000" sy="114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l"/>
              <a:endParaRPr lang="en-US" altLang="zh-CN">
                <a:solidFill>
                  <a:schemeClr val="accent1"/>
                </a:solidFill>
                <a:latin typeface="微软雅黑" panose="020B0503020204020204" pitchFamily="34" charset="-122"/>
                <a:ea typeface="微软雅黑" panose="020B0503020204020204" pitchFamily="34" charset="-122"/>
                <a:sym typeface="+mn-ea"/>
              </a:endParaRPr>
            </a:p>
          </p:txBody>
        </p:sp>
        <p:sp>
          <p:nvSpPr>
            <p:cNvPr id="12" name="任意多边形: 形状 11"/>
            <p:cNvSpPr/>
            <p:nvPr userDrawn="1">
              <p:custDataLst>
                <p:tags r:id="rId3"/>
              </p:custDataLst>
            </p:nvPr>
          </p:nvSpPr>
          <p:spPr>
            <a:xfrm>
              <a:off x="11638838" y="6018355"/>
              <a:ext cx="191925" cy="382157"/>
            </a:xfrm>
            <a:custGeom>
              <a:avLst/>
              <a:gdLst/>
              <a:ahLst/>
              <a:cxnLst/>
              <a:rect l="0" t="0" r="0" b="0"/>
              <a:pathLst>
                <a:path w="6534878" h="13012116">
                  <a:moveTo>
                    <a:pt x="739244" y="12895143"/>
                  </a:moveTo>
                  <a:lnTo>
                    <a:pt x="6534877" y="6531310"/>
                  </a:lnTo>
                  <a:lnTo>
                    <a:pt x="739244" y="175595"/>
                  </a:lnTo>
                  <a:cubicBezTo>
                    <a:pt x="648470" y="57486"/>
                    <a:pt x="499307" y="0"/>
                    <a:pt x="352747" y="26642"/>
                  </a:cubicBezTo>
                  <a:cubicBezTo>
                    <a:pt x="206187" y="53285"/>
                    <a:pt x="86799" y="159589"/>
                    <a:pt x="43399" y="302089"/>
                  </a:cubicBezTo>
                  <a:cubicBezTo>
                    <a:pt x="0" y="444589"/>
                    <a:pt x="39864" y="599395"/>
                    <a:pt x="146693" y="703209"/>
                  </a:cubicBezTo>
                  <a:lnTo>
                    <a:pt x="5414712" y="6531310"/>
                  </a:lnTo>
                  <a:lnTo>
                    <a:pt x="179162" y="12335061"/>
                  </a:lnTo>
                  <a:cubicBezTo>
                    <a:pt x="52163" y="12498621"/>
                    <a:pt x="71908" y="12732261"/>
                    <a:pt x="224556" y="12872188"/>
                  </a:cubicBezTo>
                  <a:cubicBezTo>
                    <a:pt x="377203" y="13012115"/>
                    <a:pt x="611675" y="13011507"/>
                    <a:pt x="763596" y="12870792"/>
                  </a:cubicBezTo>
                </a:path>
              </a:pathLst>
            </a:custGeom>
            <a:solidFill>
              <a:schemeClr val="accent1"/>
            </a:solidFill>
            <a:ln w="6350" cap="flat" cmpd="sng" algn="ctr">
              <a:noFill/>
              <a:prstDash val="solid"/>
              <a:miter lim="800000"/>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accent1"/>
                </a:solidFill>
                <a:latin typeface="微软雅黑" panose="020B0503020204020204" pitchFamily="34" charset="-122"/>
                <a:ea typeface="微软雅黑" panose="020B0503020204020204" pitchFamily="34" charset="-122"/>
              </a:endParaRPr>
            </a:p>
          </p:txBody>
        </p:sp>
      </p:grpSp>
      <p:sp>
        <p:nvSpPr>
          <p:cNvPr id="7" name="等腰三角形 6"/>
          <p:cNvSpPr/>
          <p:nvPr userDrawn="1">
            <p:custDataLst>
              <p:tags r:id="rId4"/>
            </p:custDataLst>
          </p:nvPr>
        </p:nvSpPr>
        <p:spPr>
          <a:xfrm rot="5400000">
            <a:off x="-144145" y="448310"/>
            <a:ext cx="720090" cy="43180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 name="标题 1"/>
          <p:cNvSpPr>
            <a:spLocks noGrp="1"/>
          </p:cNvSpPr>
          <p:nvPr userDrawn="1">
            <p:ph type="title"/>
            <p:custDataLst>
              <p:tags r:id="rId5"/>
            </p:custDataLst>
          </p:nvPr>
        </p:nvSpPr>
        <p:spPr/>
        <p:txBody>
          <a:bodyPr/>
          <a:lstStyle>
            <a:lvl1pPr>
              <a:defRPr baseline="0">
                <a:solidFill>
                  <a:schemeClr val="accent1"/>
                </a:solidFill>
                <a:latin typeface="微软雅黑" panose="020B0503020204020204" pitchFamily="34" charset="-122"/>
                <a:ea typeface="微软雅黑" panose="020B0503020204020204" pitchFamily="34" charset="-122"/>
              </a:defRPr>
            </a:lvl1pPr>
          </a:lstStyle>
          <a:p>
            <a:r>
              <a:rPr lang="zh-CN" altLang="en-US"/>
              <a:t>单击此处编辑母版标题样式</a:t>
            </a:r>
            <a:endParaRPr lang="zh-CN" altLang="en-US"/>
          </a:p>
        </p:txBody>
      </p:sp>
      <p:sp>
        <p:nvSpPr>
          <p:cNvPr id="3" name="日期占位符 2"/>
          <p:cNvSpPr>
            <a:spLocks noGrp="1"/>
          </p:cNvSpPr>
          <p:nvPr userDrawn="1">
            <p:ph type="dt" sz="half" idx="10"/>
            <p:custDataLst>
              <p:tags r:id="rId6"/>
            </p:custDataLst>
          </p:nvPr>
        </p:nvSpPr>
        <p:spPr/>
        <p:txBody>
          <a:bodyPr/>
          <a:lstStyle>
            <a:lvl1pPr>
              <a:defRPr>
                <a:latin typeface="微软雅黑" panose="020B0503020204020204" pitchFamily="34" charset="-122"/>
                <a:ea typeface="微软雅黑" panose="020B0503020204020204" pitchFamily="34" charset="-122"/>
              </a:defRPr>
            </a:lvl1pPr>
          </a:lstStyle>
          <a:p>
            <a:fld id="{760FBDFE-C587-4B4C-A407-44438C67B59E}" type="datetimeFigureOut">
              <a:rPr lang="zh-CN" altLang="en-US" smtClean="0"/>
            </a:fld>
            <a:endParaRPr lang="zh-CN" altLang="en-US"/>
          </a:p>
        </p:txBody>
      </p:sp>
      <p:sp>
        <p:nvSpPr>
          <p:cNvPr id="4" name="页脚占位符 3"/>
          <p:cNvSpPr>
            <a:spLocks noGrp="1"/>
          </p:cNvSpPr>
          <p:nvPr userDrawn="1">
            <p:ph type="ftr" sz="quarter" idx="11"/>
            <p:custDataLst>
              <p:tags r:id="rId7"/>
            </p:custDataLst>
          </p:nvPr>
        </p:nvSpPr>
        <p:spPr/>
        <p:txBody>
          <a:bodyPr/>
          <a:lstStyle>
            <a:lvl1pPr>
              <a:defRPr>
                <a:latin typeface="微软雅黑" panose="020B0503020204020204" pitchFamily="34" charset="-122"/>
                <a:ea typeface="微软雅黑" panose="020B0503020204020204" pitchFamily="34" charset="-122"/>
              </a:defRPr>
            </a:lvl1pPr>
          </a:lstStyle>
          <a:p>
            <a:endParaRPr lang="zh-CN" altLang="en-US"/>
          </a:p>
        </p:txBody>
      </p:sp>
      <p:sp>
        <p:nvSpPr>
          <p:cNvPr id="5" name="灯片编号占位符 4"/>
          <p:cNvSpPr>
            <a:spLocks noGrp="1"/>
          </p:cNvSpPr>
          <p:nvPr userDrawn="1">
            <p:ph type="sldNum" sz="quarter" idx="12"/>
            <p:custDataLst>
              <p:tags r:id="rId8"/>
            </p:custDataLst>
          </p:nvPr>
        </p:nvSpPr>
        <p:spPr/>
        <p:txBody>
          <a:bodyPr/>
          <a:lstStyle>
            <a:lvl1pPr>
              <a:defRPr>
                <a:latin typeface="微软雅黑" panose="020B0503020204020204" pitchFamily="34" charset="-122"/>
                <a:ea typeface="微软雅黑" panose="020B0503020204020204" pitchFamily="34" charset="-122"/>
              </a:defRPr>
            </a:lvl1pPr>
          </a:lstStyle>
          <a:p>
            <a:fld id="{49AE70B2-8BF9-45C0-BB95-33D1B9D3A854}" type="slidenum">
              <a:rPr lang="zh-CN" altLang="en-US" smtClean="0"/>
            </a:fld>
            <a:endParaRPr lang="zh-CN" altLang="en-US"/>
          </a:p>
        </p:txBody>
      </p:sp>
    </p:spTree>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相框">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292735" y="304165"/>
            <a:ext cx="11606530" cy="6249670"/>
          </a:xfrm>
          <a:prstGeom prst="rect">
            <a:avLst/>
          </a:prstGeom>
          <a:solidFill>
            <a:schemeClr val="bg2"/>
          </a:solidFill>
          <a:ln w="12700" cap="flat" cmpd="sng" algn="ctr">
            <a:noFill/>
            <a:prstDash val="solid"/>
            <a:miter lim="800000"/>
          </a:ln>
          <a:effectLst>
            <a:outerShdw blurRad="927100" sx="114000" sy="114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a:latin typeface="微软雅黑" panose="020B0503020204020204" pitchFamily="34" charset="-122"/>
              <a:ea typeface="微软雅黑" panose="020B0503020204020204" pitchFamily="34" charset="-122"/>
            </a:endParaRPr>
          </a:p>
        </p:txBody>
      </p:sp>
      <p:grpSp>
        <p:nvGrpSpPr>
          <p:cNvPr id="34" name="组合 33"/>
          <p:cNvGrpSpPr/>
          <p:nvPr userDrawn="1"/>
        </p:nvGrpSpPr>
        <p:grpSpPr>
          <a:xfrm>
            <a:off x="11277600" y="0"/>
            <a:ext cx="914400" cy="914400"/>
            <a:chOff x="11277600" y="5752233"/>
            <a:chExt cx="914400" cy="914400"/>
          </a:xfrm>
        </p:grpSpPr>
        <p:sp>
          <p:nvSpPr>
            <p:cNvPr id="35" name="矩形 34"/>
            <p:cNvSpPr/>
            <p:nvPr userDrawn="1">
              <p:custDataLst>
                <p:tags r:id="rId3"/>
              </p:custDataLst>
            </p:nvPr>
          </p:nvSpPr>
          <p:spPr>
            <a:xfrm>
              <a:off x="11277600" y="5752233"/>
              <a:ext cx="914400" cy="914400"/>
            </a:xfrm>
            <a:prstGeom prst="rect">
              <a:avLst/>
            </a:prstGeom>
            <a:solidFill>
              <a:schemeClr val="accent1"/>
            </a:solidFill>
            <a:ln w="12700" cap="flat" cmpd="sng" algn="ctr">
              <a:noFill/>
              <a:prstDash val="solid"/>
              <a:miter lim="800000"/>
            </a:ln>
            <a:effectLst>
              <a:outerShdw blurRad="927100" sx="114000" sy="114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l"/>
              <a:endParaRPr lang="en-US" altLang="zh-CN">
                <a:solidFill>
                  <a:schemeClr val="accent1"/>
                </a:solidFill>
                <a:latin typeface="微软雅黑" panose="020B0503020204020204" pitchFamily="34" charset="-122"/>
                <a:ea typeface="微软雅黑" panose="020B0503020204020204" pitchFamily="34" charset="-122"/>
                <a:sym typeface="+mn-ea"/>
              </a:endParaRPr>
            </a:p>
          </p:txBody>
        </p:sp>
        <p:sp>
          <p:nvSpPr>
            <p:cNvPr id="36" name="任意多边形: 形状 35"/>
            <p:cNvSpPr/>
            <p:nvPr userDrawn="1">
              <p:custDataLst>
                <p:tags r:id="rId4"/>
              </p:custDataLst>
            </p:nvPr>
          </p:nvSpPr>
          <p:spPr>
            <a:xfrm>
              <a:off x="11638838" y="6018355"/>
              <a:ext cx="191925" cy="382157"/>
            </a:xfrm>
            <a:custGeom>
              <a:avLst/>
              <a:gdLst/>
              <a:ahLst/>
              <a:cxnLst/>
              <a:rect l="0" t="0" r="0" b="0"/>
              <a:pathLst>
                <a:path w="6534878" h="13012116">
                  <a:moveTo>
                    <a:pt x="739244" y="12895143"/>
                  </a:moveTo>
                  <a:lnTo>
                    <a:pt x="6534877" y="6531310"/>
                  </a:lnTo>
                  <a:lnTo>
                    <a:pt x="739244" y="175595"/>
                  </a:lnTo>
                  <a:cubicBezTo>
                    <a:pt x="648470" y="57486"/>
                    <a:pt x="499307" y="0"/>
                    <a:pt x="352747" y="26642"/>
                  </a:cubicBezTo>
                  <a:cubicBezTo>
                    <a:pt x="206187" y="53285"/>
                    <a:pt x="86799" y="159589"/>
                    <a:pt x="43399" y="302089"/>
                  </a:cubicBezTo>
                  <a:cubicBezTo>
                    <a:pt x="0" y="444589"/>
                    <a:pt x="39864" y="599395"/>
                    <a:pt x="146693" y="703209"/>
                  </a:cubicBezTo>
                  <a:lnTo>
                    <a:pt x="5414712" y="6531310"/>
                  </a:lnTo>
                  <a:lnTo>
                    <a:pt x="179162" y="12335061"/>
                  </a:lnTo>
                  <a:cubicBezTo>
                    <a:pt x="52163" y="12498621"/>
                    <a:pt x="71908" y="12732261"/>
                    <a:pt x="224556" y="12872188"/>
                  </a:cubicBezTo>
                  <a:cubicBezTo>
                    <a:pt x="377203" y="13012115"/>
                    <a:pt x="611675" y="13011507"/>
                    <a:pt x="763596" y="12870792"/>
                  </a:cubicBezTo>
                </a:path>
              </a:pathLst>
            </a:custGeom>
            <a:solidFill>
              <a:schemeClr val="bg1"/>
            </a:solidFill>
            <a:ln w="6350" cap="flat" cmpd="sng" algn="ctr">
              <a:noFill/>
              <a:prstDash val="solid"/>
              <a:miter lim="800000"/>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accent1"/>
                </a:solidFill>
                <a:latin typeface="微软雅黑" panose="020B0503020204020204" pitchFamily="34" charset="-122"/>
                <a:ea typeface="微软雅黑" panose="020B0503020204020204" pitchFamily="34" charset="-122"/>
              </a:endParaRPr>
            </a:p>
          </p:txBody>
        </p:sp>
      </p:grpSp>
      <p:sp>
        <p:nvSpPr>
          <p:cNvPr id="37" name="矩形 36"/>
          <p:cNvSpPr/>
          <p:nvPr userDrawn="1">
            <p:custDataLst>
              <p:tags r:id="rId5"/>
            </p:custDataLst>
          </p:nvPr>
        </p:nvSpPr>
        <p:spPr>
          <a:xfrm>
            <a:off x="0" y="5943600"/>
            <a:ext cx="914400" cy="914400"/>
          </a:xfrm>
          <a:prstGeom prst="rect">
            <a:avLst/>
          </a:prstGeom>
          <a:solidFill>
            <a:schemeClr val="bg2"/>
          </a:solidFill>
          <a:ln w="12700" cap="flat" cmpd="sng" algn="ctr">
            <a:noFill/>
            <a:prstDash val="solid"/>
            <a:miter lim="800000"/>
          </a:ln>
          <a:effectLst>
            <a:outerShdw blurRad="927100" sx="114000" sy="114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l"/>
            <a:endParaRPr lang="en-US" altLang="zh-CN">
              <a:solidFill>
                <a:schemeClr val="accent1"/>
              </a:solidFill>
              <a:latin typeface="微软雅黑" panose="020B0503020204020204" pitchFamily="34" charset="-122"/>
              <a:ea typeface="微软雅黑" panose="020B0503020204020204" pitchFamily="34" charset="-122"/>
              <a:sym typeface="+mn-ea"/>
            </a:endParaRPr>
          </a:p>
        </p:txBody>
      </p:sp>
      <p:sp>
        <p:nvSpPr>
          <p:cNvPr id="2" name="标题 1"/>
          <p:cNvSpPr>
            <a:spLocks noGrp="1"/>
          </p:cNvSpPr>
          <p:nvPr>
            <p:ph type="title" hasCustomPrompt="1"/>
            <p:custDataLst>
              <p:tags r:id="rId6"/>
            </p:custDataLst>
          </p:nvPr>
        </p:nvSpPr>
        <p:spPr>
          <a:xfrm>
            <a:off x="1281600" y="1249200"/>
            <a:ext cx="9626400" cy="723600"/>
          </a:xfrm>
        </p:spPr>
        <p:txBody>
          <a:bodyPr anchor="ctr"/>
          <a:lstStyle>
            <a:lvl1pPr>
              <a:defRPr sz="3200" u="none" strike="noStrike" kern="1200" cap="none" spc="200" normalizeH="0" baseline="0">
                <a:solidFill>
                  <a:schemeClr val="accent1"/>
                </a:solidFill>
                <a:latin typeface="Arial" panose="020B0604020202020204" pitchFamily="34" charset="0"/>
                <a:ea typeface="微软雅黑" panose="020B0503020204020204" pitchFamily="34" charset="-122"/>
              </a:defRPr>
            </a:lvl1pPr>
          </a:lstStyle>
          <a:p>
            <a:r>
              <a:rPr lang="zh-CN" altLang="en-US"/>
              <a:t>单击此处编辑标题</a:t>
            </a:r>
            <a:endParaRPr lang="zh-CN" altLang="en-US"/>
          </a:p>
        </p:txBody>
      </p:sp>
      <p:sp>
        <p:nvSpPr>
          <p:cNvPr id="7" name="内容占位符 6"/>
          <p:cNvSpPr>
            <a:spLocks noGrp="1"/>
          </p:cNvSpPr>
          <p:nvPr>
            <p:ph sz="quarter" idx="13"/>
            <p:custDataLst>
              <p:tags r:id="rId7"/>
            </p:custDataLst>
          </p:nvPr>
        </p:nvSpPr>
        <p:spPr>
          <a:xfrm>
            <a:off x="1281113" y="2163600"/>
            <a:ext cx="9626600" cy="3445200"/>
          </a:xfrm>
        </p:spPr>
        <p:txBody>
          <a:bodyPr/>
          <a:lstStyle>
            <a:lvl1pPr>
              <a:defRPr u="none" strike="noStrike" kern="1200" cap="none" spc="200" normalizeH="0" baseline="0">
                <a:latin typeface="Arial" panose="020B0604020202020204" pitchFamily="34" charset="0"/>
                <a:ea typeface="微软雅黑" panose="020B0503020204020204" pitchFamily="34" charset="-122"/>
              </a:defRPr>
            </a:lvl1pPr>
            <a:lvl2pPr>
              <a:defRPr u="none" strike="noStrike" kern="1200" cap="none" spc="200" normalizeH="0" baseline="0">
                <a:latin typeface="Arial" panose="020B0604020202020204" pitchFamily="34" charset="0"/>
                <a:ea typeface="微软雅黑" panose="020B0503020204020204" pitchFamily="34" charset="-122"/>
              </a:defRPr>
            </a:lvl2pPr>
            <a:lvl3pPr>
              <a:defRPr u="none" strike="noStrike" kern="1200" cap="none" spc="200" normalizeH="0" baseline="0">
                <a:latin typeface="Arial" panose="020B0604020202020204" pitchFamily="34" charset="0"/>
                <a:ea typeface="微软雅黑" panose="020B0503020204020204" pitchFamily="34" charset="-122"/>
              </a:defRPr>
            </a:lvl3pPr>
            <a:lvl4pPr>
              <a:defRPr u="none" strike="noStrike" kern="1200" cap="none" spc="200" normalizeH="0" baseline="0">
                <a:latin typeface="Arial" panose="020B0604020202020204" pitchFamily="34" charset="0"/>
                <a:ea typeface="微软雅黑" panose="020B0503020204020204" pitchFamily="34" charset="-122"/>
              </a:defRPr>
            </a:lvl4pPr>
            <a:lvl5pPr>
              <a:defRPr u="none" strike="noStrike" kern="1200" cap="none" spc="200" normalizeH="0" baseline="0">
                <a:latin typeface="Arial" panose="020B0604020202020204" pitchFamily="34" charset="0"/>
                <a:ea typeface="微软雅黑" panose="020B0503020204020204" pitchFamily="34" charset="-122"/>
              </a:defRPr>
            </a:lvl5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3" name="日期占位符 2"/>
          <p:cNvSpPr>
            <a:spLocks noGrp="1"/>
          </p:cNvSpPr>
          <p:nvPr>
            <p:ph type="dt" sz="half" idx="10"/>
            <p:custDataLst>
              <p:tags r:id="rId8"/>
            </p:custDataLst>
          </p:nvPr>
        </p:nvSpPr>
        <p:spPr/>
        <p:txBody>
          <a:bodyPr/>
          <a:lstStyle>
            <a:lvl1pPr>
              <a:defRPr>
                <a:latin typeface="微软雅黑" panose="020B0503020204020204" pitchFamily="34" charset="-122"/>
                <a:ea typeface="微软雅黑" panose="020B0503020204020204" pitchFamily="3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p:txBody>
          <a:bodyPr/>
          <a:lstStyle>
            <a:lvl1pPr>
              <a:defRPr>
                <a:latin typeface="微软雅黑" panose="020B0503020204020204" pitchFamily="34" charset="-122"/>
                <a:ea typeface="微软雅黑" panose="020B0503020204020204" pitchFamily="34" charset="-122"/>
              </a:defRPr>
            </a:lvl1pPr>
          </a:lstStyle>
          <a:p>
            <a:endParaRPr lang="zh-CN" altLang="en-US"/>
          </a:p>
        </p:txBody>
      </p:sp>
      <p:sp>
        <p:nvSpPr>
          <p:cNvPr id="5" name="灯片编号占位符 4"/>
          <p:cNvSpPr>
            <a:spLocks noGrp="1"/>
          </p:cNvSpPr>
          <p:nvPr>
            <p:ph type="sldNum" sz="quarter" idx="12"/>
            <p:custDataLst>
              <p:tags r:id="rId10"/>
            </p:custDataLst>
          </p:nvPr>
        </p:nvSpPr>
        <p:spPr/>
        <p:txBody>
          <a:bodyPr/>
          <a:lstStyle>
            <a:lvl1pPr>
              <a:defRPr>
                <a:latin typeface="微软雅黑" panose="020B0503020204020204" pitchFamily="34" charset="-122"/>
                <a:ea typeface="微软雅黑" panose="020B0503020204020204" pitchFamily="34" charset="-122"/>
              </a:defRPr>
            </a:lvl1pPr>
          </a:lstStyle>
          <a:p>
            <a:fld id="{49AE70B2-8BF9-45C0-BB95-33D1B9D3A854}" type="slidenum">
              <a:rPr lang="zh-CN" altLang="en-US" smtClean="0"/>
            </a:fld>
            <a:endParaRPr lang="zh-CN" altLang="en-US"/>
          </a:p>
        </p:txBody>
      </p:sp>
    </p:spTree>
  </p:cSld>
  <p:clrMapOvr>
    <a:masterClrMapping/>
  </p:clrMapOv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左右">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3810"/>
            <a:ext cx="4823460" cy="6866255"/>
          </a:xfrm>
          <a:prstGeom prst="rect">
            <a:avLst/>
          </a:prstGeom>
          <a:solidFill>
            <a:schemeClr val="bg2"/>
          </a:solidFill>
          <a:ln w="12700" cap="flat" cmpd="sng" algn="ctr">
            <a:noFill/>
            <a:prstDash val="solid"/>
            <a:miter lim="800000"/>
          </a:ln>
          <a:effectLst>
            <a:outerShdw blurRad="927100" sx="114000" sy="114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latin typeface="微软雅黑" panose="020B0503020204020204" pitchFamily="34" charset="-122"/>
              <a:ea typeface="微软雅黑" panose="020B0503020204020204" pitchFamily="34" charset="-122"/>
              <a:sym typeface="+mn-ea"/>
            </a:endParaRPr>
          </a:p>
        </p:txBody>
      </p:sp>
      <p:sp>
        <p:nvSpPr>
          <p:cNvPr id="13" name="等腰三角形 12"/>
          <p:cNvSpPr/>
          <p:nvPr userDrawn="1">
            <p:custDataLst>
              <p:tags r:id="rId3"/>
            </p:custDataLst>
          </p:nvPr>
        </p:nvSpPr>
        <p:spPr>
          <a:xfrm rot="5400000">
            <a:off x="-144145" y="1002030"/>
            <a:ext cx="720090" cy="43180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15" name="组合 14"/>
          <p:cNvGrpSpPr/>
          <p:nvPr userDrawn="1"/>
        </p:nvGrpSpPr>
        <p:grpSpPr>
          <a:xfrm>
            <a:off x="11277600" y="5752465"/>
            <a:ext cx="914400" cy="914400"/>
            <a:chOff x="11277600" y="5752233"/>
            <a:chExt cx="914400" cy="914400"/>
          </a:xfrm>
        </p:grpSpPr>
        <p:sp>
          <p:nvSpPr>
            <p:cNvPr id="17" name="矩形 16"/>
            <p:cNvSpPr/>
            <p:nvPr userDrawn="1">
              <p:custDataLst>
                <p:tags r:id="rId4"/>
              </p:custDataLst>
            </p:nvPr>
          </p:nvSpPr>
          <p:spPr>
            <a:xfrm>
              <a:off x="11277600" y="5752233"/>
              <a:ext cx="914400" cy="914400"/>
            </a:xfrm>
            <a:prstGeom prst="rect">
              <a:avLst/>
            </a:prstGeom>
            <a:solidFill>
              <a:schemeClr val="bg2"/>
            </a:solidFill>
            <a:ln w="12700" cap="flat" cmpd="sng" algn="ctr">
              <a:noFill/>
              <a:prstDash val="solid"/>
              <a:miter lim="800000"/>
            </a:ln>
            <a:effectLst>
              <a:outerShdw blurRad="927100" sx="114000" sy="114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l"/>
              <a:endParaRPr lang="en-US" altLang="zh-CN">
                <a:solidFill>
                  <a:schemeClr val="accent1"/>
                </a:solidFill>
                <a:latin typeface="微软雅黑" panose="020B0503020204020204" pitchFamily="34" charset="-122"/>
                <a:ea typeface="微软雅黑" panose="020B0503020204020204" pitchFamily="34" charset="-122"/>
                <a:sym typeface="+mn-ea"/>
              </a:endParaRPr>
            </a:p>
          </p:txBody>
        </p:sp>
        <p:sp>
          <p:nvSpPr>
            <p:cNvPr id="18" name="任意多边形: 形状 17"/>
            <p:cNvSpPr/>
            <p:nvPr userDrawn="1">
              <p:custDataLst>
                <p:tags r:id="rId5"/>
              </p:custDataLst>
            </p:nvPr>
          </p:nvSpPr>
          <p:spPr>
            <a:xfrm>
              <a:off x="11638838" y="6018355"/>
              <a:ext cx="191925" cy="382157"/>
            </a:xfrm>
            <a:custGeom>
              <a:avLst/>
              <a:gdLst/>
              <a:ahLst/>
              <a:cxnLst/>
              <a:rect l="0" t="0" r="0" b="0"/>
              <a:pathLst>
                <a:path w="6534878" h="13012116">
                  <a:moveTo>
                    <a:pt x="739244" y="12895143"/>
                  </a:moveTo>
                  <a:lnTo>
                    <a:pt x="6534877" y="6531310"/>
                  </a:lnTo>
                  <a:lnTo>
                    <a:pt x="739244" y="175595"/>
                  </a:lnTo>
                  <a:cubicBezTo>
                    <a:pt x="648470" y="57486"/>
                    <a:pt x="499307" y="0"/>
                    <a:pt x="352747" y="26642"/>
                  </a:cubicBezTo>
                  <a:cubicBezTo>
                    <a:pt x="206187" y="53285"/>
                    <a:pt x="86799" y="159589"/>
                    <a:pt x="43399" y="302089"/>
                  </a:cubicBezTo>
                  <a:cubicBezTo>
                    <a:pt x="0" y="444589"/>
                    <a:pt x="39864" y="599395"/>
                    <a:pt x="146693" y="703209"/>
                  </a:cubicBezTo>
                  <a:lnTo>
                    <a:pt x="5414712" y="6531310"/>
                  </a:lnTo>
                  <a:lnTo>
                    <a:pt x="179162" y="12335061"/>
                  </a:lnTo>
                  <a:cubicBezTo>
                    <a:pt x="52163" y="12498621"/>
                    <a:pt x="71908" y="12732261"/>
                    <a:pt x="224556" y="12872188"/>
                  </a:cubicBezTo>
                  <a:cubicBezTo>
                    <a:pt x="377203" y="13012115"/>
                    <a:pt x="611675" y="13011507"/>
                    <a:pt x="763596" y="12870792"/>
                  </a:cubicBezTo>
                </a:path>
              </a:pathLst>
            </a:custGeom>
            <a:solidFill>
              <a:schemeClr val="accent1"/>
            </a:solidFill>
            <a:ln w="6350" cap="flat" cmpd="sng" algn="ctr">
              <a:noFill/>
              <a:prstDash val="solid"/>
              <a:miter lim="800000"/>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accent1"/>
                </a:solidFill>
                <a:latin typeface="微软雅黑" panose="020B0503020204020204" pitchFamily="34" charset="-122"/>
                <a:ea typeface="微软雅黑" panose="020B0503020204020204" pitchFamily="34" charset="-122"/>
              </a:endParaRPr>
            </a:p>
          </p:txBody>
        </p:sp>
      </p:grpSp>
      <p:sp>
        <p:nvSpPr>
          <p:cNvPr id="2" name="标题 1"/>
          <p:cNvSpPr>
            <a:spLocks noGrp="1"/>
          </p:cNvSpPr>
          <p:nvPr>
            <p:ph type="title" hasCustomPrompt="1"/>
            <p:custDataLst>
              <p:tags r:id="rId6"/>
            </p:custDataLst>
          </p:nvPr>
        </p:nvSpPr>
        <p:spPr>
          <a:xfrm>
            <a:off x="583200" y="770400"/>
            <a:ext cx="3960000" cy="882000"/>
          </a:xfrm>
        </p:spPr>
        <p:txBody>
          <a:bodyPr anchor="ctr"/>
          <a:lstStyle>
            <a:lvl1pPr>
              <a:defRPr sz="3600" u="none" strike="noStrike" kern="1200" cap="none" spc="200" normalizeH="0" baseline="0">
                <a:solidFill>
                  <a:schemeClr val="accent1"/>
                </a:solidFill>
                <a:latin typeface="Arial" panose="020B0604020202020204" pitchFamily="34" charset="0"/>
                <a:ea typeface="微软雅黑" panose="020B0503020204020204" pitchFamily="34" charset="-122"/>
              </a:defRPr>
            </a:lvl1pPr>
          </a:lstStyle>
          <a:p>
            <a:r>
              <a:rPr lang="zh-CN" altLang="en-US"/>
              <a:t>单击编辑标题</a:t>
            </a:r>
            <a:endParaRPr lang="zh-CN" altLang="en-US"/>
          </a:p>
        </p:txBody>
      </p:sp>
      <p:sp>
        <p:nvSpPr>
          <p:cNvPr id="3" name="日期占位符 2"/>
          <p:cNvSpPr>
            <a:spLocks noGrp="1"/>
          </p:cNvSpPr>
          <p:nvPr>
            <p:ph type="dt" sz="half" idx="10"/>
            <p:custDataLst>
              <p:tags r:id="rId7"/>
            </p:custDataLst>
          </p:nvPr>
        </p:nvSpPr>
        <p:spPr/>
        <p:txBody>
          <a:bodyPr/>
          <a:lstStyle>
            <a:lvl1pPr>
              <a:defRPr>
                <a:latin typeface="微软雅黑" panose="020B0503020204020204" pitchFamily="34" charset="-122"/>
                <a:ea typeface="微软雅黑" panose="020B0503020204020204" pitchFamily="3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8"/>
            </p:custDataLst>
          </p:nvPr>
        </p:nvSpPr>
        <p:spPr/>
        <p:txBody>
          <a:bodyPr/>
          <a:lstStyle>
            <a:lvl1pPr>
              <a:defRPr>
                <a:latin typeface="微软雅黑" panose="020B0503020204020204" pitchFamily="34" charset="-122"/>
                <a:ea typeface="微软雅黑" panose="020B0503020204020204" pitchFamily="34" charset="-122"/>
              </a:defRPr>
            </a:lvl1pPr>
          </a:lstStyle>
          <a:p>
            <a:endParaRPr lang="zh-CN" altLang="en-US"/>
          </a:p>
        </p:txBody>
      </p:sp>
      <p:sp>
        <p:nvSpPr>
          <p:cNvPr id="5" name="灯片编号占位符 4"/>
          <p:cNvSpPr>
            <a:spLocks noGrp="1"/>
          </p:cNvSpPr>
          <p:nvPr>
            <p:ph type="sldNum" sz="quarter" idx="12"/>
            <p:custDataLst>
              <p:tags r:id="rId9"/>
            </p:custDataLst>
          </p:nvPr>
        </p:nvSpPr>
        <p:spPr/>
        <p:txBody>
          <a:bodyPr/>
          <a:lstStyle>
            <a:lvl1pPr>
              <a:defRPr>
                <a:latin typeface="微软雅黑" panose="020B0503020204020204" pitchFamily="34" charset="-122"/>
                <a:ea typeface="微软雅黑" panose="020B0503020204020204" pitchFamily="34" charset="-122"/>
              </a:defRPr>
            </a:lvl1pPr>
          </a:lstStyle>
          <a:p>
            <a:fld id="{49AE70B2-8BF9-45C0-BB95-33D1B9D3A854}" type="slidenum">
              <a:rPr lang="zh-CN" altLang="en-US" smtClean="0"/>
            </a:fld>
            <a:endParaRPr lang="zh-CN" altLang="en-US"/>
          </a:p>
        </p:txBody>
      </p:sp>
      <p:sp>
        <p:nvSpPr>
          <p:cNvPr id="7" name="文本占位符 6"/>
          <p:cNvSpPr>
            <a:spLocks noGrp="1"/>
          </p:cNvSpPr>
          <p:nvPr>
            <p:ph type="body" sz="quarter" idx="13"/>
            <p:custDataLst>
              <p:tags r:id="rId10"/>
            </p:custDataLst>
          </p:nvPr>
        </p:nvSpPr>
        <p:spPr>
          <a:xfrm>
            <a:off x="586800" y="1764000"/>
            <a:ext cx="3956400" cy="4093200"/>
          </a:xfrm>
        </p:spPr>
        <p:txBody>
          <a:bodyPr/>
          <a:lstStyle>
            <a:lvl1pPr>
              <a:defRPr u="none" strike="noStrike" kern="1200" cap="none" spc="200" normalizeH="0" baseline="0">
                <a:solidFill>
                  <a:schemeClr val="tx1"/>
                </a:solidFill>
                <a:latin typeface="Arial" panose="020B0604020202020204" pitchFamily="34" charset="0"/>
                <a:ea typeface="微软雅黑" panose="020B0503020204020204" pitchFamily="34" charset="-122"/>
              </a:defRPr>
            </a:lvl1pPr>
            <a:lvl2pPr>
              <a:defRPr u="none" strike="noStrike" kern="1200" cap="none" spc="200" normalizeH="0" baseline="0">
                <a:solidFill>
                  <a:schemeClr val="tx1"/>
                </a:solidFill>
                <a:latin typeface="Arial" panose="020B0604020202020204" pitchFamily="34" charset="0"/>
                <a:ea typeface="微软雅黑" panose="020B0503020204020204" pitchFamily="34" charset="-122"/>
              </a:defRPr>
            </a:lvl2pPr>
            <a:lvl3pPr>
              <a:defRPr u="none" strike="noStrike" kern="1200" cap="none" spc="200" normalizeH="0" baseline="0">
                <a:solidFill>
                  <a:schemeClr val="tx1"/>
                </a:solidFill>
                <a:latin typeface="Arial" panose="020B0604020202020204" pitchFamily="34" charset="0"/>
                <a:ea typeface="微软雅黑" panose="020B0503020204020204" pitchFamily="34" charset="-122"/>
              </a:defRPr>
            </a:lvl3pPr>
            <a:lvl4pPr>
              <a:defRPr u="none" strike="noStrike" kern="1200" cap="none" spc="200" normalizeH="0" baseline="0">
                <a:solidFill>
                  <a:schemeClr val="tx1"/>
                </a:solidFill>
                <a:latin typeface="Arial" panose="020B0604020202020204" pitchFamily="34" charset="0"/>
                <a:ea typeface="微软雅黑" panose="020B0503020204020204" pitchFamily="34" charset="-122"/>
              </a:defRPr>
            </a:lvl4pPr>
            <a:lvl5pPr>
              <a:defRPr u="none" strike="noStrike" kern="1200" cap="none" spc="200" normalizeH="0" baseline="0">
                <a:solidFill>
                  <a:schemeClr val="tx1"/>
                </a:solidFill>
                <a:latin typeface="Arial" panose="020B0604020202020204" pitchFamily="34" charset="0"/>
                <a:ea typeface="微软雅黑" panose="020B0503020204020204" pitchFamily="34" charset="-122"/>
              </a:defRPr>
            </a:lvl5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9" name="内容占位符 8"/>
          <p:cNvSpPr>
            <a:spLocks noGrp="1"/>
          </p:cNvSpPr>
          <p:nvPr>
            <p:ph sz="quarter" idx="14"/>
            <p:custDataLst>
              <p:tags r:id="rId11"/>
            </p:custDataLst>
          </p:nvPr>
        </p:nvSpPr>
        <p:spPr>
          <a:xfrm>
            <a:off x="5101200" y="769938"/>
            <a:ext cx="6480000" cy="5087937"/>
          </a:xfrm>
        </p:spPr>
        <p:txBody>
          <a:bodyPr/>
          <a:lstStyle>
            <a:lvl1pPr>
              <a:defRPr u="none" strike="noStrike" kern="1200" cap="none" spc="200" normalizeH="0" baseline="0">
                <a:latin typeface="Arial" panose="020B0604020202020204" pitchFamily="34" charset="0"/>
                <a:ea typeface="微软雅黑" panose="020B0503020204020204" pitchFamily="34" charset="-122"/>
              </a:defRPr>
            </a:lvl1pPr>
            <a:lvl2pPr>
              <a:defRPr u="none" strike="noStrike" kern="1200" cap="none" spc="200" normalizeH="0" baseline="0">
                <a:latin typeface="Arial" panose="020B0604020202020204" pitchFamily="34" charset="0"/>
                <a:ea typeface="微软雅黑" panose="020B0503020204020204" pitchFamily="34" charset="-122"/>
              </a:defRPr>
            </a:lvl2pPr>
            <a:lvl3pPr>
              <a:defRPr u="none" strike="noStrike" kern="1200" cap="none" spc="200" normalizeH="0" baseline="0">
                <a:latin typeface="Arial" panose="020B0604020202020204" pitchFamily="34" charset="0"/>
                <a:ea typeface="微软雅黑" panose="020B0503020204020204" pitchFamily="34" charset="-122"/>
              </a:defRPr>
            </a:lvl3pPr>
            <a:lvl4pPr>
              <a:defRPr u="none" strike="noStrike" kern="1200" cap="none" spc="200" normalizeH="0" baseline="0">
                <a:latin typeface="Arial" panose="020B0604020202020204" pitchFamily="34" charset="0"/>
                <a:ea typeface="微软雅黑" panose="020B0503020204020204" pitchFamily="34" charset="-122"/>
              </a:defRPr>
            </a:lvl4pPr>
            <a:lvl5pPr>
              <a:defRPr u="none" strike="noStrike" kern="1200" cap="none" spc="200" normalizeH="0" baseline="0">
                <a:latin typeface="Arial" panose="020B0604020202020204" pitchFamily="34" charset="0"/>
                <a:ea typeface="微软雅黑" panose="020B0503020204020204" pitchFamily="34" charset="-122"/>
              </a:defRPr>
            </a:lvl5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Tree>
  </p:cSld>
  <p:clrMapOvr>
    <a:masterClrMapping/>
  </p:clrMapOv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上下">
    <p:spTree>
      <p:nvGrpSpPr>
        <p:cNvPr id="1" name=""/>
        <p:cNvGrpSpPr/>
        <p:nvPr/>
      </p:nvGrpSpPr>
      <p:grpSpPr>
        <a:xfrm>
          <a:off x="0" y="0"/>
          <a:ext cx="0" cy="0"/>
          <a:chOff x="0" y="0"/>
          <a:chExt cx="0" cy="0"/>
        </a:xfrm>
      </p:grpSpPr>
      <p:grpSp>
        <p:nvGrpSpPr>
          <p:cNvPr id="25" name="组合 24"/>
          <p:cNvGrpSpPr/>
          <p:nvPr userDrawn="1">
            <p:custDataLst>
              <p:tags r:id="rId2"/>
            </p:custDataLst>
          </p:nvPr>
        </p:nvGrpSpPr>
        <p:grpSpPr>
          <a:xfrm rot="5400000">
            <a:off x="5638800" y="5943600"/>
            <a:ext cx="914400" cy="914400"/>
            <a:chOff x="11277600" y="5752233"/>
            <a:chExt cx="914400" cy="914400"/>
          </a:xfrm>
        </p:grpSpPr>
        <p:sp>
          <p:nvSpPr>
            <p:cNvPr id="26" name="矩形 25"/>
            <p:cNvSpPr/>
            <p:nvPr userDrawn="1">
              <p:custDataLst>
                <p:tags r:id="rId3"/>
              </p:custDataLst>
            </p:nvPr>
          </p:nvSpPr>
          <p:spPr>
            <a:xfrm>
              <a:off x="11277600" y="5752233"/>
              <a:ext cx="914400" cy="914400"/>
            </a:xfrm>
            <a:prstGeom prst="rect">
              <a:avLst/>
            </a:prstGeom>
            <a:solidFill>
              <a:schemeClr val="bg2"/>
            </a:solidFill>
            <a:ln w="12700" cap="flat" cmpd="sng" algn="ctr">
              <a:noFill/>
              <a:prstDash val="solid"/>
              <a:miter lim="800000"/>
            </a:ln>
            <a:effectLst>
              <a:outerShdw blurRad="927100" sx="114000" sy="114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l"/>
              <a:endParaRPr lang="en-US" altLang="zh-CN">
                <a:solidFill>
                  <a:schemeClr val="accent1"/>
                </a:solidFill>
                <a:latin typeface="微软雅黑" panose="020B0503020204020204" pitchFamily="34" charset="-122"/>
                <a:ea typeface="微软雅黑" panose="020B0503020204020204" pitchFamily="34" charset="-122"/>
                <a:sym typeface="+mn-ea"/>
              </a:endParaRPr>
            </a:p>
          </p:txBody>
        </p:sp>
        <p:sp>
          <p:nvSpPr>
            <p:cNvPr id="27" name="任意多边形: 形状 26"/>
            <p:cNvSpPr/>
            <p:nvPr userDrawn="1">
              <p:custDataLst>
                <p:tags r:id="rId4"/>
              </p:custDataLst>
            </p:nvPr>
          </p:nvSpPr>
          <p:spPr>
            <a:xfrm>
              <a:off x="11638838" y="6018355"/>
              <a:ext cx="191925" cy="382157"/>
            </a:xfrm>
            <a:custGeom>
              <a:avLst/>
              <a:gdLst/>
              <a:ahLst/>
              <a:cxnLst/>
              <a:rect l="0" t="0" r="0" b="0"/>
              <a:pathLst>
                <a:path w="6534878" h="13012116">
                  <a:moveTo>
                    <a:pt x="739244" y="12895143"/>
                  </a:moveTo>
                  <a:lnTo>
                    <a:pt x="6534877" y="6531310"/>
                  </a:lnTo>
                  <a:lnTo>
                    <a:pt x="739244" y="175595"/>
                  </a:lnTo>
                  <a:cubicBezTo>
                    <a:pt x="648470" y="57486"/>
                    <a:pt x="499307" y="0"/>
                    <a:pt x="352747" y="26642"/>
                  </a:cubicBezTo>
                  <a:cubicBezTo>
                    <a:pt x="206187" y="53285"/>
                    <a:pt x="86799" y="159589"/>
                    <a:pt x="43399" y="302089"/>
                  </a:cubicBezTo>
                  <a:cubicBezTo>
                    <a:pt x="0" y="444589"/>
                    <a:pt x="39864" y="599395"/>
                    <a:pt x="146693" y="703209"/>
                  </a:cubicBezTo>
                  <a:lnTo>
                    <a:pt x="5414712" y="6531310"/>
                  </a:lnTo>
                  <a:lnTo>
                    <a:pt x="179162" y="12335061"/>
                  </a:lnTo>
                  <a:cubicBezTo>
                    <a:pt x="52163" y="12498621"/>
                    <a:pt x="71908" y="12732261"/>
                    <a:pt x="224556" y="12872188"/>
                  </a:cubicBezTo>
                  <a:cubicBezTo>
                    <a:pt x="377203" y="13012115"/>
                    <a:pt x="611675" y="13011507"/>
                    <a:pt x="763596" y="12870792"/>
                  </a:cubicBezTo>
                </a:path>
              </a:pathLst>
            </a:custGeom>
            <a:solidFill>
              <a:schemeClr val="accent1"/>
            </a:solidFill>
            <a:ln w="6350" cap="flat" cmpd="sng" algn="ctr">
              <a:noFill/>
              <a:prstDash val="solid"/>
              <a:miter lim="800000"/>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accent1"/>
                </a:solidFill>
                <a:latin typeface="微软雅黑" panose="020B0503020204020204" pitchFamily="34" charset="-122"/>
                <a:ea typeface="微软雅黑" panose="020B0503020204020204" pitchFamily="34" charset="-122"/>
              </a:endParaRPr>
            </a:p>
          </p:txBody>
        </p:sp>
      </p:grpSp>
      <p:sp>
        <p:nvSpPr>
          <p:cNvPr id="10" name="矩形 9"/>
          <p:cNvSpPr/>
          <p:nvPr userDrawn="1">
            <p:custDataLst>
              <p:tags r:id="rId5"/>
            </p:custDataLst>
          </p:nvPr>
        </p:nvSpPr>
        <p:spPr>
          <a:xfrm>
            <a:off x="0" y="0"/>
            <a:ext cx="12192000" cy="2664000"/>
          </a:xfrm>
          <a:prstGeom prst="rect">
            <a:avLst/>
          </a:prstGeom>
          <a:solidFill>
            <a:schemeClr val="bg2"/>
          </a:solidFill>
          <a:ln w="12700" cap="flat" cmpd="sng" algn="ctr">
            <a:noFill/>
            <a:prstDash val="solid"/>
            <a:miter lim="800000"/>
          </a:ln>
          <a:effectLst>
            <a:outerShdw blurRad="927100" sx="114000" sy="114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latin typeface="微软雅黑" panose="020B0503020204020204" pitchFamily="34" charset="-122"/>
              <a:ea typeface="微软雅黑" panose="020B0503020204020204" pitchFamily="34" charset="-122"/>
              <a:sym typeface="+mn-ea"/>
            </a:endParaRPr>
          </a:p>
        </p:txBody>
      </p:sp>
      <p:sp>
        <p:nvSpPr>
          <p:cNvPr id="2" name="标题 1"/>
          <p:cNvSpPr>
            <a:spLocks noGrp="1"/>
          </p:cNvSpPr>
          <p:nvPr>
            <p:ph type="title"/>
            <p:custDataLst>
              <p:tags r:id="rId6"/>
            </p:custDataLst>
          </p:nvPr>
        </p:nvSpPr>
        <p:spPr>
          <a:xfrm>
            <a:off x="612000" y="781200"/>
            <a:ext cx="10976400" cy="626400"/>
          </a:xfrm>
        </p:spPr>
        <p:txBody>
          <a:bodyPr anchor="ctr"/>
          <a:lstStyle>
            <a:lvl1pPr algn="ctr">
              <a:defRPr sz="3600" u="none" strike="noStrike" kern="1200" cap="none" spc="200" normalizeH="0" baseline="0">
                <a:solidFill>
                  <a:schemeClr val="accent1"/>
                </a:solidFill>
                <a:latin typeface="Arial" panose="020B0604020202020204" pitchFamily="34" charset="0"/>
                <a:ea typeface="微软雅黑" panose="020B0503020204020204" pitchFamily="34" charset="-122"/>
              </a:defRPr>
            </a:lvl1pPr>
          </a:lstStyle>
          <a:p>
            <a:r>
              <a:rPr lang="zh-CN" altLang="en-US"/>
              <a:t>单击此处编辑母版标题样式</a:t>
            </a:r>
            <a:endParaRPr lang="zh-CN" altLang="en-US"/>
          </a:p>
        </p:txBody>
      </p:sp>
      <p:sp>
        <p:nvSpPr>
          <p:cNvPr id="3" name="日期占位符 2"/>
          <p:cNvSpPr>
            <a:spLocks noGrp="1"/>
          </p:cNvSpPr>
          <p:nvPr>
            <p:ph type="dt" sz="half" idx="10"/>
            <p:custDataLst>
              <p:tags r:id="rId7"/>
            </p:custDataLst>
          </p:nvPr>
        </p:nvSpPr>
        <p:spPr/>
        <p:txBody>
          <a:bodyPr/>
          <a:lstStyle>
            <a:lvl1pPr>
              <a:defRPr>
                <a:latin typeface="微软雅黑" panose="020B0503020204020204" pitchFamily="34" charset="-122"/>
                <a:ea typeface="微软雅黑" panose="020B0503020204020204" pitchFamily="3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8"/>
            </p:custDataLst>
          </p:nvPr>
        </p:nvSpPr>
        <p:spPr/>
        <p:txBody>
          <a:bodyPr/>
          <a:lstStyle>
            <a:lvl1pPr>
              <a:defRPr>
                <a:latin typeface="微软雅黑" panose="020B0503020204020204" pitchFamily="34" charset="-122"/>
                <a:ea typeface="微软雅黑" panose="020B0503020204020204" pitchFamily="34" charset="-122"/>
              </a:defRPr>
            </a:lvl1pPr>
          </a:lstStyle>
          <a:p>
            <a:endParaRPr lang="zh-CN" altLang="en-US"/>
          </a:p>
        </p:txBody>
      </p:sp>
      <p:sp>
        <p:nvSpPr>
          <p:cNvPr id="5" name="灯片编号占位符 4"/>
          <p:cNvSpPr>
            <a:spLocks noGrp="1"/>
          </p:cNvSpPr>
          <p:nvPr>
            <p:ph type="sldNum" sz="quarter" idx="12"/>
            <p:custDataLst>
              <p:tags r:id="rId9"/>
            </p:custDataLst>
          </p:nvPr>
        </p:nvSpPr>
        <p:spPr/>
        <p:txBody>
          <a:bodyPr/>
          <a:lstStyle>
            <a:lvl1pPr>
              <a:defRPr>
                <a:latin typeface="微软雅黑" panose="020B0503020204020204" pitchFamily="34" charset="-122"/>
                <a:ea typeface="微软雅黑" panose="020B0503020204020204" pitchFamily="34" charset="-122"/>
              </a:defRPr>
            </a:lvl1pPr>
          </a:lstStyle>
          <a:p>
            <a:fld id="{49AE70B2-8BF9-45C0-BB95-33D1B9D3A854}" type="slidenum">
              <a:rPr lang="zh-CN" altLang="en-US" smtClean="0"/>
            </a:fld>
            <a:endParaRPr lang="zh-CN" altLang="en-US"/>
          </a:p>
        </p:txBody>
      </p:sp>
      <p:sp>
        <p:nvSpPr>
          <p:cNvPr id="7" name="文本占位符 6"/>
          <p:cNvSpPr>
            <a:spLocks noGrp="1"/>
          </p:cNvSpPr>
          <p:nvPr>
            <p:ph type="body" sz="quarter" idx="13"/>
            <p:custDataLst>
              <p:tags r:id="rId10"/>
            </p:custDataLst>
          </p:nvPr>
        </p:nvSpPr>
        <p:spPr>
          <a:xfrm>
            <a:off x="612000" y="1659600"/>
            <a:ext cx="10975975" cy="828000"/>
          </a:xfrm>
        </p:spPr>
        <p:txBody>
          <a:bodyPr/>
          <a:lstStyle>
            <a:lvl1pPr algn="ctr">
              <a:defRPr u="none" strike="noStrike" kern="1200" cap="none" spc="200" normalizeH="0" baseline="0">
                <a:solidFill>
                  <a:schemeClr val="tx1"/>
                </a:solidFill>
                <a:latin typeface="Arial" panose="020B0604020202020204" pitchFamily="34" charset="0"/>
                <a:ea typeface="微软雅黑" panose="020B0503020204020204" pitchFamily="34" charset="-122"/>
              </a:defRPr>
            </a:lvl1pPr>
          </a:lstStyle>
          <a:p>
            <a:pPr lvl="0"/>
            <a:r>
              <a:rPr lang="zh-CN" altLang="en-US"/>
              <a:t>单击此处编辑母版文本样式</a:t>
            </a:r>
            <a:endParaRPr lang="zh-CN" altLang="en-US"/>
          </a:p>
        </p:txBody>
      </p:sp>
      <p:sp>
        <p:nvSpPr>
          <p:cNvPr id="9" name="内容占位符 8"/>
          <p:cNvSpPr>
            <a:spLocks noGrp="1"/>
          </p:cNvSpPr>
          <p:nvPr>
            <p:ph sz="quarter" idx="14"/>
            <p:custDataLst>
              <p:tags r:id="rId11"/>
            </p:custDataLst>
          </p:nvPr>
        </p:nvSpPr>
        <p:spPr>
          <a:xfrm>
            <a:off x="612775" y="2808000"/>
            <a:ext cx="10965600" cy="3430800"/>
          </a:xfrm>
        </p:spPr>
        <p:txBody>
          <a:bodyPr/>
          <a:lstStyle>
            <a:lvl1pPr>
              <a:defRPr u="none" strike="noStrike" kern="1200" cap="none" spc="200" normalizeH="0" baseline="0">
                <a:latin typeface="Arial" panose="020B0604020202020204" pitchFamily="34" charset="0"/>
                <a:ea typeface="微软雅黑" panose="020B0503020204020204" pitchFamily="34" charset="-122"/>
              </a:defRPr>
            </a:lvl1pPr>
            <a:lvl2pPr>
              <a:defRPr u="none" strike="noStrike" kern="1200" cap="none" spc="200" normalizeH="0" baseline="0">
                <a:latin typeface="Arial" panose="020B0604020202020204" pitchFamily="34" charset="0"/>
                <a:ea typeface="微软雅黑" panose="020B0503020204020204" pitchFamily="34" charset="-122"/>
              </a:defRPr>
            </a:lvl2pPr>
            <a:lvl3pPr>
              <a:defRPr u="none" strike="noStrike" kern="1200" cap="none" spc="200" normalizeH="0" baseline="0">
                <a:latin typeface="Arial" panose="020B0604020202020204" pitchFamily="34" charset="0"/>
                <a:ea typeface="微软雅黑" panose="020B0503020204020204" pitchFamily="34" charset="-122"/>
              </a:defRPr>
            </a:lvl3pPr>
            <a:lvl4pPr>
              <a:defRPr u="none" strike="noStrike" kern="1200" cap="none" spc="200" normalizeH="0" baseline="0">
                <a:latin typeface="Arial" panose="020B0604020202020204" pitchFamily="34" charset="0"/>
                <a:ea typeface="微软雅黑" panose="020B0503020204020204" pitchFamily="34" charset="-122"/>
              </a:defRPr>
            </a:lvl4pPr>
            <a:lvl5pPr>
              <a:defRPr u="none" strike="noStrike" kern="1200" cap="none" spc="200" normalizeH="0" baseline="0">
                <a:latin typeface="Arial" panose="020B0604020202020204" pitchFamily="34" charset="0"/>
                <a:ea typeface="微软雅黑" panose="020B0503020204020204" pitchFamily="34" charset="-122"/>
              </a:defRPr>
            </a:lvl5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24" name="等腰三角形 23"/>
          <p:cNvSpPr/>
          <p:nvPr userDrawn="1">
            <p:custDataLst>
              <p:tags r:id="rId12"/>
            </p:custDataLst>
          </p:nvPr>
        </p:nvSpPr>
        <p:spPr>
          <a:xfrm rot="10800000">
            <a:off x="5735960" y="0"/>
            <a:ext cx="720080" cy="432048"/>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Tree>
  </p:cSld>
  <p:clrMapOvr>
    <a:masterClrMapping/>
  </p:clrMapOv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下上">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5029201"/>
            <a:ext cx="12192000" cy="1828799"/>
          </a:xfrm>
          <a:prstGeom prst="rect">
            <a:avLst/>
          </a:prstGeom>
          <a:solidFill>
            <a:schemeClr val="bg2"/>
          </a:solidFill>
          <a:ln w="12700" cap="flat" cmpd="sng" algn="ctr">
            <a:noFill/>
            <a:prstDash val="solid"/>
            <a:miter lim="800000"/>
          </a:ln>
          <a:effectLst>
            <a:outerShdw blurRad="927100" sx="114000" sy="114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latin typeface="微软雅黑" panose="020B0503020204020204" pitchFamily="34" charset="-122"/>
              <a:ea typeface="微软雅黑" panose="020B0503020204020204" pitchFamily="34" charset="-122"/>
              <a:sym typeface="+mn-ea"/>
            </a:endParaRPr>
          </a:p>
        </p:txBody>
      </p:sp>
      <p:sp>
        <p:nvSpPr>
          <p:cNvPr id="2" name="标题 1"/>
          <p:cNvSpPr>
            <a:spLocks noGrp="1"/>
          </p:cNvSpPr>
          <p:nvPr>
            <p:ph type="title"/>
            <p:custDataLst>
              <p:tags r:id="rId3"/>
            </p:custDataLst>
          </p:nvPr>
        </p:nvSpPr>
        <p:spPr>
          <a:xfrm>
            <a:off x="604800" y="669600"/>
            <a:ext cx="10976400" cy="565200"/>
          </a:xfrm>
        </p:spPr>
        <p:txBody>
          <a:bodyPr anchor="ctr"/>
          <a:lstStyle>
            <a:lvl1pPr algn="ctr">
              <a:defRPr sz="3200" u="none" strike="noStrike" kern="1200" cap="none" spc="200" normalizeH="0" baseline="0">
                <a:solidFill>
                  <a:schemeClr val="accent1"/>
                </a:solidFill>
                <a:latin typeface="Arial" panose="020B0604020202020204" pitchFamily="34" charset="0"/>
                <a:ea typeface="微软雅黑" panose="020B0503020204020204" pitchFamily="34" charset="-122"/>
              </a:defRPr>
            </a:lvl1pPr>
          </a:lstStyle>
          <a:p>
            <a:r>
              <a:rPr lang="zh-CN" altLang="en-US"/>
              <a:t>单击此处编辑母版标题样式</a:t>
            </a:r>
            <a:endParaRPr lang="zh-CN" altLang="en-US"/>
          </a:p>
        </p:txBody>
      </p:sp>
      <p:sp>
        <p:nvSpPr>
          <p:cNvPr id="3" name="日期占位符 2"/>
          <p:cNvSpPr>
            <a:spLocks noGrp="1"/>
          </p:cNvSpPr>
          <p:nvPr>
            <p:ph type="dt" sz="half" idx="10"/>
            <p:custDataLst>
              <p:tags r:id="rId4"/>
            </p:custDataLst>
          </p:nvPr>
        </p:nvSpPr>
        <p:spPr/>
        <p:txBody>
          <a:bodyPr/>
          <a:lstStyle>
            <a:lvl1pPr>
              <a:defRPr>
                <a:latin typeface="微软雅黑" panose="020B0503020204020204" pitchFamily="34" charset="-122"/>
                <a:ea typeface="微软雅黑" panose="020B0503020204020204" pitchFamily="3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lvl1pPr>
              <a:defRPr>
                <a:latin typeface="微软雅黑" panose="020B0503020204020204" pitchFamily="34" charset="-122"/>
                <a:ea typeface="微软雅黑" panose="020B0503020204020204" pitchFamily="34" charset="-122"/>
              </a:defRPr>
            </a:lvl1pPr>
          </a:lstStyle>
          <a:p>
            <a:endParaRPr lang="zh-CN" altLang="en-US"/>
          </a:p>
        </p:txBody>
      </p:sp>
      <p:sp>
        <p:nvSpPr>
          <p:cNvPr id="5" name="灯片编号占位符 4"/>
          <p:cNvSpPr>
            <a:spLocks noGrp="1"/>
          </p:cNvSpPr>
          <p:nvPr>
            <p:ph type="sldNum" sz="quarter" idx="12"/>
            <p:custDataLst>
              <p:tags r:id="rId6"/>
            </p:custDataLst>
          </p:nvPr>
        </p:nvSpPr>
        <p:spPr/>
        <p:txBody>
          <a:bodyPr/>
          <a:lstStyle>
            <a:lvl1pPr>
              <a:defRPr>
                <a:latin typeface="微软雅黑" panose="020B0503020204020204" pitchFamily="34" charset="-122"/>
                <a:ea typeface="微软雅黑" panose="020B0503020204020204" pitchFamily="34" charset="-122"/>
              </a:defRPr>
            </a:lvl1p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7"/>
            </p:custDataLst>
          </p:nvPr>
        </p:nvSpPr>
        <p:spPr>
          <a:xfrm>
            <a:off x="604837" y="1681200"/>
            <a:ext cx="10990800" cy="3211200"/>
          </a:xfrm>
        </p:spPr>
        <p:txBody>
          <a:bodyPr/>
          <a:lstStyle>
            <a:lvl1pPr>
              <a:defRPr u="none" strike="noStrike" kern="1200" cap="none" spc="200" normalizeH="0" baseline="0">
                <a:latin typeface="Arial" panose="020B0604020202020204" pitchFamily="34" charset="0"/>
                <a:ea typeface="微软雅黑" panose="020B0503020204020204" pitchFamily="34" charset="-122"/>
              </a:defRPr>
            </a:lvl1pPr>
            <a:lvl2pPr>
              <a:defRPr u="none" strike="noStrike" kern="1200" cap="none" spc="200" normalizeH="0" baseline="0">
                <a:latin typeface="Arial" panose="020B0604020202020204" pitchFamily="34" charset="0"/>
                <a:ea typeface="微软雅黑" panose="020B0503020204020204" pitchFamily="34" charset="-122"/>
              </a:defRPr>
            </a:lvl2pPr>
            <a:lvl3pPr>
              <a:defRPr u="none" strike="noStrike" kern="1200" cap="none" spc="200" normalizeH="0" baseline="0">
                <a:latin typeface="Arial" panose="020B0604020202020204" pitchFamily="34" charset="0"/>
                <a:ea typeface="微软雅黑" panose="020B0503020204020204" pitchFamily="34" charset="-122"/>
              </a:defRPr>
            </a:lvl3pPr>
            <a:lvl4pPr>
              <a:defRPr u="none" strike="noStrike" kern="1200" cap="none" spc="200" normalizeH="0" baseline="0">
                <a:latin typeface="Arial" panose="020B0604020202020204" pitchFamily="34" charset="0"/>
                <a:ea typeface="微软雅黑" panose="020B0503020204020204" pitchFamily="34" charset="-122"/>
              </a:defRPr>
            </a:lvl4pPr>
            <a:lvl5pPr>
              <a:defRPr u="none" strike="noStrike" kern="1200" cap="none" spc="200" normalizeH="0" baseline="0">
                <a:latin typeface="Arial" panose="020B0604020202020204" pitchFamily="34" charset="0"/>
                <a:ea typeface="微软雅黑" panose="020B0503020204020204" pitchFamily="34" charset="-122"/>
              </a:defRPr>
            </a:lvl5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9" name="文本占位符 8"/>
          <p:cNvSpPr>
            <a:spLocks noGrp="1"/>
          </p:cNvSpPr>
          <p:nvPr>
            <p:ph type="body" sz="quarter" idx="14"/>
            <p:custDataLst>
              <p:tags r:id="rId8"/>
            </p:custDataLst>
          </p:nvPr>
        </p:nvSpPr>
        <p:spPr>
          <a:xfrm>
            <a:off x="594000" y="5180400"/>
            <a:ext cx="11001600" cy="1011600"/>
          </a:xfrm>
        </p:spPr>
        <p:txBody>
          <a:bodyPr/>
          <a:lstStyle>
            <a:lvl1pPr>
              <a:defRPr u="none" strike="noStrike" kern="1200" cap="none" spc="200" normalizeH="0" baseline="0">
                <a:solidFill>
                  <a:schemeClr val="tx1"/>
                </a:solidFill>
                <a:latin typeface="Arial" panose="020B0604020202020204" pitchFamily="34" charset="0"/>
                <a:ea typeface="微软雅黑" panose="020B0503020204020204" pitchFamily="34" charset="-122"/>
              </a:defRPr>
            </a:lvl1pPr>
          </a:lstStyle>
          <a:p>
            <a:pPr lvl="0"/>
            <a:r>
              <a:rPr lang="zh-CN" altLang="en-US"/>
              <a:t>单击此处编辑母版文本样式</a:t>
            </a:r>
            <a:endParaRPr lang="zh-CN" altLang="en-US"/>
          </a:p>
        </p:txBody>
      </p:sp>
      <p:sp>
        <p:nvSpPr>
          <p:cNvPr id="23" name="等腰三角形 22"/>
          <p:cNvSpPr/>
          <p:nvPr userDrawn="1">
            <p:custDataLst>
              <p:tags r:id="rId9"/>
            </p:custDataLst>
          </p:nvPr>
        </p:nvSpPr>
        <p:spPr>
          <a:xfrm rot="10800000">
            <a:off x="5735960" y="0"/>
            <a:ext cx="720080" cy="432048"/>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Tree>
  </p:cSld>
  <p:clrMapOvr>
    <a:masterClrMapping/>
  </p:clrMapOv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导航">
    <p:spTree>
      <p:nvGrpSpPr>
        <p:cNvPr id="1" name=""/>
        <p:cNvGrpSpPr/>
        <p:nvPr/>
      </p:nvGrpSpPr>
      <p:grpSpPr>
        <a:xfrm>
          <a:off x="0" y="0"/>
          <a:ext cx="0" cy="0"/>
          <a:chOff x="0" y="0"/>
          <a:chExt cx="0" cy="0"/>
        </a:xfrm>
      </p:grpSpPr>
      <p:grpSp>
        <p:nvGrpSpPr>
          <p:cNvPr id="25" name="组合 24"/>
          <p:cNvGrpSpPr/>
          <p:nvPr userDrawn="1">
            <p:custDataLst>
              <p:tags r:id="rId2"/>
            </p:custDataLst>
          </p:nvPr>
        </p:nvGrpSpPr>
        <p:grpSpPr>
          <a:xfrm>
            <a:off x="11277600" y="5752233"/>
            <a:ext cx="914400" cy="914400"/>
            <a:chOff x="11277600" y="5752233"/>
            <a:chExt cx="914400" cy="914400"/>
          </a:xfrm>
        </p:grpSpPr>
        <p:sp>
          <p:nvSpPr>
            <p:cNvPr id="26" name="矩形 25"/>
            <p:cNvSpPr/>
            <p:nvPr userDrawn="1">
              <p:custDataLst>
                <p:tags r:id="rId3"/>
              </p:custDataLst>
            </p:nvPr>
          </p:nvSpPr>
          <p:spPr>
            <a:xfrm>
              <a:off x="11277600" y="5752233"/>
              <a:ext cx="914400" cy="914400"/>
            </a:xfrm>
            <a:prstGeom prst="rect">
              <a:avLst/>
            </a:prstGeom>
            <a:solidFill>
              <a:schemeClr val="bg2"/>
            </a:solidFill>
            <a:ln w="12700" cap="flat" cmpd="sng" algn="ctr">
              <a:noFill/>
              <a:prstDash val="solid"/>
              <a:miter lim="800000"/>
            </a:ln>
            <a:effectLst>
              <a:outerShdw blurRad="927100" sx="114000" sy="114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l"/>
              <a:endParaRPr lang="en-US" altLang="zh-CN">
                <a:solidFill>
                  <a:schemeClr val="accent1"/>
                </a:solidFill>
                <a:latin typeface="微软雅黑" panose="020B0503020204020204" pitchFamily="34" charset="-122"/>
                <a:ea typeface="微软雅黑" panose="020B0503020204020204" pitchFamily="34" charset="-122"/>
                <a:sym typeface="+mn-ea"/>
              </a:endParaRPr>
            </a:p>
          </p:txBody>
        </p:sp>
        <p:sp>
          <p:nvSpPr>
            <p:cNvPr id="27" name="任意多边形: 形状 26"/>
            <p:cNvSpPr/>
            <p:nvPr userDrawn="1">
              <p:custDataLst>
                <p:tags r:id="rId4"/>
              </p:custDataLst>
            </p:nvPr>
          </p:nvSpPr>
          <p:spPr>
            <a:xfrm>
              <a:off x="11638838" y="6018355"/>
              <a:ext cx="191925" cy="382157"/>
            </a:xfrm>
            <a:custGeom>
              <a:avLst/>
              <a:gdLst/>
              <a:ahLst/>
              <a:cxnLst/>
              <a:rect l="0" t="0" r="0" b="0"/>
              <a:pathLst>
                <a:path w="6534878" h="13012116">
                  <a:moveTo>
                    <a:pt x="739244" y="12895143"/>
                  </a:moveTo>
                  <a:lnTo>
                    <a:pt x="6534877" y="6531310"/>
                  </a:lnTo>
                  <a:lnTo>
                    <a:pt x="739244" y="175595"/>
                  </a:lnTo>
                  <a:cubicBezTo>
                    <a:pt x="648470" y="57486"/>
                    <a:pt x="499307" y="0"/>
                    <a:pt x="352747" y="26642"/>
                  </a:cubicBezTo>
                  <a:cubicBezTo>
                    <a:pt x="206187" y="53285"/>
                    <a:pt x="86799" y="159589"/>
                    <a:pt x="43399" y="302089"/>
                  </a:cubicBezTo>
                  <a:cubicBezTo>
                    <a:pt x="0" y="444589"/>
                    <a:pt x="39864" y="599395"/>
                    <a:pt x="146693" y="703209"/>
                  </a:cubicBezTo>
                  <a:lnTo>
                    <a:pt x="5414712" y="6531310"/>
                  </a:lnTo>
                  <a:lnTo>
                    <a:pt x="179162" y="12335061"/>
                  </a:lnTo>
                  <a:cubicBezTo>
                    <a:pt x="52163" y="12498621"/>
                    <a:pt x="71908" y="12732261"/>
                    <a:pt x="224556" y="12872188"/>
                  </a:cubicBezTo>
                  <a:cubicBezTo>
                    <a:pt x="377203" y="13012115"/>
                    <a:pt x="611675" y="13011507"/>
                    <a:pt x="763596" y="12870792"/>
                  </a:cubicBezTo>
                </a:path>
              </a:pathLst>
            </a:custGeom>
            <a:solidFill>
              <a:schemeClr val="accent1"/>
            </a:solidFill>
            <a:ln w="6350" cap="flat" cmpd="sng" algn="ctr">
              <a:noFill/>
              <a:prstDash val="solid"/>
              <a:miter lim="800000"/>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accent1"/>
                </a:solidFill>
                <a:latin typeface="微软雅黑" panose="020B0503020204020204" pitchFamily="34" charset="-122"/>
                <a:ea typeface="微软雅黑" panose="020B0503020204020204" pitchFamily="34" charset="-122"/>
              </a:endParaRPr>
            </a:p>
          </p:txBody>
        </p:sp>
      </p:grpSp>
      <p:sp>
        <p:nvSpPr>
          <p:cNvPr id="10" name="矩形 9"/>
          <p:cNvSpPr/>
          <p:nvPr userDrawn="1">
            <p:custDataLst>
              <p:tags r:id="rId5"/>
            </p:custDataLst>
          </p:nvPr>
        </p:nvSpPr>
        <p:spPr>
          <a:xfrm>
            <a:off x="0" y="0"/>
            <a:ext cx="12192000" cy="914400"/>
          </a:xfrm>
          <a:prstGeom prst="rect">
            <a:avLst/>
          </a:prstGeom>
          <a:solidFill>
            <a:schemeClr val="bg2"/>
          </a:solidFill>
          <a:ln w="12700" cap="flat" cmpd="sng" algn="ctr">
            <a:noFill/>
            <a:prstDash val="solid"/>
            <a:miter lim="800000"/>
          </a:ln>
          <a:effectLst>
            <a:outerShdw blurRad="927100" sx="114000" sy="114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latin typeface="微软雅黑" panose="020B0503020204020204" pitchFamily="34" charset="-122"/>
              <a:ea typeface="微软雅黑" panose="020B0503020204020204" pitchFamily="34" charset="-122"/>
              <a:sym typeface="+mn-ea"/>
            </a:endParaRPr>
          </a:p>
        </p:txBody>
      </p:sp>
      <p:sp>
        <p:nvSpPr>
          <p:cNvPr id="2" name="标题 1"/>
          <p:cNvSpPr>
            <a:spLocks noGrp="1"/>
          </p:cNvSpPr>
          <p:nvPr>
            <p:ph type="title"/>
            <p:custDataLst>
              <p:tags r:id="rId6"/>
            </p:custDataLst>
          </p:nvPr>
        </p:nvSpPr>
        <p:spPr>
          <a:xfrm>
            <a:off x="579600" y="237600"/>
            <a:ext cx="11037600" cy="441964"/>
          </a:xfrm>
        </p:spPr>
        <p:txBody>
          <a:bodyPr/>
          <a:lstStyle>
            <a:lvl1pPr>
              <a:defRPr u="none" strike="noStrike" kern="1200" cap="none" spc="200" normalizeH="0" baseline="0">
                <a:solidFill>
                  <a:schemeClr val="accent1"/>
                </a:solidFill>
                <a:latin typeface="Arial" panose="020B0604020202020204" pitchFamily="34" charset="0"/>
                <a:ea typeface="微软雅黑" panose="020B0503020204020204" pitchFamily="34" charset="-122"/>
              </a:defRPr>
            </a:lvl1pPr>
          </a:lstStyle>
          <a:p>
            <a:r>
              <a:rPr lang="zh-CN" altLang="en-US"/>
              <a:t>单击此处编辑母版标题样式</a:t>
            </a:r>
            <a:endParaRPr lang="zh-CN" altLang="en-US"/>
          </a:p>
        </p:txBody>
      </p:sp>
      <p:sp>
        <p:nvSpPr>
          <p:cNvPr id="3" name="日期占位符 2"/>
          <p:cNvSpPr>
            <a:spLocks noGrp="1"/>
          </p:cNvSpPr>
          <p:nvPr>
            <p:ph type="dt" sz="half" idx="10"/>
            <p:custDataLst>
              <p:tags r:id="rId7"/>
            </p:custDataLst>
          </p:nvPr>
        </p:nvSpPr>
        <p:spPr/>
        <p:txBody>
          <a:bodyPr/>
          <a:lstStyle>
            <a:lvl1pPr>
              <a:defRPr>
                <a:latin typeface="微软雅黑" panose="020B0503020204020204" pitchFamily="34" charset="-122"/>
                <a:ea typeface="微软雅黑" panose="020B0503020204020204" pitchFamily="3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8"/>
            </p:custDataLst>
          </p:nvPr>
        </p:nvSpPr>
        <p:spPr/>
        <p:txBody>
          <a:bodyPr/>
          <a:lstStyle>
            <a:lvl1pPr>
              <a:defRPr>
                <a:latin typeface="微软雅黑" panose="020B0503020204020204" pitchFamily="34" charset="-122"/>
                <a:ea typeface="微软雅黑" panose="020B0503020204020204" pitchFamily="34" charset="-122"/>
              </a:defRPr>
            </a:lvl1pPr>
          </a:lstStyle>
          <a:p>
            <a:endParaRPr lang="zh-CN" altLang="en-US"/>
          </a:p>
        </p:txBody>
      </p:sp>
      <p:sp>
        <p:nvSpPr>
          <p:cNvPr id="5" name="灯片编号占位符 4"/>
          <p:cNvSpPr>
            <a:spLocks noGrp="1"/>
          </p:cNvSpPr>
          <p:nvPr>
            <p:ph type="sldNum" sz="quarter" idx="12"/>
            <p:custDataLst>
              <p:tags r:id="rId9"/>
            </p:custDataLst>
          </p:nvPr>
        </p:nvSpPr>
        <p:spPr/>
        <p:txBody>
          <a:bodyPr/>
          <a:lstStyle>
            <a:lvl1pPr>
              <a:defRPr>
                <a:latin typeface="微软雅黑" panose="020B0503020204020204" pitchFamily="34" charset="-122"/>
                <a:ea typeface="微软雅黑" panose="020B0503020204020204" pitchFamily="34" charset="-122"/>
              </a:defRPr>
            </a:lvl1p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10"/>
            </p:custDataLst>
          </p:nvPr>
        </p:nvSpPr>
        <p:spPr>
          <a:xfrm>
            <a:off x="579600" y="1663200"/>
            <a:ext cx="5342400" cy="2894400"/>
          </a:xfrm>
        </p:spPr>
        <p:txBody>
          <a:bodyPr/>
          <a:lstStyle>
            <a:lvl1pPr>
              <a:defRPr u="none" strike="noStrike" kern="1200" cap="none" spc="200" normalizeH="0" baseline="0">
                <a:latin typeface="Arial" panose="020B0604020202020204" pitchFamily="34" charset="0"/>
                <a:ea typeface="微软雅黑" panose="020B0503020204020204" pitchFamily="34" charset="-122"/>
              </a:defRPr>
            </a:lvl1pPr>
            <a:lvl2pPr>
              <a:defRPr u="none" strike="noStrike" kern="1200" cap="none" spc="200" normalizeH="0" baseline="0">
                <a:latin typeface="Arial" panose="020B0604020202020204" pitchFamily="34" charset="0"/>
                <a:ea typeface="微软雅黑" panose="020B0503020204020204" pitchFamily="34" charset="-122"/>
              </a:defRPr>
            </a:lvl2pPr>
            <a:lvl3pPr>
              <a:defRPr u="none" strike="noStrike" kern="1200" cap="none" spc="200" normalizeH="0" baseline="0">
                <a:latin typeface="Arial" panose="020B0604020202020204" pitchFamily="34" charset="0"/>
                <a:ea typeface="微软雅黑" panose="020B0503020204020204" pitchFamily="34" charset="-122"/>
              </a:defRPr>
            </a:lvl3pPr>
            <a:lvl4pPr>
              <a:defRPr u="none" strike="noStrike" kern="1200" cap="none" spc="200" normalizeH="0" baseline="0">
                <a:latin typeface="Arial" panose="020B0604020202020204" pitchFamily="34" charset="0"/>
                <a:ea typeface="微软雅黑" panose="020B0503020204020204" pitchFamily="34" charset="-122"/>
              </a:defRPr>
            </a:lvl4pPr>
            <a:lvl5pPr>
              <a:defRPr u="none" strike="noStrike" kern="1200" cap="none" spc="200" normalizeH="0" baseline="0">
                <a:latin typeface="Arial" panose="020B0604020202020204" pitchFamily="34" charset="0"/>
                <a:ea typeface="微软雅黑" panose="020B0503020204020204" pitchFamily="34" charset="-122"/>
              </a:defRPr>
            </a:lvl5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9" name="内容占位符 8"/>
          <p:cNvSpPr>
            <a:spLocks noGrp="1"/>
          </p:cNvSpPr>
          <p:nvPr>
            <p:ph sz="quarter" idx="14"/>
            <p:custDataLst>
              <p:tags r:id="rId11"/>
            </p:custDataLst>
          </p:nvPr>
        </p:nvSpPr>
        <p:spPr>
          <a:xfrm>
            <a:off x="6242400" y="1663200"/>
            <a:ext cx="5367600" cy="2894400"/>
          </a:xfrm>
        </p:spPr>
        <p:txBody>
          <a:bodyPr/>
          <a:lstStyle>
            <a:lvl1pPr>
              <a:defRPr u="none" strike="noStrike" kern="1200" cap="none" spc="200" normalizeH="0" baseline="0">
                <a:latin typeface="Arial" panose="020B0604020202020204" pitchFamily="34" charset="0"/>
                <a:ea typeface="微软雅黑" panose="020B0503020204020204" pitchFamily="34" charset="-122"/>
              </a:defRPr>
            </a:lvl1pPr>
            <a:lvl2pPr>
              <a:defRPr u="none" strike="noStrike" kern="1200" cap="none" spc="200" normalizeH="0" baseline="0">
                <a:latin typeface="Arial" panose="020B0604020202020204" pitchFamily="34" charset="0"/>
                <a:ea typeface="微软雅黑" panose="020B0503020204020204" pitchFamily="34" charset="-122"/>
              </a:defRPr>
            </a:lvl2pPr>
            <a:lvl3pPr>
              <a:defRPr u="none" strike="noStrike" kern="1200" cap="none" spc="200" normalizeH="0" baseline="0">
                <a:latin typeface="Arial" panose="020B0604020202020204" pitchFamily="34" charset="0"/>
                <a:ea typeface="微软雅黑" panose="020B0503020204020204" pitchFamily="34" charset="-122"/>
              </a:defRPr>
            </a:lvl3pPr>
            <a:lvl4pPr>
              <a:defRPr u="none" strike="noStrike" kern="1200" cap="none" spc="200" normalizeH="0" baseline="0">
                <a:latin typeface="Arial" panose="020B0604020202020204" pitchFamily="34" charset="0"/>
                <a:ea typeface="微软雅黑" panose="020B0503020204020204" pitchFamily="34" charset="-122"/>
              </a:defRPr>
            </a:lvl4pPr>
            <a:lvl5pPr>
              <a:defRPr u="none" strike="noStrike" kern="1200" cap="none" spc="200" normalizeH="0" baseline="0">
                <a:latin typeface="Arial" panose="020B0604020202020204" pitchFamily="34" charset="0"/>
                <a:ea typeface="微软雅黑" panose="020B0503020204020204" pitchFamily="34" charset="-122"/>
              </a:defRPr>
            </a:lvl5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11" name="文本占位符 10"/>
          <p:cNvSpPr>
            <a:spLocks noGrp="1"/>
          </p:cNvSpPr>
          <p:nvPr>
            <p:ph type="body" sz="quarter" idx="15"/>
            <p:custDataLst>
              <p:tags r:id="rId12"/>
            </p:custDataLst>
          </p:nvPr>
        </p:nvSpPr>
        <p:spPr>
          <a:xfrm>
            <a:off x="572400" y="4816800"/>
            <a:ext cx="5342400" cy="781200"/>
          </a:xfrm>
        </p:spPr>
        <p:txBody>
          <a:bodyPr/>
          <a:lstStyle>
            <a:lvl1pPr>
              <a:defRPr u="none" strike="noStrike" kern="1200" cap="none" spc="200" normalizeH="0" baseline="0">
                <a:latin typeface="Arial" panose="020B0604020202020204" pitchFamily="34" charset="0"/>
                <a:ea typeface="微软雅黑" panose="020B0503020204020204" pitchFamily="34" charset="-122"/>
              </a:defRPr>
            </a:lvl1pPr>
          </a:lstStyle>
          <a:p>
            <a:pPr lvl="0"/>
            <a:r>
              <a:rPr lang="zh-CN" altLang="en-US"/>
              <a:t>单击此处编辑母版文本样式</a:t>
            </a:r>
            <a:endParaRPr lang="zh-CN" altLang="en-US"/>
          </a:p>
        </p:txBody>
      </p:sp>
      <p:sp>
        <p:nvSpPr>
          <p:cNvPr id="13" name="文本占位符 12"/>
          <p:cNvSpPr>
            <a:spLocks noGrp="1"/>
          </p:cNvSpPr>
          <p:nvPr>
            <p:ph type="body" sz="quarter" idx="16"/>
            <p:custDataLst>
              <p:tags r:id="rId13"/>
            </p:custDataLst>
          </p:nvPr>
        </p:nvSpPr>
        <p:spPr>
          <a:xfrm>
            <a:off x="6253200" y="4813200"/>
            <a:ext cx="5367600" cy="781200"/>
          </a:xfrm>
        </p:spPr>
        <p:txBody>
          <a:bodyPr/>
          <a:lstStyle>
            <a:lvl1pPr>
              <a:defRPr u="none" strike="noStrike" kern="1200" cap="none" spc="200" normalizeH="0" baseline="0">
                <a:latin typeface="Arial" panose="020B0604020202020204" pitchFamily="34" charset="0"/>
                <a:ea typeface="微软雅黑" panose="020B0503020204020204" pitchFamily="34" charset="-122"/>
              </a:defRPr>
            </a:lvl1pPr>
          </a:lstStyle>
          <a:p>
            <a:pPr lvl="0"/>
            <a:r>
              <a:rPr lang="zh-CN" altLang="en-US"/>
              <a:t>单击此处编辑母版文本样式</a:t>
            </a:r>
            <a:endParaRPr lang="zh-CN" altLang="en-US"/>
          </a:p>
        </p:txBody>
      </p:sp>
      <p:sp>
        <p:nvSpPr>
          <p:cNvPr id="24" name="等腰三角形 23"/>
          <p:cNvSpPr/>
          <p:nvPr userDrawn="1">
            <p:custDataLst>
              <p:tags r:id="rId14"/>
            </p:custDataLst>
          </p:nvPr>
        </p:nvSpPr>
        <p:spPr>
          <a:xfrm rot="5400000">
            <a:off x="-144016" y="241176"/>
            <a:ext cx="720080" cy="432048"/>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Tree>
  </p:cSld>
  <p:clrMapOvr>
    <a:masterClrMapping/>
  </p:clrMapOv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腰带">
    <p:spTree>
      <p:nvGrpSpPr>
        <p:cNvPr id="1" name=""/>
        <p:cNvGrpSpPr/>
        <p:nvPr/>
      </p:nvGrpSpPr>
      <p:grpSpPr>
        <a:xfrm>
          <a:off x="0" y="0"/>
          <a:ext cx="0" cy="0"/>
          <a:chOff x="0" y="0"/>
          <a:chExt cx="0" cy="0"/>
        </a:xfrm>
      </p:grpSpPr>
      <p:sp>
        <p:nvSpPr>
          <p:cNvPr id="33" name="等腰三角形 32"/>
          <p:cNvSpPr/>
          <p:nvPr userDrawn="1">
            <p:custDataLst>
              <p:tags r:id="rId2"/>
            </p:custDataLst>
          </p:nvPr>
        </p:nvSpPr>
        <p:spPr>
          <a:xfrm flipH="1">
            <a:off x="2941955" y="-798195"/>
            <a:ext cx="9267825" cy="4582160"/>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latin typeface="微软雅黑" panose="020B0503020204020204" pitchFamily="34" charset="-122"/>
              <a:ea typeface="微软雅黑" panose="020B0503020204020204" pitchFamily="34" charset="-122"/>
            </a:endParaRPr>
          </a:p>
        </p:txBody>
      </p:sp>
      <p:sp>
        <p:nvSpPr>
          <p:cNvPr id="34" name="任意多边形 12"/>
          <p:cNvSpPr/>
          <p:nvPr userDrawn="1">
            <p:custDataLst>
              <p:tags r:id="rId3"/>
            </p:custDataLst>
          </p:nvPr>
        </p:nvSpPr>
        <p:spPr>
          <a:xfrm flipH="1">
            <a:off x="7576185" y="-798195"/>
            <a:ext cx="4633595" cy="4582160"/>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latin typeface="微软雅黑" panose="020B0503020204020204" pitchFamily="34" charset="-122"/>
              <a:ea typeface="微软雅黑" panose="020B0503020204020204" pitchFamily="34" charset="-122"/>
            </a:endParaRPr>
          </a:p>
        </p:txBody>
      </p:sp>
      <p:sp>
        <p:nvSpPr>
          <p:cNvPr id="37" name="等腰三角形 36"/>
          <p:cNvSpPr/>
          <p:nvPr userDrawn="1">
            <p:custDataLst>
              <p:tags r:id="rId4"/>
            </p:custDataLst>
          </p:nvPr>
        </p:nvSpPr>
        <p:spPr>
          <a:xfrm flipH="1">
            <a:off x="17780" y="349885"/>
            <a:ext cx="6944995" cy="3434080"/>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latin typeface="微软雅黑" panose="020B0503020204020204" pitchFamily="34" charset="-122"/>
              <a:ea typeface="微软雅黑" panose="020B0503020204020204" pitchFamily="34" charset="-122"/>
            </a:endParaRPr>
          </a:p>
        </p:txBody>
      </p:sp>
      <p:sp>
        <p:nvSpPr>
          <p:cNvPr id="38" name="任意多边形 19"/>
          <p:cNvSpPr/>
          <p:nvPr userDrawn="1">
            <p:custDataLst>
              <p:tags r:id="rId5"/>
            </p:custDataLst>
          </p:nvPr>
        </p:nvSpPr>
        <p:spPr>
          <a:xfrm flipH="1">
            <a:off x="3490595" y="349885"/>
            <a:ext cx="3472815" cy="3434080"/>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latin typeface="微软雅黑" panose="020B0503020204020204" pitchFamily="34" charset="-122"/>
              <a:ea typeface="微软雅黑" panose="020B0503020204020204" pitchFamily="34" charset="-122"/>
            </a:endParaRPr>
          </a:p>
        </p:txBody>
      </p:sp>
      <p:sp>
        <p:nvSpPr>
          <p:cNvPr id="44" name="等腰三角形 43"/>
          <p:cNvSpPr/>
          <p:nvPr userDrawn="1">
            <p:custDataLst>
              <p:tags r:id="rId6"/>
            </p:custDataLst>
          </p:nvPr>
        </p:nvSpPr>
        <p:spPr>
          <a:xfrm rot="10800000" flipH="1">
            <a:off x="17780" y="3783965"/>
            <a:ext cx="9267825" cy="4582160"/>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latin typeface="微软雅黑" panose="020B0503020204020204" pitchFamily="34" charset="-122"/>
              <a:ea typeface="微软雅黑" panose="020B0503020204020204" pitchFamily="34" charset="-122"/>
            </a:endParaRPr>
          </a:p>
        </p:txBody>
      </p:sp>
      <p:sp>
        <p:nvSpPr>
          <p:cNvPr id="45" name="任意多边形 12"/>
          <p:cNvSpPr/>
          <p:nvPr userDrawn="1">
            <p:custDataLst>
              <p:tags r:id="rId7"/>
            </p:custDataLst>
          </p:nvPr>
        </p:nvSpPr>
        <p:spPr>
          <a:xfrm rot="10800000" flipH="1">
            <a:off x="17780" y="3783965"/>
            <a:ext cx="4633595" cy="4582160"/>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latin typeface="微软雅黑" panose="020B0503020204020204" pitchFamily="34" charset="-122"/>
              <a:ea typeface="微软雅黑" panose="020B0503020204020204" pitchFamily="34" charset="-122"/>
            </a:endParaRPr>
          </a:p>
        </p:txBody>
      </p:sp>
      <p:sp>
        <p:nvSpPr>
          <p:cNvPr id="46" name="等腰三角形 45"/>
          <p:cNvSpPr/>
          <p:nvPr userDrawn="1">
            <p:custDataLst>
              <p:tags r:id="rId8"/>
            </p:custDataLst>
          </p:nvPr>
        </p:nvSpPr>
        <p:spPr>
          <a:xfrm rot="10800000" flipH="1">
            <a:off x="5264785" y="3783965"/>
            <a:ext cx="6944995" cy="3434080"/>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latin typeface="微软雅黑" panose="020B0503020204020204" pitchFamily="34" charset="-122"/>
              <a:ea typeface="微软雅黑" panose="020B0503020204020204" pitchFamily="34" charset="-122"/>
            </a:endParaRPr>
          </a:p>
        </p:txBody>
      </p:sp>
      <p:sp>
        <p:nvSpPr>
          <p:cNvPr id="47" name="任意多边形 19"/>
          <p:cNvSpPr/>
          <p:nvPr userDrawn="1">
            <p:custDataLst>
              <p:tags r:id="rId9"/>
            </p:custDataLst>
          </p:nvPr>
        </p:nvSpPr>
        <p:spPr>
          <a:xfrm rot="10800000" flipH="1">
            <a:off x="5264785" y="3783965"/>
            <a:ext cx="3472815" cy="3434080"/>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latin typeface="微软雅黑" panose="020B0503020204020204" pitchFamily="34" charset="-122"/>
              <a:ea typeface="微软雅黑" panose="020B0503020204020204" pitchFamily="34" charset="-122"/>
            </a:endParaRPr>
          </a:p>
        </p:txBody>
      </p:sp>
      <p:sp>
        <p:nvSpPr>
          <p:cNvPr id="10" name="矩形 9"/>
          <p:cNvSpPr/>
          <p:nvPr userDrawn="1">
            <p:custDataLst>
              <p:tags r:id="rId10"/>
            </p:custDataLst>
          </p:nvPr>
        </p:nvSpPr>
        <p:spPr>
          <a:xfrm>
            <a:off x="0" y="959224"/>
            <a:ext cx="12192000" cy="4939553"/>
          </a:xfrm>
          <a:prstGeom prst="rect">
            <a:avLst/>
          </a:prstGeom>
          <a:solidFill>
            <a:schemeClr val="bg2"/>
          </a:solidFill>
          <a:ln w="12700" cap="flat" cmpd="sng" algn="ctr">
            <a:noFill/>
            <a:prstDash val="solid"/>
            <a:miter lim="800000"/>
          </a:ln>
          <a:effectLst>
            <a:outerShdw blurRad="927100" sx="114000" sy="114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latin typeface="微软雅黑" panose="020B0503020204020204" pitchFamily="34" charset="-122"/>
              <a:ea typeface="微软雅黑" panose="020B0503020204020204" pitchFamily="34" charset="-122"/>
              <a:sym typeface="+mn-ea"/>
            </a:endParaRPr>
          </a:p>
        </p:txBody>
      </p:sp>
      <p:sp>
        <p:nvSpPr>
          <p:cNvPr id="2" name="标题 1"/>
          <p:cNvSpPr>
            <a:spLocks noGrp="1"/>
          </p:cNvSpPr>
          <p:nvPr>
            <p:ph type="title" hasCustomPrompt="1"/>
            <p:custDataLst>
              <p:tags r:id="rId11"/>
            </p:custDataLst>
          </p:nvPr>
        </p:nvSpPr>
        <p:spPr>
          <a:xfrm>
            <a:off x="1522800" y="1339200"/>
            <a:ext cx="9144000" cy="2386800"/>
          </a:xfrm>
        </p:spPr>
        <p:txBody>
          <a:bodyPr anchor="b"/>
          <a:lstStyle>
            <a:lvl1pPr algn="ctr">
              <a:defRPr sz="6000" u="none" strike="noStrike" kern="1200" cap="none" spc="200" normalizeH="0" baseline="0">
                <a:solidFill>
                  <a:schemeClr val="accent1"/>
                </a:solidFill>
                <a:latin typeface="Arial" panose="020B0604020202020204" pitchFamily="34" charset="0"/>
                <a:ea typeface="微软雅黑" panose="020B0503020204020204" pitchFamily="34" charset="-122"/>
              </a:defRPr>
            </a:lvl1pPr>
          </a:lstStyle>
          <a:p>
            <a:r>
              <a:rPr lang="zh-CN" altLang="en-US"/>
              <a:t>单击此处编辑标题</a:t>
            </a:r>
            <a:endParaRPr lang="zh-CN" altLang="en-US"/>
          </a:p>
        </p:txBody>
      </p:sp>
      <p:sp>
        <p:nvSpPr>
          <p:cNvPr id="3" name="日期占位符 2"/>
          <p:cNvSpPr>
            <a:spLocks noGrp="1"/>
          </p:cNvSpPr>
          <p:nvPr>
            <p:ph type="dt" sz="half" idx="10"/>
            <p:custDataLst>
              <p:tags r:id="rId12"/>
            </p:custDataLst>
          </p:nvPr>
        </p:nvSpPr>
        <p:spPr/>
        <p:txBody>
          <a:bodyPr/>
          <a:lstStyle>
            <a:lvl1pPr>
              <a:defRPr>
                <a:latin typeface="微软雅黑" panose="020B0503020204020204" pitchFamily="34" charset="-122"/>
                <a:ea typeface="微软雅黑" panose="020B0503020204020204" pitchFamily="3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3"/>
            </p:custDataLst>
          </p:nvPr>
        </p:nvSpPr>
        <p:spPr/>
        <p:txBody>
          <a:bodyPr/>
          <a:lstStyle>
            <a:lvl1pPr>
              <a:defRPr>
                <a:latin typeface="微软雅黑" panose="020B0503020204020204" pitchFamily="34" charset="-122"/>
                <a:ea typeface="微软雅黑" panose="020B0503020204020204" pitchFamily="34" charset="-122"/>
              </a:defRPr>
            </a:lvl1pPr>
          </a:lstStyle>
          <a:p>
            <a:endParaRPr lang="zh-CN" altLang="en-US"/>
          </a:p>
        </p:txBody>
      </p:sp>
      <p:sp>
        <p:nvSpPr>
          <p:cNvPr id="5" name="灯片编号占位符 4"/>
          <p:cNvSpPr>
            <a:spLocks noGrp="1"/>
          </p:cNvSpPr>
          <p:nvPr>
            <p:ph type="sldNum" sz="quarter" idx="12"/>
            <p:custDataLst>
              <p:tags r:id="rId14"/>
            </p:custDataLst>
          </p:nvPr>
        </p:nvSpPr>
        <p:spPr/>
        <p:txBody>
          <a:bodyPr/>
          <a:lstStyle>
            <a:lvl1pPr>
              <a:defRPr>
                <a:latin typeface="微软雅黑" panose="020B0503020204020204" pitchFamily="34" charset="-122"/>
                <a:ea typeface="微软雅黑" panose="020B0503020204020204" pitchFamily="34" charset="-122"/>
              </a:defRPr>
            </a:lvl1pPr>
          </a:lstStyle>
          <a:p>
            <a:fld id="{49AE70B2-8BF9-45C0-BB95-33D1B9D3A854}" type="slidenum">
              <a:rPr lang="zh-CN" altLang="en-US" smtClean="0"/>
            </a:fld>
            <a:endParaRPr lang="zh-CN" altLang="en-US"/>
          </a:p>
        </p:txBody>
      </p:sp>
      <p:sp>
        <p:nvSpPr>
          <p:cNvPr id="7" name="文本占位符 6"/>
          <p:cNvSpPr>
            <a:spLocks noGrp="1"/>
          </p:cNvSpPr>
          <p:nvPr>
            <p:ph type="body" sz="quarter" idx="13"/>
            <p:custDataLst>
              <p:tags r:id="rId15"/>
            </p:custDataLst>
          </p:nvPr>
        </p:nvSpPr>
        <p:spPr>
          <a:xfrm>
            <a:off x="1522413" y="3862800"/>
            <a:ext cx="9144000" cy="1656000"/>
          </a:xfrm>
        </p:spPr>
        <p:txBody>
          <a:bodyPr/>
          <a:lstStyle>
            <a:lvl1pPr algn="ctr">
              <a:defRPr u="none" strike="noStrike" kern="1200" cap="none" spc="200" normalizeH="0" baseline="0">
                <a:solidFill>
                  <a:schemeClr val="tx1"/>
                </a:solidFill>
                <a:latin typeface="Arial" panose="020B0604020202020204" pitchFamily="34" charset="0"/>
                <a:ea typeface="微软雅黑" panose="020B0503020204020204" pitchFamily="34" charset="-122"/>
              </a:defRPr>
            </a:lvl1pPr>
          </a:lstStyle>
          <a:p>
            <a:pPr lvl="0"/>
            <a:r>
              <a:rPr lang="zh-CN" altLang="en-US"/>
              <a:t>单击此处编辑母版文本样式</a:t>
            </a:r>
            <a:endParaRPr lang="zh-CN" altLang="en-US"/>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b="1" i="0" u="none" strike="noStrike" kern="1200" cap="none" spc="300" normalizeH="0" baseline="0">
                <a:solidFill>
                  <a:schemeClr val="tx1">
                    <a:lumMod val="85000"/>
                    <a:lumOff val="15000"/>
                  </a:schemeClr>
                </a:solidFill>
                <a:effectLst/>
                <a:uFillTx/>
              </a:defRPr>
            </a:lvl1pPr>
          </a:lstStyle>
          <a:p>
            <a:r>
              <a:rPr lang="zh-CN" altLang="en-US"/>
              <a:t>单击此处编辑标题</a:t>
            </a:r>
            <a:endParaRPr lang="zh-CN" altLang="en-US"/>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eaLnBrk="1" fontAlgn="auto" latinLnBrk="0" hangingPunct="1">
              <a:lnSpc>
                <a:spcPct val="130000"/>
              </a:lnSpc>
              <a:buNone/>
              <a:defRPr kumimoji="0" lang="zh-CN" altLang="en-US" sz="18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单击此处编辑文本</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tx2"/>
        </a:solidFill>
        <a:effectLst/>
      </p:bgPr>
    </p:bg>
    <p:spTree>
      <p:nvGrpSpPr>
        <p:cNvPr id="1" name=""/>
        <p:cNvGrpSpPr/>
        <p:nvPr/>
      </p:nvGrpSpPr>
      <p:grpSpPr>
        <a:xfrm>
          <a:off x="0" y="0"/>
          <a:ext cx="0" cy="0"/>
          <a:chOff x="0" y="0"/>
          <a:chExt cx="0" cy="0"/>
        </a:xfrm>
      </p:grpSpPr>
      <p:grpSp>
        <p:nvGrpSpPr>
          <p:cNvPr id="34" name="组合 33"/>
          <p:cNvGrpSpPr/>
          <p:nvPr userDrawn="1">
            <p:custDataLst>
              <p:tags r:id="rId2"/>
            </p:custDataLst>
          </p:nvPr>
        </p:nvGrpSpPr>
        <p:grpSpPr>
          <a:xfrm>
            <a:off x="-3098" y="606275"/>
            <a:ext cx="12198196" cy="6251726"/>
            <a:chOff x="-3098" y="606275"/>
            <a:chExt cx="12198196" cy="6251726"/>
          </a:xfrm>
        </p:grpSpPr>
        <p:sp>
          <p:nvSpPr>
            <p:cNvPr id="25" name="任意多边形: 形状 24"/>
            <p:cNvSpPr/>
            <p:nvPr userDrawn="1">
              <p:custDataLst>
                <p:tags r:id="rId3"/>
              </p:custDataLst>
            </p:nvPr>
          </p:nvSpPr>
          <p:spPr>
            <a:xfrm>
              <a:off x="0" y="606275"/>
              <a:ext cx="12195098" cy="6251726"/>
            </a:xfrm>
            <a:custGeom>
              <a:avLst/>
              <a:gdLst>
                <a:gd name="connsiteX0" fmla="*/ 12195098 w 12195098"/>
                <a:gd name="connsiteY0" fmla="*/ 0 h 5880085"/>
                <a:gd name="connsiteX1" fmla="*/ 12195098 w 12195098"/>
                <a:gd name="connsiteY1" fmla="*/ 2416561 h 5880085"/>
                <a:gd name="connsiteX2" fmla="*/ 12192000 w 12195098"/>
                <a:gd name="connsiteY2" fmla="*/ 2418062 h 5880085"/>
                <a:gd name="connsiteX3" fmla="*/ 12192000 w 12195098"/>
                <a:gd name="connsiteY3" fmla="*/ 5880085 h 5880085"/>
                <a:gd name="connsiteX4" fmla="*/ 0 w 12195098"/>
                <a:gd name="connsiteY4" fmla="*/ 5880085 h 5880085"/>
                <a:gd name="connsiteX5" fmla="*/ 0 w 12195098"/>
                <a:gd name="connsiteY5" fmla="*/ 2733716 h 5880085"/>
                <a:gd name="connsiteX6" fmla="*/ 0 w 12195098"/>
                <a:gd name="connsiteY6" fmla="*/ 366530 h 5880085"/>
                <a:gd name="connsiteX7" fmla="*/ 61107 w 12195098"/>
                <a:gd name="connsiteY7" fmla="*/ 337292 h 5880085"/>
                <a:gd name="connsiteX8" fmla="*/ 1724284 w 12195098"/>
                <a:gd name="connsiteY8" fmla="*/ 50379 h 5880085"/>
                <a:gd name="connsiteX9" fmla="*/ 6963034 w 12195098"/>
                <a:gd name="connsiteY9" fmla="*/ 1060029 h 5880085"/>
                <a:gd name="connsiteX10" fmla="*/ 11886117 w 12195098"/>
                <a:gd name="connsiteY10" fmla="*/ 141039 h 5880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5098" h="5880085">
                  <a:moveTo>
                    <a:pt x="12195098" y="0"/>
                  </a:moveTo>
                  <a:lnTo>
                    <a:pt x="12195098" y="2416561"/>
                  </a:lnTo>
                  <a:lnTo>
                    <a:pt x="12192000" y="2418062"/>
                  </a:lnTo>
                  <a:lnTo>
                    <a:pt x="12192000" y="5880085"/>
                  </a:lnTo>
                  <a:lnTo>
                    <a:pt x="0" y="5880085"/>
                  </a:lnTo>
                  <a:lnTo>
                    <a:pt x="0" y="2733716"/>
                  </a:lnTo>
                  <a:lnTo>
                    <a:pt x="0" y="366530"/>
                  </a:lnTo>
                  <a:lnTo>
                    <a:pt x="61107" y="337292"/>
                  </a:lnTo>
                  <a:cubicBezTo>
                    <a:pt x="457137" y="170186"/>
                    <a:pt x="988081" y="56332"/>
                    <a:pt x="1724284" y="50379"/>
                  </a:cubicBezTo>
                  <a:cubicBezTo>
                    <a:pt x="4080134" y="31329"/>
                    <a:pt x="5194560" y="1079079"/>
                    <a:pt x="6963034" y="1060029"/>
                  </a:cubicBezTo>
                  <a:cubicBezTo>
                    <a:pt x="8620979" y="1042170"/>
                    <a:pt x="9715238" y="1096864"/>
                    <a:pt x="11886117" y="141039"/>
                  </a:cubicBezTo>
                  <a:close/>
                </a:path>
              </a:pathLst>
            </a:custGeom>
            <a:gradFill>
              <a:gsLst>
                <a:gs pos="0">
                  <a:schemeClr val="accent3">
                    <a:alpha val="20000"/>
                  </a:schemeClr>
                </a:gs>
                <a:gs pos="100000">
                  <a:schemeClr val="accent3">
                    <a:lumMod val="50000"/>
                    <a:alpha val="3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任意多边形: 形状 28"/>
            <p:cNvSpPr/>
            <p:nvPr userDrawn="1">
              <p:custDataLst>
                <p:tags r:id="rId4"/>
              </p:custDataLst>
            </p:nvPr>
          </p:nvSpPr>
          <p:spPr>
            <a:xfrm flipH="1">
              <a:off x="-3098" y="1576113"/>
              <a:ext cx="12195098" cy="5281887"/>
            </a:xfrm>
            <a:custGeom>
              <a:avLst/>
              <a:gdLst>
                <a:gd name="connsiteX0" fmla="*/ 12050733 w 12195098"/>
                <a:gd name="connsiteY0" fmla="*/ 1885 h 4967899"/>
                <a:gd name="connsiteX1" fmla="*/ 7588963 w 12195098"/>
                <a:gd name="connsiteY1" fmla="*/ 788798 h 4967899"/>
                <a:gd name="connsiteX2" fmla="*/ 2759401 w 12195098"/>
                <a:gd name="connsiteY2" fmla="*/ 196673 h 4967899"/>
                <a:gd name="connsiteX3" fmla="*/ 131527 w 12195098"/>
                <a:gd name="connsiteY3" fmla="*/ 721253 h 4967899"/>
                <a:gd name="connsiteX4" fmla="*/ 0 w 12195098"/>
                <a:gd name="connsiteY4" fmla="*/ 770914 h 4967899"/>
                <a:gd name="connsiteX5" fmla="*/ 0 w 12195098"/>
                <a:gd name="connsiteY5" fmla="*/ 3199762 h 4967899"/>
                <a:gd name="connsiteX6" fmla="*/ 9435 w 12195098"/>
                <a:gd name="connsiteY6" fmla="*/ 3200221 h 4967899"/>
                <a:gd name="connsiteX7" fmla="*/ 9435 w 12195098"/>
                <a:gd name="connsiteY7" fmla="*/ 4967899 h 4967899"/>
                <a:gd name="connsiteX8" fmla="*/ 12195098 w 12195098"/>
                <a:gd name="connsiteY8" fmla="*/ 4967899 h 4967899"/>
                <a:gd name="connsiteX9" fmla="*/ 12195098 w 12195098"/>
                <a:gd name="connsiteY9" fmla="*/ 17341 h 4967899"/>
                <a:gd name="connsiteX10" fmla="*/ 12152092 w 12195098"/>
                <a:gd name="connsiteY10" fmla="*/ 10202 h 4967899"/>
                <a:gd name="connsiteX11" fmla="*/ 12050733 w 12195098"/>
                <a:gd name="connsiteY11" fmla="*/ 1885 h 4967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5098" h="4967899">
                  <a:moveTo>
                    <a:pt x="12050733" y="1885"/>
                  </a:moveTo>
                  <a:cubicBezTo>
                    <a:pt x="11065239" y="-44250"/>
                    <a:pt x="8995115" y="771678"/>
                    <a:pt x="7588963" y="788798"/>
                  </a:cubicBezTo>
                  <a:cubicBezTo>
                    <a:pt x="5981933" y="808363"/>
                    <a:pt x="4515865" y="193578"/>
                    <a:pt x="2759401" y="196673"/>
                  </a:cubicBezTo>
                  <a:cubicBezTo>
                    <a:pt x="1881169" y="198221"/>
                    <a:pt x="939362" y="429600"/>
                    <a:pt x="131527" y="721253"/>
                  </a:cubicBezTo>
                  <a:lnTo>
                    <a:pt x="0" y="770914"/>
                  </a:lnTo>
                  <a:lnTo>
                    <a:pt x="0" y="3199762"/>
                  </a:lnTo>
                  <a:lnTo>
                    <a:pt x="9435" y="3200221"/>
                  </a:lnTo>
                  <a:lnTo>
                    <a:pt x="9435" y="4967899"/>
                  </a:lnTo>
                  <a:lnTo>
                    <a:pt x="12195098" y="4967899"/>
                  </a:lnTo>
                  <a:lnTo>
                    <a:pt x="12195098" y="17341"/>
                  </a:lnTo>
                  <a:lnTo>
                    <a:pt x="12152092" y="10202"/>
                  </a:lnTo>
                  <a:cubicBezTo>
                    <a:pt x="12119742" y="6280"/>
                    <a:pt x="12085929" y="3533"/>
                    <a:pt x="12050733" y="1885"/>
                  </a:cubicBezTo>
                  <a:close/>
                </a:path>
              </a:pathLst>
            </a:custGeom>
            <a:gradFill>
              <a:gsLst>
                <a:gs pos="0">
                  <a:schemeClr val="accent1">
                    <a:alpha val="20000"/>
                  </a:schemeClr>
                </a:gs>
                <a:gs pos="100000">
                  <a:schemeClr val="accent1">
                    <a:lumMod val="50000"/>
                    <a:alpha val="3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任意多边形: 形状 32"/>
            <p:cNvSpPr/>
            <p:nvPr userDrawn="1">
              <p:custDataLst>
                <p:tags r:id="rId5"/>
              </p:custDataLst>
            </p:nvPr>
          </p:nvSpPr>
          <p:spPr>
            <a:xfrm>
              <a:off x="0" y="1242281"/>
              <a:ext cx="12192000" cy="5615720"/>
            </a:xfrm>
            <a:custGeom>
              <a:avLst/>
              <a:gdLst>
                <a:gd name="connsiteX0" fmla="*/ 2806164 w 12192000"/>
                <a:gd name="connsiteY0" fmla="*/ 391 h 5281887"/>
                <a:gd name="connsiteX1" fmla="*/ 3201004 w 12192000"/>
                <a:gd name="connsiteY1" fmla="*/ 2349 h 5281887"/>
                <a:gd name="connsiteX2" fmla="*/ 8706454 w 12192000"/>
                <a:gd name="connsiteY2" fmla="*/ 1050099 h 5281887"/>
                <a:gd name="connsiteX3" fmla="*/ 11881851 w 12192000"/>
                <a:gd name="connsiteY3" fmla="*/ 593346 h 5281887"/>
                <a:gd name="connsiteX4" fmla="*/ 12192000 w 12192000"/>
                <a:gd name="connsiteY4" fmla="*/ 487846 h 5281887"/>
                <a:gd name="connsiteX5" fmla="*/ 12192000 w 12192000"/>
                <a:gd name="connsiteY5" fmla="*/ 2396349 h 5281887"/>
                <a:gd name="connsiteX6" fmla="*/ 12192000 w 12192000"/>
                <a:gd name="connsiteY6" fmla="*/ 5281887 h 5281887"/>
                <a:gd name="connsiteX7" fmla="*/ 0 w 12192000"/>
                <a:gd name="connsiteY7" fmla="*/ 5281887 h 5281887"/>
                <a:gd name="connsiteX8" fmla="*/ 0 w 12192000"/>
                <a:gd name="connsiteY8" fmla="*/ 2485330 h 5281887"/>
                <a:gd name="connsiteX9" fmla="*/ 0 w 12192000"/>
                <a:gd name="connsiteY9" fmla="*/ 838420 h 5281887"/>
                <a:gd name="connsiteX10" fmla="*/ 103738 w 12192000"/>
                <a:gd name="connsiteY10" fmla="*/ 760161 h 5281887"/>
                <a:gd name="connsiteX11" fmla="*/ 2806164 w 12192000"/>
                <a:gd name="connsiteY11" fmla="*/ 391 h 5281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5281887">
                  <a:moveTo>
                    <a:pt x="2806164" y="391"/>
                  </a:moveTo>
                  <a:cubicBezTo>
                    <a:pt x="2930919" y="-516"/>
                    <a:pt x="3062297" y="166"/>
                    <a:pt x="3201004" y="2349"/>
                  </a:cubicBezTo>
                  <a:cubicBezTo>
                    <a:pt x="5420330" y="37274"/>
                    <a:pt x="7147529" y="992949"/>
                    <a:pt x="8706454" y="1050099"/>
                  </a:cubicBezTo>
                  <a:cubicBezTo>
                    <a:pt x="9875648" y="1092962"/>
                    <a:pt x="11068059" y="848288"/>
                    <a:pt x="11881851" y="593346"/>
                  </a:cubicBezTo>
                  <a:lnTo>
                    <a:pt x="12192000" y="487846"/>
                  </a:lnTo>
                  <a:lnTo>
                    <a:pt x="12192000" y="2396349"/>
                  </a:lnTo>
                  <a:lnTo>
                    <a:pt x="12192000" y="5281887"/>
                  </a:lnTo>
                  <a:lnTo>
                    <a:pt x="0" y="5281887"/>
                  </a:lnTo>
                  <a:lnTo>
                    <a:pt x="0" y="2485330"/>
                  </a:lnTo>
                  <a:lnTo>
                    <a:pt x="0" y="838420"/>
                  </a:lnTo>
                  <a:lnTo>
                    <a:pt x="103738" y="760161"/>
                  </a:lnTo>
                  <a:cubicBezTo>
                    <a:pt x="837377" y="221911"/>
                    <a:pt x="1402668" y="10594"/>
                    <a:pt x="2806164" y="391"/>
                  </a:cubicBezTo>
                  <a:close/>
                </a:path>
              </a:pathLst>
            </a:custGeom>
            <a:gradFill>
              <a:gsLst>
                <a:gs pos="0">
                  <a:schemeClr val="accent1">
                    <a:alpha val="20000"/>
                  </a:schemeClr>
                </a:gs>
                <a:gs pos="100000">
                  <a:schemeClr val="accent1">
                    <a:lumMod val="50000"/>
                    <a:alpha val="3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12" name="图形 11"/>
          <p:cNvPicPr>
            <a:picLocks noChangeAspect="1"/>
          </p:cNvPicPr>
          <p:nvPr>
            <p:custDataLst>
              <p:tags r:id="rId6"/>
            </p:custDataLst>
          </p:nvPr>
        </p:nvPicPr>
        <p:blipFill>
          <a:blip r:embed="rId7"/>
          <a:stretch>
            <a:fillRect/>
          </a:stretch>
        </p:blipFill>
        <p:spPr>
          <a:xfrm>
            <a:off x="6789739" y="1444238"/>
            <a:ext cx="5098563" cy="4529593"/>
          </a:xfrm>
          <a:prstGeom prst="rect">
            <a:avLst/>
          </a:prstGeom>
        </p:spPr>
      </p:pic>
      <p:sp>
        <p:nvSpPr>
          <p:cNvPr id="4" name="日期占位符 3"/>
          <p:cNvSpPr>
            <a:spLocks noGrp="1"/>
          </p:cNvSpPr>
          <p:nvPr>
            <p:ph type="dt" sz="half" idx="10"/>
            <p:custDataLst>
              <p:tags r:id="rId8"/>
            </p:custDataLst>
          </p:nvPr>
        </p:nvSpPr>
        <p:spPr/>
        <p:txBody>
          <a:bodyPr>
            <a:normAutofit/>
          </a:bodyPr>
          <a:lstStyle/>
          <a:p>
            <a:fld id="{F7226407-2681-41AD-9931-C39C42AD7BF3}" type="datetimeFigureOut">
              <a:rPr lang="zh-CN" altLang="en-US" smtClean="0"/>
            </a:fld>
            <a:endParaRPr lang="zh-CN" altLang="en-US"/>
          </a:p>
        </p:txBody>
      </p:sp>
      <p:sp>
        <p:nvSpPr>
          <p:cNvPr id="5" name="页脚占位符 4"/>
          <p:cNvSpPr>
            <a:spLocks noGrp="1"/>
          </p:cNvSpPr>
          <p:nvPr>
            <p:ph type="ftr" sz="quarter" idx="11"/>
            <p:custDataLst>
              <p:tags r:id="rId9"/>
            </p:custDataLst>
          </p:nvPr>
        </p:nvSpPr>
        <p:spPr/>
        <p:txBody>
          <a:bodyPr>
            <a:normAutofit/>
          </a:bodyPr>
          <a:lstStyle/>
          <a:p>
            <a:endParaRPr lang="zh-CN" altLang="en-US"/>
          </a:p>
        </p:txBody>
      </p:sp>
      <p:sp>
        <p:nvSpPr>
          <p:cNvPr id="6" name="灯片编号占位符 5"/>
          <p:cNvSpPr>
            <a:spLocks noGrp="1"/>
          </p:cNvSpPr>
          <p:nvPr>
            <p:ph type="sldNum" sz="quarter" idx="12"/>
            <p:custDataLst>
              <p:tags r:id="rId10"/>
            </p:custDataLst>
          </p:nvPr>
        </p:nvSpPr>
        <p:spPr/>
        <p:txBody>
          <a:bodyPr>
            <a:normAutofit/>
          </a:bodyPr>
          <a:lstStyle/>
          <a:p>
            <a:fld id="{ADAD1106-BC5C-425E-B8B0-3EDE10412A65}" type="slidenum">
              <a:rPr lang="zh-CN" altLang="en-US" smtClean="0"/>
            </a:fld>
            <a:endParaRPr lang="zh-CN" altLang="en-US"/>
          </a:p>
        </p:txBody>
      </p:sp>
      <p:sp>
        <p:nvSpPr>
          <p:cNvPr id="2" name="标题 1"/>
          <p:cNvSpPr>
            <a:spLocks noGrp="1"/>
          </p:cNvSpPr>
          <p:nvPr>
            <p:ph type="ctrTitle" hasCustomPrompt="1"/>
            <p:custDataLst>
              <p:tags r:id="rId11"/>
            </p:custDataLst>
          </p:nvPr>
        </p:nvSpPr>
        <p:spPr>
          <a:xfrm>
            <a:off x="669925" y="1242060"/>
            <a:ext cx="6628765" cy="1888490"/>
          </a:xfrm>
        </p:spPr>
        <p:txBody>
          <a:bodyPr wrap="square" lIns="90000" tIns="46800" rIns="90000" bIns="46800" anchor="b">
            <a:normAutofit/>
          </a:bodyPr>
          <a:lstStyle>
            <a:lvl1pPr algn="l">
              <a:lnSpc>
                <a:spcPct val="120000"/>
              </a:lnSpc>
              <a:defRPr sz="6600" u="none" strike="noStrike" kern="1200" cap="none" spc="200" normalizeH="0" baseline="0">
                <a:solidFill>
                  <a:schemeClr val="bg1"/>
                </a:solidFill>
                <a:uFillTx/>
                <a:latin typeface="Arial" panose="020B0604020202020204" pitchFamily="34" charset="0"/>
                <a:ea typeface="汉仪旗黑-85S" panose="00020600040101010101" pitchFamily="18" charset="-122"/>
              </a:defRPr>
            </a:lvl1pPr>
          </a:lstStyle>
          <a:p>
            <a:r>
              <a:rPr lang="zh-CN" altLang="en-US"/>
              <a:t>编辑标题</a:t>
            </a:r>
            <a:endParaRPr lang="zh-CN" altLang="en-US"/>
          </a:p>
        </p:txBody>
      </p:sp>
      <p:sp>
        <p:nvSpPr>
          <p:cNvPr id="3" name="副标题 2"/>
          <p:cNvSpPr>
            <a:spLocks noGrp="1"/>
          </p:cNvSpPr>
          <p:nvPr>
            <p:ph type="subTitle" idx="1" hasCustomPrompt="1"/>
            <p:custDataLst>
              <p:tags r:id="rId12"/>
            </p:custDataLst>
          </p:nvPr>
        </p:nvSpPr>
        <p:spPr>
          <a:xfrm>
            <a:off x="669925" y="3222625"/>
            <a:ext cx="6628765" cy="710565"/>
          </a:xfrm>
        </p:spPr>
        <p:txBody>
          <a:bodyPr wrap="square" lIns="90000" tIns="46800" rIns="90000" bIns="46800" anchor="t" anchorCtr="0">
            <a:normAutofit/>
          </a:bodyPr>
          <a:lstStyle>
            <a:lvl1pPr marL="0" indent="0" algn="l">
              <a:lnSpc>
                <a:spcPct val="120000"/>
              </a:lnSpc>
              <a:buNone/>
              <a:defRPr sz="28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单击此处编辑副标题</a:t>
            </a:r>
            <a:endParaRPr lang="zh-CN" altLang="en-US"/>
          </a:p>
        </p:txBody>
      </p:sp>
      <p:sp>
        <p:nvSpPr>
          <p:cNvPr id="14" name="文本占位符 13"/>
          <p:cNvSpPr>
            <a:spLocks noGrp="1"/>
          </p:cNvSpPr>
          <p:nvPr>
            <p:ph type="body" sz="quarter" idx="13" hasCustomPrompt="1"/>
            <p:custDataLst>
              <p:tags r:id="rId13"/>
            </p:custDataLst>
          </p:nvPr>
        </p:nvSpPr>
        <p:spPr>
          <a:xfrm>
            <a:off x="2728595" y="4709795"/>
            <a:ext cx="1845310" cy="414020"/>
          </a:xfrm>
        </p:spPr>
        <p:txBody>
          <a:bodyPr>
            <a:normAutofit/>
          </a:bodyPr>
          <a:lstStyle>
            <a:lvl1pPr marL="0" indent="0">
              <a:lnSpc>
                <a:spcPct val="120000"/>
              </a:lnSpc>
              <a:buNone/>
              <a:defRPr sz="1800">
                <a:solidFill>
                  <a:schemeClr val="bg1"/>
                </a:solidFill>
              </a:defRPr>
            </a:lvl1pPr>
          </a:lstStyle>
          <a:p>
            <a:pPr lvl="0"/>
            <a:r>
              <a:rPr lang="zh-CN" altLang="en-US"/>
              <a:t>编辑文本</a:t>
            </a:r>
            <a:endParaRPr lang="zh-CN" altLang="en-US"/>
          </a:p>
        </p:txBody>
      </p:sp>
      <p:sp>
        <p:nvSpPr>
          <p:cNvPr id="16" name="文本占位符 15"/>
          <p:cNvSpPr>
            <a:spLocks noGrp="1"/>
          </p:cNvSpPr>
          <p:nvPr>
            <p:ph type="body" sz="quarter" idx="14" hasCustomPrompt="1"/>
            <p:custDataLst>
              <p:tags r:id="rId14"/>
            </p:custDataLst>
          </p:nvPr>
        </p:nvSpPr>
        <p:spPr>
          <a:xfrm>
            <a:off x="781685" y="4709795"/>
            <a:ext cx="1845310" cy="414020"/>
          </a:xfrm>
        </p:spPr>
        <p:txBody>
          <a:bodyPr>
            <a:normAutofit/>
          </a:bodyPr>
          <a:lstStyle>
            <a:lvl1pPr marL="0" indent="0">
              <a:lnSpc>
                <a:spcPct val="120000"/>
              </a:lnSpc>
              <a:buNone/>
              <a:defRPr sz="1800">
                <a:solidFill>
                  <a:schemeClr val="bg1"/>
                </a:solidFill>
              </a:defRPr>
            </a:lvl1pPr>
          </a:lstStyle>
          <a:p>
            <a:pPr lvl="0"/>
            <a:r>
              <a:rPr lang="zh-CN" altLang="en-US"/>
              <a:t>编辑文本</a:t>
            </a:r>
            <a:endParaRPr lang="zh-CN" altLang="en-US"/>
          </a:p>
        </p:txBody>
      </p:sp>
    </p:spTree>
  </p:cSld>
  <p:clrMapOvr>
    <a:masterClrMapping/>
  </p:clrMapOvr>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标题和内容">
    <p:bg>
      <p:bgPr>
        <a:gradFill>
          <a:gsLst>
            <a:gs pos="100000">
              <a:schemeClr val="tx2"/>
            </a:gs>
            <a:gs pos="0">
              <a:schemeClr val="bg2"/>
            </a:gs>
          </a:gsLst>
          <a:lin ang="5400000" scaled="0"/>
        </a:gradFill>
        <a:effectLst/>
      </p:bgPr>
    </p:bg>
    <p:spTree>
      <p:nvGrpSpPr>
        <p:cNvPr id="1" name=""/>
        <p:cNvGrpSpPr/>
        <p:nvPr/>
      </p:nvGrpSpPr>
      <p:grpSpPr>
        <a:xfrm>
          <a:off x="0" y="0"/>
          <a:ext cx="0" cy="0"/>
          <a:chOff x="0" y="0"/>
          <a:chExt cx="0" cy="0"/>
        </a:xfrm>
      </p:grpSpPr>
      <p:grpSp>
        <p:nvGrpSpPr>
          <p:cNvPr id="9" name="组合 8"/>
          <p:cNvGrpSpPr/>
          <p:nvPr userDrawn="1">
            <p:custDataLst>
              <p:tags r:id="rId2"/>
            </p:custDataLst>
          </p:nvPr>
        </p:nvGrpSpPr>
        <p:grpSpPr>
          <a:xfrm>
            <a:off x="-3098" y="369411"/>
            <a:ext cx="12195098" cy="6488590"/>
            <a:chOff x="-3098" y="369411"/>
            <a:chExt cx="12195098" cy="6488590"/>
          </a:xfrm>
        </p:grpSpPr>
        <p:grpSp>
          <p:nvGrpSpPr>
            <p:cNvPr id="10" name="组合 9"/>
            <p:cNvGrpSpPr/>
            <p:nvPr userDrawn="1"/>
          </p:nvGrpSpPr>
          <p:grpSpPr>
            <a:xfrm>
              <a:off x="-3098" y="5850001"/>
              <a:ext cx="12195098" cy="1008000"/>
              <a:chOff x="-3098" y="6140921"/>
              <a:chExt cx="12195098" cy="717079"/>
            </a:xfrm>
          </p:grpSpPr>
          <p:sp>
            <p:nvSpPr>
              <p:cNvPr id="22" name="任意多边形: 形状 21"/>
              <p:cNvSpPr/>
              <p:nvPr userDrawn="1">
                <p:custDataLst>
                  <p:tags r:id="rId3"/>
                </p:custDataLst>
              </p:nvPr>
            </p:nvSpPr>
            <p:spPr>
              <a:xfrm>
                <a:off x="-3098" y="6140921"/>
                <a:ext cx="12195098" cy="704379"/>
              </a:xfrm>
              <a:custGeom>
                <a:avLst/>
                <a:gdLst>
                  <a:gd name="connsiteX0" fmla="*/ 12195098 w 12195098"/>
                  <a:gd name="connsiteY0" fmla="*/ 0 h 704379"/>
                  <a:gd name="connsiteX1" fmla="*/ 12195098 w 12195098"/>
                  <a:gd name="connsiteY1" fmla="*/ 704379 h 704379"/>
                  <a:gd name="connsiteX2" fmla="*/ 0 w 12195098"/>
                  <a:gd name="connsiteY2" fmla="*/ 704379 h 704379"/>
                  <a:gd name="connsiteX3" fmla="*/ 0 w 12195098"/>
                  <a:gd name="connsiteY3" fmla="*/ 150650 h 704379"/>
                  <a:gd name="connsiteX4" fmla="*/ 61107 w 12195098"/>
                  <a:gd name="connsiteY4" fmla="*/ 138632 h 704379"/>
                  <a:gd name="connsiteX5" fmla="*/ 1724284 w 12195098"/>
                  <a:gd name="connsiteY5" fmla="*/ 20707 h 704379"/>
                  <a:gd name="connsiteX6" fmla="*/ 6963034 w 12195098"/>
                  <a:gd name="connsiteY6" fmla="*/ 435688 h 704379"/>
                  <a:gd name="connsiteX7" fmla="*/ 11886117 w 12195098"/>
                  <a:gd name="connsiteY7" fmla="*/ 57969 h 704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5098" h="704379">
                    <a:moveTo>
                      <a:pt x="12195098" y="0"/>
                    </a:moveTo>
                    <a:lnTo>
                      <a:pt x="12195098" y="704379"/>
                    </a:lnTo>
                    <a:lnTo>
                      <a:pt x="0" y="704379"/>
                    </a:lnTo>
                    <a:lnTo>
                      <a:pt x="0" y="150650"/>
                    </a:lnTo>
                    <a:lnTo>
                      <a:pt x="61107" y="138632"/>
                    </a:lnTo>
                    <a:cubicBezTo>
                      <a:pt x="457137" y="69950"/>
                      <a:pt x="988081" y="23153"/>
                      <a:pt x="1724284" y="20707"/>
                    </a:cubicBezTo>
                    <a:cubicBezTo>
                      <a:pt x="4080134" y="12877"/>
                      <a:pt x="5194560" y="443518"/>
                      <a:pt x="6963034" y="435688"/>
                    </a:cubicBezTo>
                    <a:cubicBezTo>
                      <a:pt x="8620979" y="428348"/>
                      <a:pt x="9715238" y="450828"/>
                      <a:pt x="11886117" y="57969"/>
                    </a:cubicBezTo>
                    <a:close/>
                  </a:path>
                </a:pathLst>
              </a:custGeom>
              <a:gradFill>
                <a:gsLst>
                  <a:gs pos="0">
                    <a:schemeClr val="accent3">
                      <a:alpha val="20000"/>
                    </a:schemeClr>
                  </a:gs>
                  <a:gs pos="100000">
                    <a:schemeClr val="accent3">
                      <a:lumMod val="50000"/>
                      <a:alpha val="3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任意多边形: 形状 22"/>
              <p:cNvSpPr/>
              <p:nvPr userDrawn="1">
                <p:custDataLst>
                  <p:tags r:id="rId4"/>
                </p:custDataLst>
              </p:nvPr>
            </p:nvSpPr>
            <p:spPr>
              <a:xfrm flipH="1">
                <a:off x="-3098" y="6315042"/>
                <a:ext cx="12195098" cy="542958"/>
              </a:xfrm>
              <a:custGeom>
                <a:avLst/>
                <a:gdLst>
                  <a:gd name="connsiteX0" fmla="*/ 12028135 w 12195098"/>
                  <a:gd name="connsiteY0" fmla="*/ 21 h 542958"/>
                  <a:gd name="connsiteX1" fmla="*/ 7592061 w 12195098"/>
                  <a:gd name="connsiteY1" fmla="*/ 363419 h 542958"/>
                  <a:gd name="connsiteX2" fmla="*/ 2781549 w 12195098"/>
                  <a:gd name="connsiteY2" fmla="*/ 26018 h 542958"/>
                  <a:gd name="connsiteX3" fmla="*/ 501979 w 12195098"/>
                  <a:gd name="connsiteY3" fmla="*/ 135033 h 542958"/>
                  <a:gd name="connsiteX4" fmla="*/ 0 w 12195098"/>
                  <a:gd name="connsiteY4" fmla="*/ 193401 h 542958"/>
                  <a:gd name="connsiteX5" fmla="*/ 0 w 12195098"/>
                  <a:gd name="connsiteY5" fmla="*/ 542958 h 542958"/>
                  <a:gd name="connsiteX6" fmla="*/ 12195098 w 12195098"/>
                  <a:gd name="connsiteY6" fmla="*/ 542958 h 542958"/>
                  <a:gd name="connsiteX7" fmla="*/ 12195098 w 12195098"/>
                  <a:gd name="connsiteY7" fmla="*/ 4876 h 542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5098" h="542958">
                    <a:moveTo>
                      <a:pt x="12028135" y="21"/>
                    </a:moveTo>
                    <a:cubicBezTo>
                      <a:pt x="10982518" y="-3135"/>
                      <a:pt x="9067644" y="360253"/>
                      <a:pt x="7592061" y="363419"/>
                    </a:cubicBezTo>
                    <a:cubicBezTo>
                      <a:pt x="6018106" y="366796"/>
                      <a:pt x="4259405" y="2301"/>
                      <a:pt x="2781549" y="26018"/>
                    </a:cubicBezTo>
                    <a:cubicBezTo>
                      <a:pt x="2042621" y="37877"/>
                      <a:pt x="1230424" y="64648"/>
                      <a:pt x="501979" y="135033"/>
                    </a:cubicBezTo>
                    <a:lnTo>
                      <a:pt x="0" y="193401"/>
                    </a:lnTo>
                    <a:lnTo>
                      <a:pt x="0" y="542958"/>
                    </a:lnTo>
                    <a:lnTo>
                      <a:pt x="12195098" y="542958"/>
                    </a:lnTo>
                    <a:lnTo>
                      <a:pt x="12195098" y="4876"/>
                    </a:lnTo>
                    <a:close/>
                  </a:path>
                </a:pathLst>
              </a:custGeom>
              <a:gradFill>
                <a:gsLst>
                  <a:gs pos="0">
                    <a:schemeClr val="accent1">
                      <a:alpha val="20000"/>
                    </a:schemeClr>
                  </a:gs>
                  <a:gs pos="100000">
                    <a:schemeClr val="accent1">
                      <a:lumMod val="50000"/>
                      <a:alpha val="3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 name="组合 10"/>
            <p:cNvGrpSpPr/>
            <p:nvPr userDrawn="1">
              <p:custDataLst>
                <p:tags r:id="rId5"/>
              </p:custDataLst>
            </p:nvPr>
          </p:nvGrpSpPr>
          <p:grpSpPr>
            <a:xfrm rot="3187065">
              <a:off x="165589" y="404694"/>
              <a:ext cx="443753" cy="373188"/>
              <a:chOff x="1171196" y="4429689"/>
              <a:chExt cx="826046" cy="694689"/>
            </a:xfrm>
          </p:grpSpPr>
          <p:sp>
            <p:nvSpPr>
              <p:cNvPr id="12" name="任意多边形 73"/>
              <p:cNvSpPr/>
              <p:nvPr>
                <p:custDataLst>
                  <p:tags r:id="rId6"/>
                </p:custDataLst>
              </p:nvPr>
            </p:nvSpPr>
            <p:spPr bwMode="auto">
              <a:xfrm>
                <a:off x="1171196" y="4952469"/>
                <a:ext cx="57303" cy="89921"/>
              </a:xfrm>
              <a:custGeom>
                <a:avLst/>
                <a:gdLst>
                  <a:gd name="T0" fmla="*/ 6 w 43"/>
                  <a:gd name="T1" fmla="*/ 6 h 68"/>
                  <a:gd name="T2" fmla="*/ 1 w 43"/>
                  <a:gd name="T3" fmla="*/ 15 h 68"/>
                  <a:gd name="T4" fmla="*/ 16 w 43"/>
                  <a:gd name="T5" fmla="*/ 62 h 68"/>
                  <a:gd name="T6" fmla="*/ 25 w 43"/>
                  <a:gd name="T7" fmla="*/ 67 h 68"/>
                  <a:gd name="T8" fmla="*/ 43 w 43"/>
                  <a:gd name="T9" fmla="*/ 61 h 68"/>
                  <a:gd name="T10" fmla="*/ 23 w 43"/>
                  <a:gd name="T11" fmla="*/ 0 h 68"/>
                  <a:gd name="T12" fmla="*/ 6 w 43"/>
                  <a:gd name="T13" fmla="*/ 6 h 68"/>
                </a:gdLst>
                <a:ahLst/>
                <a:cxnLst>
                  <a:cxn ang="0">
                    <a:pos x="T0" y="T1"/>
                  </a:cxn>
                  <a:cxn ang="0">
                    <a:pos x="T2" y="T3"/>
                  </a:cxn>
                  <a:cxn ang="0">
                    <a:pos x="T4" y="T5"/>
                  </a:cxn>
                  <a:cxn ang="0">
                    <a:pos x="T6" y="T7"/>
                  </a:cxn>
                  <a:cxn ang="0">
                    <a:pos x="T8" y="T9"/>
                  </a:cxn>
                  <a:cxn ang="0">
                    <a:pos x="T10" y="T11"/>
                  </a:cxn>
                  <a:cxn ang="0">
                    <a:pos x="T12" y="T13"/>
                  </a:cxn>
                </a:cxnLst>
                <a:rect l="0" t="0" r="r" b="b"/>
                <a:pathLst>
                  <a:path w="43" h="68">
                    <a:moveTo>
                      <a:pt x="6" y="6"/>
                    </a:moveTo>
                    <a:cubicBezTo>
                      <a:pt x="2" y="7"/>
                      <a:pt x="0" y="11"/>
                      <a:pt x="1" y="15"/>
                    </a:cubicBezTo>
                    <a:cubicBezTo>
                      <a:pt x="16" y="62"/>
                      <a:pt x="16" y="62"/>
                      <a:pt x="16" y="62"/>
                    </a:cubicBezTo>
                    <a:cubicBezTo>
                      <a:pt x="17" y="66"/>
                      <a:pt x="21" y="68"/>
                      <a:pt x="25" y="67"/>
                    </a:cubicBezTo>
                    <a:cubicBezTo>
                      <a:pt x="43" y="61"/>
                      <a:pt x="43" y="61"/>
                      <a:pt x="43" y="61"/>
                    </a:cubicBezTo>
                    <a:cubicBezTo>
                      <a:pt x="23" y="0"/>
                      <a:pt x="23" y="0"/>
                      <a:pt x="23" y="0"/>
                    </a:cubicBezTo>
                    <a:lnTo>
                      <a:pt x="6" y="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latin typeface="微软雅黑" panose="020B0503020204020204" pitchFamily="34" charset="-122"/>
                  <a:ea typeface="微软雅黑" panose="020B0503020204020204" pitchFamily="34" charset="-122"/>
                </a:endParaRPr>
              </a:p>
            </p:txBody>
          </p:sp>
          <p:sp>
            <p:nvSpPr>
              <p:cNvPr id="13" name="任意多边形 74"/>
              <p:cNvSpPr/>
              <p:nvPr>
                <p:custDataLst>
                  <p:tags r:id="rId7"/>
                </p:custDataLst>
              </p:nvPr>
            </p:nvSpPr>
            <p:spPr bwMode="auto">
              <a:xfrm>
                <a:off x="1202933" y="4776152"/>
                <a:ext cx="288279" cy="313844"/>
              </a:xfrm>
              <a:custGeom>
                <a:avLst/>
                <a:gdLst>
                  <a:gd name="T0" fmla="*/ 162 w 217"/>
                  <a:gd name="T1" fmla="*/ 0 h 237"/>
                  <a:gd name="T2" fmla="*/ 161 w 217"/>
                  <a:gd name="T3" fmla="*/ 0 h 237"/>
                  <a:gd name="T4" fmla="*/ 2 w 217"/>
                  <a:gd name="T5" fmla="*/ 50 h 237"/>
                  <a:gd name="T6" fmla="*/ 6 w 217"/>
                  <a:gd name="T7" fmla="*/ 131 h 237"/>
                  <a:gd name="T8" fmla="*/ 25 w 217"/>
                  <a:gd name="T9" fmla="*/ 192 h 237"/>
                  <a:gd name="T10" fmla="*/ 51 w 217"/>
                  <a:gd name="T11" fmla="*/ 237 h 237"/>
                  <a:gd name="T12" fmla="*/ 217 w 217"/>
                  <a:gd name="T13" fmla="*/ 172 h 237"/>
                  <a:gd name="T14" fmla="*/ 162 w 217"/>
                  <a:gd name="T15" fmla="*/ 0 h 2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6" h="236">
                    <a:moveTo>
                      <a:pt x="162" y="0"/>
                    </a:moveTo>
                    <a:cubicBezTo>
                      <a:pt x="161" y="0"/>
                      <a:pt x="161" y="0"/>
                      <a:pt x="161" y="0"/>
                    </a:cubicBezTo>
                    <a:cubicBezTo>
                      <a:pt x="2" y="50"/>
                      <a:pt x="2" y="50"/>
                      <a:pt x="2" y="50"/>
                    </a:cubicBezTo>
                    <a:cubicBezTo>
                      <a:pt x="0" y="82"/>
                      <a:pt x="3" y="111"/>
                      <a:pt x="6" y="131"/>
                    </a:cubicBezTo>
                    <a:cubicBezTo>
                      <a:pt x="25" y="192"/>
                      <a:pt x="25" y="192"/>
                      <a:pt x="25" y="192"/>
                    </a:cubicBezTo>
                    <a:cubicBezTo>
                      <a:pt x="31" y="205"/>
                      <a:pt x="40" y="220"/>
                      <a:pt x="51" y="237"/>
                    </a:cubicBezTo>
                    <a:cubicBezTo>
                      <a:pt x="217" y="172"/>
                      <a:pt x="217" y="172"/>
                      <a:pt x="217" y="172"/>
                    </a:cubicBezTo>
                    <a:lnTo>
                      <a:pt x="162" y="0"/>
                    </a:lnTo>
                    <a:close/>
                  </a:path>
                </a:pathLst>
              </a:custGeom>
              <a:solidFill>
                <a:srgbClr val="006E94"/>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32500" lnSpcReduction="20000"/>
              </a:bodyPr>
              <a:lstStyle/>
              <a:p>
                <a:pPr algn="ctr"/>
                <a:endParaRPr>
                  <a:latin typeface="微软雅黑" panose="020B0503020204020204" pitchFamily="34" charset="-122"/>
                  <a:ea typeface="微软雅黑" panose="020B0503020204020204" pitchFamily="34" charset="-122"/>
                </a:endParaRPr>
              </a:p>
            </p:txBody>
          </p:sp>
          <p:sp>
            <p:nvSpPr>
              <p:cNvPr id="14" name="任意多边形 76"/>
              <p:cNvSpPr/>
              <p:nvPr>
                <p:custDataLst>
                  <p:tags r:id="rId8"/>
                </p:custDataLst>
              </p:nvPr>
            </p:nvSpPr>
            <p:spPr bwMode="auto">
              <a:xfrm>
                <a:off x="1417158" y="4599835"/>
                <a:ext cx="389661" cy="405529"/>
              </a:xfrm>
              <a:custGeom>
                <a:avLst/>
                <a:gdLst>
                  <a:gd name="T0" fmla="*/ 294 w 294"/>
                  <a:gd name="T1" fmla="*/ 258 h 306"/>
                  <a:gd name="T2" fmla="*/ 212 w 294"/>
                  <a:gd name="T3" fmla="*/ 0 h 306"/>
                  <a:gd name="T4" fmla="*/ 0 w 294"/>
                  <a:gd name="T5" fmla="*/ 133 h 306"/>
                  <a:gd name="T6" fmla="*/ 55 w 294"/>
                  <a:gd name="T7" fmla="*/ 306 h 306"/>
                  <a:gd name="T8" fmla="*/ 294 w 294"/>
                  <a:gd name="T9" fmla="*/ 258 h 306"/>
                </a:gdLst>
                <a:ahLst/>
                <a:cxnLst>
                  <a:cxn ang="0">
                    <a:pos x="T0" y="T1"/>
                  </a:cxn>
                  <a:cxn ang="0">
                    <a:pos x="T2" y="T3"/>
                  </a:cxn>
                  <a:cxn ang="0">
                    <a:pos x="T4" y="T5"/>
                  </a:cxn>
                  <a:cxn ang="0">
                    <a:pos x="T6" y="T7"/>
                  </a:cxn>
                  <a:cxn ang="0">
                    <a:pos x="T8" y="T9"/>
                  </a:cxn>
                </a:cxnLst>
                <a:rect l="0" t="0" r="r" b="b"/>
                <a:pathLst>
                  <a:path w="294" h="306">
                    <a:moveTo>
                      <a:pt x="294" y="258"/>
                    </a:moveTo>
                    <a:cubicBezTo>
                      <a:pt x="212" y="0"/>
                      <a:pt x="212" y="0"/>
                      <a:pt x="212" y="0"/>
                    </a:cubicBezTo>
                    <a:cubicBezTo>
                      <a:pt x="145" y="78"/>
                      <a:pt x="42" y="119"/>
                      <a:pt x="0" y="133"/>
                    </a:cubicBezTo>
                    <a:cubicBezTo>
                      <a:pt x="55" y="306"/>
                      <a:pt x="55" y="306"/>
                      <a:pt x="55" y="306"/>
                    </a:cubicBezTo>
                    <a:cubicBezTo>
                      <a:pt x="86" y="296"/>
                      <a:pt x="208" y="260"/>
                      <a:pt x="294" y="25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55000" lnSpcReduction="20000"/>
              </a:bodyPr>
              <a:lstStyle/>
              <a:p>
                <a:pPr algn="ctr"/>
                <a:endParaRPr>
                  <a:latin typeface="微软雅黑" panose="020B0503020204020204" pitchFamily="34" charset="-122"/>
                  <a:ea typeface="微软雅黑" panose="020B0503020204020204" pitchFamily="34" charset="-122"/>
                </a:endParaRPr>
              </a:p>
            </p:txBody>
          </p:sp>
          <p:sp>
            <p:nvSpPr>
              <p:cNvPr id="15" name="任意多边形 77"/>
              <p:cNvSpPr/>
              <p:nvPr>
                <p:custDataLst>
                  <p:tags r:id="rId9"/>
                </p:custDataLst>
              </p:nvPr>
            </p:nvSpPr>
            <p:spPr bwMode="auto">
              <a:xfrm>
                <a:off x="1489448" y="4941890"/>
                <a:ext cx="346463" cy="111962"/>
              </a:xfrm>
              <a:custGeom>
                <a:avLst/>
                <a:gdLst>
                  <a:gd name="T0" fmla="*/ 0 w 261"/>
                  <a:gd name="T1" fmla="*/ 48 h 85"/>
                  <a:gd name="T2" fmla="*/ 12 w 261"/>
                  <a:gd name="T3" fmla="*/ 85 h 85"/>
                  <a:gd name="T4" fmla="*/ 261 w 261"/>
                  <a:gd name="T5" fmla="*/ 72 h 85"/>
                  <a:gd name="T6" fmla="*/ 239 w 261"/>
                  <a:gd name="T7" fmla="*/ 0 h 85"/>
                  <a:gd name="T8" fmla="*/ 0 w 261"/>
                  <a:gd name="T9" fmla="*/ 48 h 85"/>
                </a:gdLst>
                <a:ahLst/>
                <a:cxnLst>
                  <a:cxn ang="0">
                    <a:pos x="T0" y="T1"/>
                  </a:cxn>
                  <a:cxn ang="0">
                    <a:pos x="T2" y="T3"/>
                  </a:cxn>
                  <a:cxn ang="0">
                    <a:pos x="T4" y="T5"/>
                  </a:cxn>
                  <a:cxn ang="0">
                    <a:pos x="T6" y="T7"/>
                  </a:cxn>
                  <a:cxn ang="0">
                    <a:pos x="T8" y="T9"/>
                  </a:cxn>
                </a:cxnLst>
                <a:rect l="0" t="0" r="r" b="b"/>
                <a:pathLst>
                  <a:path w="261" h="85">
                    <a:moveTo>
                      <a:pt x="0" y="48"/>
                    </a:moveTo>
                    <a:cubicBezTo>
                      <a:pt x="12" y="85"/>
                      <a:pt x="12" y="85"/>
                      <a:pt x="12" y="85"/>
                    </a:cubicBezTo>
                    <a:cubicBezTo>
                      <a:pt x="54" y="72"/>
                      <a:pt x="162" y="46"/>
                      <a:pt x="261" y="72"/>
                    </a:cubicBezTo>
                    <a:cubicBezTo>
                      <a:pt x="239" y="0"/>
                      <a:pt x="239" y="0"/>
                      <a:pt x="239" y="0"/>
                    </a:cubicBezTo>
                    <a:cubicBezTo>
                      <a:pt x="153" y="2"/>
                      <a:pt x="31" y="38"/>
                      <a:pt x="0" y="48"/>
                    </a:cubicBezTo>
                    <a:close/>
                  </a:path>
                </a:pathLst>
              </a:custGeom>
              <a:solidFill>
                <a:srgbClr val="D1D2D4"/>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latin typeface="微软雅黑" panose="020B0503020204020204" pitchFamily="34" charset="-122"/>
                  <a:ea typeface="微软雅黑" panose="020B0503020204020204" pitchFamily="34" charset="-122"/>
                </a:endParaRPr>
              </a:p>
            </p:txBody>
          </p:sp>
          <p:sp>
            <p:nvSpPr>
              <p:cNvPr id="16" name="任意多边形 78"/>
              <p:cNvSpPr/>
              <p:nvPr>
                <p:custDataLst>
                  <p:tags r:id="rId10"/>
                </p:custDataLst>
              </p:nvPr>
            </p:nvSpPr>
            <p:spPr bwMode="auto">
              <a:xfrm>
                <a:off x="1854425" y="4679178"/>
                <a:ext cx="84632" cy="186015"/>
              </a:xfrm>
              <a:custGeom>
                <a:avLst/>
                <a:gdLst>
                  <a:gd name="T0" fmla="*/ 39 w 64"/>
                  <a:gd name="T1" fmla="*/ 15 h 140"/>
                  <a:gd name="T2" fmla="*/ 0 w 64"/>
                  <a:gd name="T3" fmla="*/ 0 h 140"/>
                  <a:gd name="T4" fmla="*/ 44 w 64"/>
                  <a:gd name="T5" fmla="*/ 140 h 140"/>
                  <a:gd name="T6" fmla="*/ 39 w 64"/>
                  <a:gd name="T7" fmla="*/ 15 h 140"/>
                </a:gdLst>
                <a:ahLst/>
                <a:cxnLst>
                  <a:cxn ang="0">
                    <a:pos x="T0" y="T1"/>
                  </a:cxn>
                  <a:cxn ang="0">
                    <a:pos x="T2" y="T3"/>
                  </a:cxn>
                  <a:cxn ang="0">
                    <a:pos x="T4" y="T5"/>
                  </a:cxn>
                  <a:cxn ang="0">
                    <a:pos x="T6" y="T7"/>
                  </a:cxn>
                </a:cxnLst>
                <a:rect l="0" t="0" r="r" b="b"/>
                <a:pathLst>
                  <a:path w="64" h="140">
                    <a:moveTo>
                      <a:pt x="39" y="15"/>
                    </a:moveTo>
                    <a:cubicBezTo>
                      <a:pt x="28" y="7"/>
                      <a:pt x="14" y="2"/>
                      <a:pt x="0" y="0"/>
                    </a:cubicBezTo>
                    <a:cubicBezTo>
                      <a:pt x="44" y="140"/>
                      <a:pt x="44" y="140"/>
                      <a:pt x="44" y="140"/>
                    </a:cubicBezTo>
                    <a:cubicBezTo>
                      <a:pt x="64" y="95"/>
                      <a:pt x="51" y="46"/>
                      <a:pt x="39" y="15"/>
                    </a:cubicBezTo>
                    <a:close/>
                  </a:path>
                </a:pathLst>
              </a:custGeom>
              <a:solidFill>
                <a:srgbClr val="CECFD0"/>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latin typeface="微软雅黑" panose="020B0503020204020204" pitchFamily="34" charset="-122"/>
                  <a:ea typeface="微软雅黑" panose="020B0503020204020204" pitchFamily="34" charset="-122"/>
                </a:endParaRPr>
              </a:p>
            </p:txBody>
          </p:sp>
          <p:sp>
            <p:nvSpPr>
              <p:cNvPr id="17" name="任意多边形 79"/>
              <p:cNvSpPr/>
              <p:nvPr>
                <p:custDataLst>
                  <p:tags r:id="rId11"/>
                </p:custDataLst>
              </p:nvPr>
            </p:nvSpPr>
            <p:spPr bwMode="auto">
              <a:xfrm>
                <a:off x="1905556" y="4699454"/>
                <a:ext cx="56422" cy="171909"/>
              </a:xfrm>
              <a:custGeom>
                <a:avLst/>
                <a:gdLst>
                  <a:gd name="T0" fmla="*/ 32 w 42"/>
                  <a:gd name="T1" fmla="*/ 43 h 130"/>
                  <a:gd name="T2" fmla="*/ 0 w 42"/>
                  <a:gd name="T3" fmla="*/ 0 h 130"/>
                  <a:gd name="T4" fmla="*/ 5 w 42"/>
                  <a:gd name="T5" fmla="*/ 125 h 130"/>
                  <a:gd name="T6" fmla="*/ 7 w 42"/>
                  <a:gd name="T7" fmla="*/ 130 h 130"/>
                  <a:gd name="T8" fmla="*/ 32 w 42"/>
                  <a:gd name="T9" fmla="*/ 43 h 130"/>
                </a:gdLst>
                <a:ahLst/>
                <a:cxnLst>
                  <a:cxn ang="0">
                    <a:pos x="T0" y="T1"/>
                  </a:cxn>
                  <a:cxn ang="0">
                    <a:pos x="T2" y="T3"/>
                  </a:cxn>
                  <a:cxn ang="0">
                    <a:pos x="T4" y="T5"/>
                  </a:cxn>
                  <a:cxn ang="0">
                    <a:pos x="T6" y="T7"/>
                  </a:cxn>
                  <a:cxn ang="0">
                    <a:pos x="T8" y="T9"/>
                  </a:cxn>
                </a:cxnLst>
                <a:rect l="0" t="0" r="r" b="b"/>
                <a:pathLst>
                  <a:path w="42" h="130">
                    <a:moveTo>
                      <a:pt x="32" y="43"/>
                    </a:moveTo>
                    <a:cubicBezTo>
                      <a:pt x="26" y="25"/>
                      <a:pt x="15" y="10"/>
                      <a:pt x="0" y="0"/>
                    </a:cubicBezTo>
                    <a:cubicBezTo>
                      <a:pt x="12" y="31"/>
                      <a:pt x="25" y="80"/>
                      <a:pt x="5" y="125"/>
                    </a:cubicBezTo>
                    <a:cubicBezTo>
                      <a:pt x="7" y="130"/>
                      <a:pt x="7" y="130"/>
                      <a:pt x="7" y="130"/>
                    </a:cubicBezTo>
                    <a:cubicBezTo>
                      <a:pt x="31" y="109"/>
                      <a:pt x="42" y="75"/>
                      <a:pt x="32" y="4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latin typeface="微软雅黑" panose="020B0503020204020204" pitchFamily="34" charset="-122"/>
                  <a:ea typeface="微软雅黑" panose="020B0503020204020204" pitchFamily="34" charset="-122"/>
                </a:endParaRPr>
              </a:p>
            </p:txBody>
          </p:sp>
          <p:sp>
            <p:nvSpPr>
              <p:cNvPr id="18" name="任意多边形 80"/>
              <p:cNvSpPr/>
              <p:nvPr>
                <p:custDataLst>
                  <p:tags r:id="rId12"/>
                </p:custDataLst>
              </p:nvPr>
            </p:nvSpPr>
            <p:spPr bwMode="auto">
              <a:xfrm>
                <a:off x="1699265" y="4429689"/>
                <a:ext cx="226567" cy="470767"/>
              </a:xfrm>
              <a:custGeom>
                <a:avLst/>
                <a:gdLst>
                  <a:gd name="T0" fmla="*/ 165 w 171"/>
                  <a:gd name="T1" fmla="*/ 335 h 356"/>
                  <a:gd name="T2" fmla="*/ 119 w 171"/>
                  <a:gd name="T3" fmla="*/ 190 h 356"/>
                  <a:gd name="T4" fmla="*/ 71 w 171"/>
                  <a:gd name="T5" fmla="*/ 38 h 356"/>
                  <a:gd name="T6" fmla="*/ 22 w 171"/>
                  <a:gd name="T7" fmla="*/ 27 h 356"/>
                  <a:gd name="T8" fmla="*/ 0 w 171"/>
                  <a:gd name="T9" fmla="*/ 88 h 356"/>
                  <a:gd name="T10" fmla="*/ 83 w 171"/>
                  <a:gd name="T11" fmla="*/ 353 h 356"/>
                  <a:gd name="T12" fmla="*/ 171 w 171"/>
                  <a:gd name="T13" fmla="*/ 356 h 356"/>
                  <a:gd name="T14" fmla="*/ 165 w 171"/>
                  <a:gd name="T15" fmla="*/ 335 h 3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1" h="356">
                    <a:moveTo>
                      <a:pt x="165" y="335"/>
                    </a:moveTo>
                    <a:cubicBezTo>
                      <a:pt x="119" y="190"/>
                      <a:pt x="119" y="190"/>
                      <a:pt x="119" y="190"/>
                    </a:cubicBezTo>
                    <a:cubicBezTo>
                      <a:pt x="71" y="38"/>
                      <a:pt x="71" y="38"/>
                      <a:pt x="71" y="38"/>
                    </a:cubicBezTo>
                    <a:cubicBezTo>
                      <a:pt x="59" y="0"/>
                      <a:pt x="22" y="27"/>
                      <a:pt x="22" y="27"/>
                    </a:cubicBezTo>
                    <a:cubicBezTo>
                      <a:pt x="17" y="49"/>
                      <a:pt x="10" y="69"/>
                      <a:pt x="0" y="88"/>
                    </a:cubicBezTo>
                    <a:cubicBezTo>
                      <a:pt x="83" y="353"/>
                      <a:pt x="83" y="353"/>
                      <a:pt x="83" y="353"/>
                    </a:cubicBezTo>
                    <a:cubicBezTo>
                      <a:pt x="171" y="356"/>
                      <a:pt x="171" y="356"/>
                      <a:pt x="171" y="356"/>
                    </a:cubicBezTo>
                    <a:lnTo>
                      <a:pt x="165" y="33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70000" lnSpcReduction="20000"/>
              </a:bodyPr>
              <a:lstStyle/>
              <a:p>
                <a:pPr algn="ctr"/>
                <a:endParaRPr>
                  <a:latin typeface="微软雅黑" panose="020B0503020204020204" pitchFamily="34" charset="-122"/>
                  <a:ea typeface="微软雅黑" panose="020B0503020204020204" pitchFamily="34" charset="-122"/>
                </a:endParaRPr>
              </a:p>
            </p:txBody>
          </p:sp>
          <p:sp>
            <p:nvSpPr>
              <p:cNvPr id="19" name="任意多边形 81"/>
              <p:cNvSpPr/>
              <p:nvPr>
                <p:custDataLst>
                  <p:tags r:id="rId13"/>
                </p:custDataLst>
              </p:nvPr>
            </p:nvSpPr>
            <p:spPr bwMode="auto">
              <a:xfrm>
                <a:off x="1809464" y="4896929"/>
                <a:ext cx="187778" cy="227449"/>
              </a:xfrm>
              <a:custGeom>
                <a:avLst/>
                <a:gdLst>
                  <a:gd name="T0" fmla="*/ 0 w 142"/>
                  <a:gd name="T1" fmla="*/ 0 h 172"/>
                  <a:gd name="T2" fmla="*/ 43 w 142"/>
                  <a:gd name="T3" fmla="*/ 134 h 172"/>
                  <a:gd name="T4" fmla="*/ 96 w 142"/>
                  <a:gd name="T5" fmla="*/ 171 h 172"/>
                  <a:gd name="T6" fmla="*/ 130 w 142"/>
                  <a:gd name="T7" fmla="*/ 134 h 172"/>
                  <a:gd name="T8" fmla="*/ 88 w 142"/>
                  <a:gd name="T9" fmla="*/ 3 h 172"/>
                  <a:gd name="T10" fmla="*/ 0 w 142"/>
                  <a:gd name="T11" fmla="*/ 0 h 172"/>
                </a:gdLst>
                <a:ahLst/>
                <a:cxnLst>
                  <a:cxn ang="0">
                    <a:pos x="T0" y="T1"/>
                  </a:cxn>
                  <a:cxn ang="0">
                    <a:pos x="T2" y="T3"/>
                  </a:cxn>
                  <a:cxn ang="0">
                    <a:pos x="T4" y="T5"/>
                  </a:cxn>
                  <a:cxn ang="0">
                    <a:pos x="T6" y="T7"/>
                  </a:cxn>
                  <a:cxn ang="0">
                    <a:pos x="T8" y="T9"/>
                  </a:cxn>
                  <a:cxn ang="0">
                    <a:pos x="T10" y="T11"/>
                  </a:cxn>
                </a:cxnLst>
                <a:rect l="0" t="0" r="r" b="b"/>
                <a:pathLst>
                  <a:path w="142" h="172">
                    <a:moveTo>
                      <a:pt x="0" y="0"/>
                    </a:moveTo>
                    <a:cubicBezTo>
                      <a:pt x="43" y="134"/>
                      <a:pt x="43" y="134"/>
                      <a:pt x="43" y="134"/>
                    </a:cubicBezTo>
                    <a:cubicBezTo>
                      <a:pt x="62" y="143"/>
                      <a:pt x="80" y="155"/>
                      <a:pt x="96" y="171"/>
                    </a:cubicBezTo>
                    <a:cubicBezTo>
                      <a:pt x="96" y="171"/>
                      <a:pt x="142" y="172"/>
                      <a:pt x="130" y="134"/>
                    </a:cubicBezTo>
                    <a:cubicBezTo>
                      <a:pt x="88" y="3"/>
                      <a:pt x="88" y="3"/>
                      <a:pt x="88" y="3"/>
                    </a:cubicBezTo>
                    <a:lnTo>
                      <a:pt x="0" y="0"/>
                    </a:lnTo>
                    <a:close/>
                  </a:path>
                </a:pathLst>
              </a:custGeom>
              <a:solidFill>
                <a:srgbClr val="E6E7E8"/>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latin typeface="微软雅黑" panose="020B0503020204020204" pitchFamily="34" charset="-122"/>
                  <a:ea typeface="微软雅黑" panose="020B0503020204020204" pitchFamily="34" charset="-122"/>
                </a:endParaRPr>
              </a:p>
            </p:txBody>
          </p:sp>
          <p:sp>
            <p:nvSpPr>
              <p:cNvPr id="20" name="任意多边形 82"/>
              <p:cNvSpPr/>
              <p:nvPr>
                <p:custDataLst>
                  <p:tags r:id="rId14"/>
                </p:custDataLst>
              </p:nvPr>
            </p:nvSpPr>
            <p:spPr bwMode="auto">
              <a:xfrm>
                <a:off x="1691331" y="4567216"/>
                <a:ext cx="129594" cy="362332"/>
              </a:xfrm>
              <a:custGeom>
                <a:avLst/>
                <a:gdLst>
                  <a:gd name="T0" fmla="*/ 11 w 98"/>
                  <a:gd name="T1" fmla="*/ 0 h 274"/>
                  <a:gd name="T2" fmla="*/ 0 w 98"/>
                  <a:gd name="T3" fmla="*/ 16 h 274"/>
                  <a:gd name="T4" fmla="*/ 81 w 98"/>
                  <a:gd name="T5" fmla="*/ 273 h 274"/>
                  <a:gd name="T6" fmla="*/ 98 w 98"/>
                  <a:gd name="T7" fmla="*/ 274 h 274"/>
                  <a:gd name="T8" fmla="*/ 11 w 98"/>
                  <a:gd name="T9" fmla="*/ 0 h 274"/>
                </a:gdLst>
                <a:ahLst/>
                <a:cxnLst>
                  <a:cxn ang="0">
                    <a:pos x="T0" y="T1"/>
                  </a:cxn>
                  <a:cxn ang="0">
                    <a:pos x="T2" y="T3"/>
                  </a:cxn>
                  <a:cxn ang="0">
                    <a:pos x="T4" y="T5"/>
                  </a:cxn>
                  <a:cxn ang="0">
                    <a:pos x="T6" y="T7"/>
                  </a:cxn>
                  <a:cxn ang="0">
                    <a:pos x="T8" y="T9"/>
                  </a:cxn>
                </a:cxnLst>
                <a:rect l="0" t="0" r="r" b="b"/>
                <a:pathLst>
                  <a:path w="98" h="274">
                    <a:moveTo>
                      <a:pt x="11" y="0"/>
                    </a:moveTo>
                    <a:cubicBezTo>
                      <a:pt x="8" y="6"/>
                      <a:pt x="4" y="11"/>
                      <a:pt x="0" y="16"/>
                    </a:cubicBezTo>
                    <a:cubicBezTo>
                      <a:pt x="81" y="273"/>
                      <a:pt x="81" y="273"/>
                      <a:pt x="81" y="273"/>
                    </a:cubicBezTo>
                    <a:cubicBezTo>
                      <a:pt x="98" y="274"/>
                      <a:pt x="98" y="274"/>
                      <a:pt x="98" y="274"/>
                    </a:cubicBezTo>
                    <a:lnTo>
                      <a:pt x="11" y="0"/>
                    </a:lnTo>
                    <a:close/>
                  </a:path>
                </a:pathLst>
              </a:custGeom>
              <a:solidFill>
                <a:srgbClr val="006E94"/>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40000" lnSpcReduction="20000"/>
              </a:bodyPr>
              <a:lstStyle/>
              <a:p>
                <a:pPr algn="ctr"/>
                <a:endParaRPr>
                  <a:latin typeface="微软雅黑" panose="020B0503020204020204" pitchFamily="34" charset="-122"/>
                  <a:ea typeface="微软雅黑" panose="020B0503020204020204" pitchFamily="34" charset="-122"/>
                </a:endParaRPr>
              </a:p>
            </p:txBody>
          </p:sp>
          <p:sp>
            <p:nvSpPr>
              <p:cNvPr id="21" name="任意多边形 83"/>
              <p:cNvSpPr/>
              <p:nvPr>
                <p:custDataLst>
                  <p:tags r:id="rId15"/>
                </p:custDataLst>
              </p:nvPr>
            </p:nvSpPr>
            <p:spPr bwMode="auto">
              <a:xfrm>
                <a:off x="1798885" y="4928666"/>
                <a:ext cx="61711" cy="125185"/>
              </a:xfrm>
              <a:custGeom>
                <a:avLst/>
                <a:gdLst>
                  <a:gd name="T0" fmla="*/ 0 w 47"/>
                  <a:gd name="T1" fmla="*/ 0 h 95"/>
                  <a:gd name="T2" fmla="*/ 28 w 47"/>
                  <a:gd name="T3" fmla="*/ 89 h 95"/>
                  <a:gd name="T4" fmla="*/ 47 w 47"/>
                  <a:gd name="T5" fmla="*/ 95 h 95"/>
                  <a:gd name="T6" fmla="*/ 17 w 47"/>
                  <a:gd name="T7" fmla="*/ 1 h 95"/>
                  <a:gd name="T8" fmla="*/ 0 w 47"/>
                  <a:gd name="T9" fmla="*/ 0 h 95"/>
                </a:gdLst>
                <a:ahLst/>
                <a:cxnLst>
                  <a:cxn ang="0">
                    <a:pos x="T0" y="T1"/>
                  </a:cxn>
                  <a:cxn ang="0">
                    <a:pos x="T2" y="T3"/>
                  </a:cxn>
                  <a:cxn ang="0">
                    <a:pos x="T4" y="T5"/>
                  </a:cxn>
                  <a:cxn ang="0">
                    <a:pos x="T6" y="T7"/>
                  </a:cxn>
                  <a:cxn ang="0">
                    <a:pos x="T8" y="T9"/>
                  </a:cxn>
                </a:cxnLst>
                <a:rect l="0" t="0" r="r" b="b"/>
                <a:pathLst>
                  <a:path w="47" h="95">
                    <a:moveTo>
                      <a:pt x="0" y="0"/>
                    </a:moveTo>
                    <a:cubicBezTo>
                      <a:pt x="28" y="89"/>
                      <a:pt x="28" y="89"/>
                      <a:pt x="28" y="89"/>
                    </a:cubicBezTo>
                    <a:cubicBezTo>
                      <a:pt x="34" y="91"/>
                      <a:pt x="41" y="93"/>
                      <a:pt x="47" y="95"/>
                    </a:cubicBezTo>
                    <a:cubicBezTo>
                      <a:pt x="17" y="1"/>
                      <a:pt x="17" y="1"/>
                      <a:pt x="17" y="1"/>
                    </a:cubicBezTo>
                    <a:lnTo>
                      <a:pt x="0" y="0"/>
                    </a:lnTo>
                    <a:close/>
                  </a:path>
                </a:pathLst>
              </a:custGeom>
              <a:solidFill>
                <a:srgbClr val="005473"/>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latin typeface="微软雅黑" panose="020B0503020204020204" pitchFamily="34" charset="-122"/>
                  <a:ea typeface="微软雅黑" panose="020B0503020204020204" pitchFamily="34" charset="-122"/>
                </a:endParaRPr>
              </a:p>
            </p:txBody>
          </p:sp>
        </p:grpSp>
      </p:grpSp>
      <p:sp>
        <p:nvSpPr>
          <p:cNvPr id="2" name="标题 1"/>
          <p:cNvSpPr>
            <a:spLocks noGrp="1"/>
          </p:cNvSpPr>
          <p:nvPr>
            <p:ph type="title"/>
            <p:custDataLst>
              <p:tags r:id="rId16"/>
            </p:custDataLst>
          </p:nvPr>
        </p:nvSpPr>
        <p:spPr>
          <a:xfrm>
            <a:off x="669882" y="443234"/>
            <a:ext cx="10852237" cy="441964"/>
          </a:xfrm>
        </p:spPr>
        <p:txBody>
          <a:bodyPr vert="horz" lIns="90000" tIns="46800" rIns="90000" bIns="46800" rtlCol="0" anchor="t" anchorCtr="0">
            <a:noAutofit/>
          </a:bodyPr>
          <a:lstStyle>
            <a:lvl1pPr marL="0" marR="0" algn="l" defTabSz="914400" rtl="0" eaLnBrk="1" fontAlgn="auto" latinLnBrk="0" hangingPunct="1">
              <a:lnSpc>
                <a:spcPct val="120000"/>
              </a:lnSpc>
              <a:buNone/>
              <a:defRPr kumimoji="0" lang="zh-CN" altLang="en-US" sz="2400" b="1" i="0" u="none" strike="noStrike" kern="1200" cap="none" spc="200" normalizeH="0" baseline="0" noProof="1">
                <a:solidFill>
                  <a:schemeClr val="bg1"/>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endParaRPr>
              <a:sym typeface="+mn-ea"/>
            </a:endParaRPr>
          </a:p>
        </p:txBody>
      </p:sp>
      <p:sp>
        <p:nvSpPr>
          <p:cNvPr id="3" name="内容占位符 2"/>
          <p:cNvSpPr>
            <a:spLocks noGrp="1"/>
          </p:cNvSpPr>
          <p:nvPr>
            <p:ph idx="1"/>
            <p:custDataLst>
              <p:tags r:id="rId17"/>
            </p:custDataLst>
          </p:nvPr>
        </p:nvSpPr>
        <p:spPr>
          <a:xfrm>
            <a:off x="669882" y="952508"/>
            <a:ext cx="10852237" cy="5388907"/>
          </a:xfrm>
        </p:spPr>
        <p:txBody>
          <a:bodyPr vert="horz" lIns="90000" tIns="46800" rIns="90000" bIns="46800" rtlCol="0">
            <a:normAutofit/>
          </a:bodyPr>
          <a:lstStyle>
            <a:lvl1pPr marL="228600" marR="0" lvl="0" indent="-228600" algn="l" defTabSz="914400" rtl="0" eaLnBrk="1" fontAlgn="auto" latinLnBrk="0" hangingPunct="1">
              <a:lnSpc>
                <a:spcPct val="12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bg1"/>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ct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a:solidFill>
                  <a:schemeClr val="bg1"/>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bg1"/>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bg1"/>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bg1"/>
                </a:solidFill>
                <a:uFillTx/>
                <a:latin typeface="Arial" panose="020B0604020202020204" pitchFamily="34" charset="0"/>
                <a:ea typeface="微软雅黑" panose="020B0503020204020204" pitchFamily="34"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日期占位符 3"/>
          <p:cNvSpPr>
            <a:spLocks noGrp="1"/>
          </p:cNvSpPr>
          <p:nvPr>
            <p:ph type="dt" sz="half" idx="10"/>
            <p:custDataLst>
              <p:tags r:id="rId18"/>
            </p:custDataLst>
          </p:nvPr>
        </p:nvSpPr>
        <p:spPr/>
        <p:txBody>
          <a:bodyPr/>
          <a:lstStyle>
            <a:lvl1pPr>
              <a:lnSpc>
                <a:spcPct val="120000"/>
              </a:lnSpc>
              <a:defRPr>
                <a:latin typeface="微软雅黑" panose="020B0503020204020204" pitchFamily="34" charset="-122"/>
                <a:ea typeface="微软雅黑" panose="020B0503020204020204" pitchFamily="3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9"/>
            </p:custDataLst>
          </p:nvPr>
        </p:nvSpPr>
        <p:spPr/>
        <p:txBody>
          <a:bodyPr/>
          <a:lstStyle>
            <a:lvl1pPr>
              <a:lnSpc>
                <a:spcPct val="120000"/>
              </a:lnSpc>
              <a:defRPr>
                <a:latin typeface="微软雅黑" panose="020B0503020204020204" pitchFamily="34" charset="-122"/>
                <a:ea typeface="微软雅黑" panose="020B0503020204020204" pitchFamily="34" charset="-122"/>
              </a:defRPr>
            </a:lvl1pPr>
          </a:lstStyle>
          <a:p>
            <a:endParaRPr lang="zh-CN" altLang="en-US"/>
          </a:p>
        </p:txBody>
      </p:sp>
      <p:sp>
        <p:nvSpPr>
          <p:cNvPr id="6" name="灯片编号占位符 5"/>
          <p:cNvSpPr>
            <a:spLocks noGrp="1"/>
          </p:cNvSpPr>
          <p:nvPr>
            <p:ph type="sldNum" sz="quarter" idx="12"/>
            <p:custDataLst>
              <p:tags r:id="rId20"/>
            </p:custDataLst>
          </p:nvPr>
        </p:nvSpPr>
        <p:spPr/>
        <p:txBody>
          <a:bodyPr/>
          <a:lstStyle>
            <a:lvl1pPr>
              <a:lnSpc>
                <a:spcPct val="120000"/>
              </a:lnSpc>
              <a:defRPr>
                <a:latin typeface="微软雅黑" panose="020B0503020204020204" pitchFamily="34" charset="-122"/>
                <a:ea typeface="微软雅黑" panose="020B0503020204020204" pitchFamily="34" charset="-122"/>
              </a:defRPr>
            </a:lvl1pPr>
          </a:lstStyle>
          <a:p>
            <a:fld id="{49AE70B2-8BF9-45C0-BB95-33D1B9D3A854}" type="slidenum">
              <a:rPr lang="zh-CN" altLang="en-US" smtClean="0"/>
            </a:fld>
            <a:endParaRPr lang="zh-CN" altLang="en-US"/>
          </a:p>
        </p:txBody>
      </p:sp>
    </p:spTree>
  </p:cSld>
  <p:clrMapOvr>
    <a:masterClrMapping/>
  </p:clrMapOvr>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节标题">
    <p:bg>
      <p:bgPr>
        <a:solidFill>
          <a:schemeClr val="tx2"/>
        </a:solidFill>
        <a:effectLst/>
      </p:bgPr>
    </p:bg>
    <p:spTree>
      <p:nvGrpSpPr>
        <p:cNvPr id="1" name=""/>
        <p:cNvGrpSpPr/>
        <p:nvPr/>
      </p:nvGrpSpPr>
      <p:grpSpPr>
        <a:xfrm>
          <a:off x="0" y="0"/>
          <a:ext cx="0" cy="0"/>
          <a:chOff x="0" y="0"/>
          <a:chExt cx="0" cy="0"/>
        </a:xfrm>
      </p:grpSpPr>
      <p:grpSp>
        <p:nvGrpSpPr>
          <p:cNvPr id="8" name="组合 7"/>
          <p:cNvGrpSpPr/>
          <p:nvPr userDrawn="1">
            <p:custDataLst>
              <p:tags r:id="rId2"/>
            </p:custDataLst>
          </p:nvPr>
        </p:nvGrpSpPr>
        <p:grpSpPr>
          <a:xfrm>
            <a:off x="-3098" y="606275"/>
            <a:ext cx="12198196" cy="6251726"/>
            <a:chOff x="-3098" y="606275"/>
            <a:chExt cx="12198196" cy="6251726"/>
          </a:xfrm>
        </p:grpSpPr>
        <p:sp>
          <p:nvSpPr>
            <p:cNvPr id="9" name="任意多边形: 形状 8"/>
            <p:cNvSpPr/>
            <p:nvPr userDrawn="1">
              <p:custDataLst>
                <p:tags r:id="rId3"/>
              </p:custDataLst>
            </p:nvPr>
          </p:nvSpPr>
          <p:spPr>
            <a:xfrm>
              <a:off x="0" y="606275"/>
              <a:ext cx="12195098" cy="6251726"/>
            </a:xfrm>
            <a:custGeom>
              <a:avLst/>
              <a:gdLst>
                <a:gd name="connsiteX0" fmla="*/ 12195098 w 12195098"/>
                <a:gd name="connsiteY0" fmla="*/ 0 h 5880085"/>
                <a:gd name="connsiteX1" fmla="*/ 12195098 w 12195098"/>
                <a:gd name="connsiteY1" fmla="*/ 2416561 h 5880085"/>
                <a:gd name="connsiteX2" fmla="*/ 12192000 w 12195098"/>
                <a:gd name="connsiteY2" fmla="*/ 2418062 h 5880085"/>
                <a:gd name="connsiteX3" fmla="*/ 12192000 w 12195098"/>
                <a:gd name="connsiteY3" fmla="*/ 5880085 h 5880085"/>
                <a:gd name="connsiteX4" fmla="*/ 0 w 12195098"/>
                <a:gd name="connsiteY4" fmla="*/ 5880085 h 5880085"/>
                <a:gd name="connsiteX5" fmla="*/ 0 w 12195098"/>
                <a:gd name="connsiteY5" fmla="*/ 2733716 h 5880085"/>
                <a:gd name="connsiteX6" fmla="*/ 0 w 12195098"/>
                <a:gd name="connsiteY6" fmla="*/ 366530 h 5880085"/>
                <a:gd name="connsiteX7" fmla="*/ 61107 w 12195098"/>
                <a:gd name="connsiteY7" fmla="*/ 337292 h 5880085"/>
                <a:gd name="connsiteX8" fmla="*/ 1724284 w 12195098"/>
                <a:gd name="connsiteY8" fmla="*/ 50379 h 5880085"/>
                <a:gd name="connsiteX9" fmla="*/ 6963034 w 12195098"/>
                <a:gd name="connsiteY9" fmla="*/ 1060029 h 5880085"/>
                <a:gd name="connsiteX10" fmla="*/ 11886117 w 12195098"/>
                <a:gd name="connsiteY10" fmla="*/ 141039 h 5880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5098" h="5880085">
                  <a:moveTo>
                    <a:pt x="12195098" y="0"/>
                  </a:moveTo>
                  <a:lnTo>
                    <a:pt x="12195098" y="2416561"/>
                  </a:lnTo>
                  <a:lnTo>
                    <a:pt x="12192000" y="2418062"/>
                  </a:lnTo>
                  <a:lnTo>
                    <a:pt x="12192000" y="5880085"/>
                  </a:lnTo>
                  <a:lnTo>
                    <a:pt x="0" y="5880085"/>
                  </a:lnTo>
                  <a:lnTo>
                    <a:pt x="0" y="2733716"/>
                  </a:lnTo>
                  <a:lnTo>
                    <a:pt x="0" y="366530"/>
                  </a:lnTo>
                  <a:lnTo>
                    <a:pt x="61107" y="337292"/>
                  </a:lnTo>
                  <a:cubicBezTo>
                    <a:pt x="457137" y="170186"/>
                    <a:pt x="988081" y="56332"/>
                    <a:pt x="1724284" y="50379"/>
                  </a:cubicBezTo>
                  <a:cubicBezTo>
                    <a:pt x="4080134" y="31329"/>
                    <a:pt x="5194560" y="1079079"/>
                    <a:pt x="6963034" y="1060029"/>
                  </a:cubicBezTo>
                  <a:cubicBezTo>
                    <a:pt x="8620979" y="1042170"/>
                    <a:pt x="9715238" y="1096864"/>
                    <a:pt x="11886117" y="141039"/>
                  </a:cubicBezTo>
                  <a:close/>
                </a:path>
              </a:pathLst>
            </a:custGeom>
            <a:gradFill>
              <a:gsLst>
                <a:gs pos="0">
                  <a:schemeClr val="accent3">
                    <a:alpha val="20000"/>
                  </a:schemeClr>
                </a:gs>
                <a:gs pos="100000">
                  <a:schemeClr val="accent3">
                    <a:lumMod val="50000"/>
                    <a:alpha val="3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形状 9"/>
            <p:cNvSpPr/>
            <p:nvPr userDrawn="1">
              <p:custDataLst>
                <p:tags r:id="rId4"/>
              </p:custDataLst>
            </p:nvPr>
          </p:nvSpPr>
          <p:spPr>
            <a:xfrm flipH="1">
              <a:off x="-3098" y="1576113"/>
              <a:ext cx="12195098" cy="5281887"/>
            </a:xfrm>
            <a:custGeom>
              <a:avLst/>
              <a:gdLst>
                <a:gd name="connsiteX0" fmla="*/ 12050733 w 12195098"/>
                <a:gd name="connsiteY0" fmla="*/ 1885 h 4967899"/>
                <a:gd name="connsiteX1" fmla="*/ 7588963 w 12195098"/>
                <a:gd name="connsiteY1" fmla="*/ 788798 h 4967899"/>
                <a:gd name="connsiteX2" fmla="*/ 2759401 w 12195098"/>
                <a:gd name="connsiteY2" fmla="*/ 196673 h 4967899"/>
                <a:gd name="connsiteX3" fmla="*/ 131527 w 12195098"/>
                <a:gd name="connsiteY3" fmla="*/ 721253 h 4967899"/>
                <a:gd name="connsiteX4" fmla="*/ 0 w 12195098"/>
                <a:gd name="connsiteY4" fmla="*/ 770914 h 4967899"/>
                <a:gd name="connsiteX5" fmla="*/ 0 w 12195098"/>
                <a:gd name="connsiteY5" fmla="*/ 3199762 h 4967899"/>
                <a:gd name="connsiteX6" fmla="*/ 9435 w 12195098"/>
                <a:gd name="connsiteY6" fmla="*/ 3200221 h 4967899"/>
                <a:gd name="connsiteX7" fmla="*/ 9435 w 12195098"/>
                <a:gd name="connsiteY7" fmla="*/ 4967899 h 4967899"/>
                <a:gd name="connsiteX8" fmla="*/ 12195098 w 12195098"/>
                <a:gd name="connsiteY8" fmla="*/ 4967899 h 4967899"/>
                <a:gd name="connsiteX9" fmla="*/ 12195098 w 12195098"/>
                <a:gd name="connsiteY9" fmla="*/ 17341 h 4967899"/>
                <a:gd name="connsiteX10" fmla="*/ 12152092 w 12195098"/>
                <a:gd name="connsiteY10" fmla="*/ 10202 h 4967899"/>
                <a:gd name="connsiteX11" fmla="*/ 12050733 w 12195098"/>
                <a:gd name="connsiteY11" fmla="*/ 1885 h 4967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5098" h="4967899">
                  <a:moveTo>
                    <a:pt x="12050733" y="1885"/>
                  </a:moveTo>
                  <a:cubicBezTo>
                    <a:pt x="11065239" y="-44250"/>
                    <a:pt x="8995115" y="771678"/>
                    <a:pt x="7588963" y="788798"/>
                  </a:cubicBezTo>
                  <a:cubicBezTo>
                    <a:pt x="5981933" y="808363"/>
                    <a:pt x="4515865" y="193578"/>
                    <a:pt x="2759401" y="196673"/>
                  </a:cubicBezTo>
                  <a:cubicBezTo>
                    <a:pt x="1881169" y="198221"/>
                    <a:pt x="939362" y="429600"/>
                    <a:pt x="131527" y="721253"/>
                  </a:cubicBezTo>
                  <a:lnTo>
                    <a:pt x="0" y="770914"/>
                  </a:lnTo>
                  <a:lnTo>
                    <a:pt x="0" y="3199762"/>
                  </a:lnTo>
                  <a:lnTo>
                    <a:pt x="9435" y="3200221"/>
                  </a:lnTo>
                  <a:lnTo>
                    <a:pt x="9435" y="4967899"/>
                  </a:lnTo>
                  <a:lnTo>
                    <a:pt x="12195098" y="4967899"/>
                  </a:lnTo>
                  <a:lnTo>
                    <a:pt x="12195098" y="17341"/>
                  </a:lnTo>
                  <a:lnTo>
                    <a:pt x="12152092" y="10202"/>
                  </a:lnTo>
                  <a:cubicBezTo>
                    <a:pt x="12119742" y="6280"/>
                    <a:pt x="12085929" y="3533"/>
                    <a:pt x="12050733" y="1885"/>
                  </a:cubicBezTo>
                  <a:close/>
                </a:path>
              </a:pathLst>
            </a:custGeom>
            <a:gradFill>
              <a:gsLst>
                <a:gs pos="0">
                  <a:schemeClr val="accent1">
                    <a:alpha val="20000"/>
                  </a:schemeClr>
                </a:gs>
                <a:gs pos="100000">
                  <a:schemeClr val="accent1">
                    <a:lumMod val="50000"/>
                    <a:alpha val="3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形状 10"/>
            <p:cNvSpPr/>
            <p:nvPr userDrawn="1">
              <p:custDataLst>
                <p:tags r:id="rId5"/>
              </p:custDataLst>
            </p:nvPr>
          </p:nvSpPr>
          <p:spPr>
            <a:xfrm>
              <a:off x="0" y="1242281"/>
              <a:ext cx="12192000" cy="5615720"/>
            </a:xfrm>
            <a:custGeom>
              <a:avLst/>
              <a:gdLst>
                <a:gd name="connsiteX0" fmla="*/ 2806164 w 12192000"/>
                <a:gd name="connsiteY0" fmla="*/ 391 h 5281887"/>
                <a:gd name="connsiteX1" fmla="*/ 3201004 w 12192000"/>
                <a:gd name="connsiteY1" fmla="*/ 2349 h 5281887"/>
                <a:gd name="connsiteX2" fmla="*/ 8706454 w 12192000"/>
                <a:gd name="connsiteY2" fmla="*/ 1050099 h 5281887"/>
                <a:gd name="connsiteX3" fmla="*/ 11881851 w 12192000"/>
                <a:gd name="connsiteY3" fmla="*/ 593346 h 5281887"/>
                <a:gd name="connsiteX4" fmla="*/ 12192000 w 12192000"/>
                <a:gd name="connsiteY4" fmla="*/ 487846 h 5281887"/>
                <a:gd name="connsiteX5" fmla="*/ 12192000 w 12192000"/>
                <a:gd name="connsiteY5" fmla="*/ 2396349 h 5281887"/>
                <a:gd name="connsiteX6" fmla="*/ 12192000 w 12192000"/>
                <a:gd name="connsiteY6" fmla="*/ 5281887 h 5281887"/>
                <a:gd name="connsiteX7" fmla="*/ 0 w 12192000"/>
                <a:gd name="connsiteY7" fmla="*/ 5281887 h 5281887"/>
                <a:gd name="connsiteX8" fmla="*/ 0 w 12192000"/>
                <a:gd name="connsiteY8" fmla="*/ 2485330 h 5281887"/>
                <a:gd name="connsiteX9" fmla="*/ 0 w 12192000"/>
                <a:gd name="connsiteY9" fmla="*/ 838420 h 5281887"/>
                <a:gd name="connsiteX10" fmla="*/ 103738 w 12192000"/>
                <a:gd name="connsiteY10" fmla="*/ 760161 h 5281887"/>
                <a:gd name="connsiteX11" fmla="*/ 2806164 w 12192000"/>
                <a:gd name="connsiteY11" fmla="*/ 391 h 5281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5281887">
                  <a:moveTo>
                    <a:pt x="2806164" y="391"/>
                  </a:moveTo>
                  <a:cubicBezTo>
                    <a:pt x="2930919" y="-516"/>
                    <a:pt x="3062297" y="166"/>
                    <a:pt x="3201004" y="2349"/>
                  </a:cubicBezTo>
                  <a:cubicBezTo>
                    <a:pt x="5420330" y="37274"/>
                    <a:pt x="7147529" y="992949"/>
                    <a:pt x="8706454" y="1050099"/>
                  </a:cubicBezTo>
                  <a:cubicBezTo>
                    <a:pt x="9875648" y="1092962"/>
                    <a:pt x="11068059" y="848288"/>
                    <a:pt x="11881851" y="593346"/>
                  </a:cubicBezTo>
                  <a:lnTo>
                    <a:pt x="12192000" y="487846"/>
                  </a:lnTo>
                  <a:lnTo>
                    <a:pt x="12192000" y="2396349"/>
                  </a:lnTo>
                  <a:lnTo>
                    <a:pt x="12192000" y="5281887"/>
                  </a:lnTo>
                  <a:lnTo>
                    <a:pt x="0" y="5281887"/>
                  </a:lnTo>
                  <a:lnTo>
                    <a:pt x="0" y="2485330"/>
                  </a:lnTo>
                  <a:lnTo>
                    <a:pt x="0" y="838420"/>
                  </a:lnTo>
                  <a:lnTo>
                    <a:pt x="103738" y="760161"/>
                  </a:lnTo>
                  <a:cubicBezTo>
                    <a:pt x="837377" y="221911"/>
                    <a:pt x="1402668" y="10594"/>
                    <a:pt x="2806164" y="391"/>
                  </a:cubicBezTo>
                  <a:close/>
                </a:path>
              </a:pathLst>
            </a:custGeom>
            <a:gradFill>
              <a:gsLst>
                <a:gs pos="0">
                  <a:schemeClr val="accent1">
                    <a:alpha val="20000"/>
                  </a:schemeClr>
                </a:gs>
                <a:gs pos="100000">
                  <a:schemeClr val="accent1">
                    <a:lumMod val="50000"/>
                    <a:alpha val="3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13" name="图形 11"/>
          <p:cNvPicPr>
            <a:picLocks noChangeAspect="1"/>
          </p:cNvPicPr>
          <p:nvPr userDrawn="1">
            <p:custDataLst>
              <p:tags r:id="rId6"/>
            </p:custDataLst>
          </p:nvPr>
        </p:nvPicPr>
        <p:blipFill>
          <a:blip r:embed="rId7"/>
          <a:stretch>
            <a:fillRect/>
          </a:stretch>
        </p:blipFill>
        <p:spPr>
          <a:xfrm>
            <a:off x="6789739" y="1444238"/>
            <a:ext cx="5098563" cy="4529593"/>
          </a:xfrm>
          <a:prstGeom prst="rect">
            <a:avLst/>
          </a:prstGeom>
        </p:spPr>
      </p:pic>
      <p:sp>
        <p:nvSpPr>
          <p:cNvPr id="20" name="标题 1"/>
          <p:cNvSpPr>
            <a:spLocks noGrp="1"/>
          </p:cNvSpPr>
          <p:nvPr>
            <p:ph type="title" hasCustomPrompt="1"/>
            <p:custDataLst>
              <p:tags r:id="rId8"/>
            </p:custDataLst>
          </p:nvPr>
        </p:nvSpPr>
        <p:spPr>
          <a:xfrm>
            <a:off x="927100" y="2313305"/>
            <a:ext cx="5368925" cy="850900"/>
          </a:xfrm>
        </p:spPr>
        <p:txBody>
          <a:bodyPr anchor="ctr">
            <a:normAutofit/>
          </a:bodyPr>
          <a:lstStyle>
            <a:lvl1pPr algn="l">
              <a:defRPr sz="4800" b="1" u="none" strike="noStrike" kern="1200" cap="none" spc="200" normalizeH="0" baseline="0">
                <a:solidFill>
                  <a:schemeClr val="bg1"/>
                </a:solidFill>
                <a:uFillTx/>
                <a:latin typeface="Arial" panose="020B0604020202020204" pitchFamily="34" charset="0"/>
                <a:ea typeface="汉仪旗黑-85S" panose="00020600040101010101" pitchFamily="18" charset="-122"/>
              </a:defRPr>
            </a:lvl1pPr>
          </a:lstStyle>
          <a:p>
            <a:r>
              <a:rPr lang="zh-CN" altLang="en-US"/>
              <a:t>单击此处编辑标题</a:t>
            </a:r>
            <a:endParaRPr lang="zh-CN" altLang="en-US"/>
          </a:p>
        </p:txBody>
      </p:sp>
      <p:sp>
        <p:nvSpPr>
          <p:cNvPr id="21" name="文本占位符 2"/>
          <p:cNvSpPr>
            <a:spLocks noGrp="1"/>
          </p:cNvSpPr>
          <p:nvPr>
            <p:ph type="body" idx="1"/>
            <p:custDataLst>
              <p:tags r:id="rId9"/>
            </p:custDataLst>
          </p:nvPr>
        </p:nvSpPr>
        <p:spPr>
          <a:xfrm>
            <a:off x="922020" y="3251200"/>
            <a:ext cx="5374640" cy="1733550"/>
          </a:xfrm>
        </p:spPr>
        <p:txBody>
          <a:bodyPr anchor="t">
            <a:normAutofit/>
          </a:bodyPr>
          <a:lstStyle>
            <a:lvl1pPr marL="0" indent="0" algn="l">
              <a:buNone/>
              <a:defRPr sz="20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2" name="日期占位符 1"/>
          <p:cNvSpPr>
            <a:spLocks noGrp="1"/>
          </p:cNvSpPr>
          <p:nvPr>
            <p:ph type="dt" sz="half" idx="10"/>
            <p:custDataLst>
              <p:tags r:id="rId10"/>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11"/>
            </p:custDataLst>
          </p:nvPr>
        </p:nvSpPr>
        <p:spPr/>
        <p:txBody>
          <a:bodyPr/>
          <a:lstStyle/>
          <a:p>
            <a:endParaRPr lang="zh-CN" altLang="en-US"/>
          </a:p>
        </p:txBody>
      </p:sp>
      <p:sp>
        <p:nvSpPr>
          <p:cNvPr id="4" name="灯片编号占位符 3"/>
          <p:cNvSpPr>
            <a:spLocks noGrp="1"/>
          </p:cNvSpPr>
          <p:nvPr>
            <p:ph type="sldNum" sz="quarter" idx="12"/>
            <p:custDataLst>
              <p:tags r:id="rId12"/>
            </p:custDataLst>
          </p:nvPr>
        </p:nvSpPr>
        <p:spPr/>
        <p:txBody>
          <a:bodyPr/>
          <a:lstStyle/>
          <a:p>
            <a:fld id="{49AE70B2-8BF9-45C0-BB95-33D1B9D3A854}" type="slidenum">
              <a:rPr lang="zh-CN" altLang="en-US" smtClean="0"/>
            </a:fld>
            <a:endParaRPr lang="zh-CN" altLang="en-US"/>
          </a:p>
        </p:txBody>
      </p:sp>
    </p:spTree>
  </p:cSld>
  <p:clrMapOvr>
    <a:overrideClrMapping bg1="lt1" tx1="dk1" bg2="lt2" tx2="dk2" accent1="accent1" accent2="accent2" accent3="accent3" accent4="accent4" accent5="accent5" accent6="accent6" hlink="hlink" folHlink="folHlink"/>
  </p:clrMapOvr>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 preserve="1">
  <p:cSld name="两栏内容">
    <p:bg>
      <p:bgPr>
        <a:gradFill>
          <a:gsLst>
            <a:gs pos="100000">
              <a:schemeClr val="tx2"/>
            </a:gs>
            <a:gs pos="0">
              <a:schemeClr val="bg2"/>
            </a:gs>
          </a:gsLst>
          <a:lin ang="5400000" scaled="0"/>
        </a:gradFill>
        <a:effectLst/>
      </p:bgPr>
    </p:bg>
    <p:spTree>
      <p:nvGrpSpPr>
        <p:cNvPr id="1" name=""/>
        <p:cNvGrpSpPr/>
        <p:nvPr/>
      </p:nvGrpSpPr>
      <p:grpSpPr>
        <a:xfrm>
          <a:off x="0" y="0"/>
          <a:ext cx="0" cy="0"/>
          <a:chOff x="0" y="0"/>
          <a:chExt cx="0" cy="0"/>
        </a:xfrm>
      </p:grpSpPr>
      <p:grpSp>
        <p:nvGrpSpPr>
          <p:cNvPr id="10" name="组合 9"/>
          <p:cNvGrpSpPr/>
          <p:nvPr userDrawn="1">
            <p:custDataLst>
              <p:tags r:id="rId2"/>
            </p:custDataLst>
          </p:nvPr>
        </p:nvGrpSpPr>
        <p:grpSpPr>
          <a:xfrm>
            <a:off x="-3098" y="369411"/>
            <a:ext cx="12195098" cy="6488590"/>
            <a:chOff x="-3098" y="369411"/>
            <a:chExt cx="12195098" cy="6488590"/>
          </a:xfrm>
        </p:grpSpPr>
        <p:grpSp>
          <p:nvGrpSpPr>
            <p:cNvPr id="11" name="组合 10"/>
            <p:cNvGrpSpPr/>
            <p:nvPr userDrawn="1"/>
          </p:nvGrpSpPr>
          <p:grpSpPr>
            <a:xfrm>
              <a:off x="-3098" y="5850001"/>
              <a:ext cx="12195098" cy="1008000"/>
              <a:chOff x="-3098" y="6140921"/>
              <a:chExt cx="12195098" cy="717079"/>
            </a:xfrm>
          </p:grpSpPr>
          <p:sp>
            <p:nvSpPr>
              <p:cNvPr id="23" name="任意多边形: 形状 22"/>
              <p:cNvSpPr/>
              <p:nvPr userDrawn="1">
                <p:custDataLst>
                  <p:tags r:id="rId3"/>
                </p:custDataLst>
              </p:nvPr>
            </p:nvSpPr>
            <p:spPr>
              <a:xfrm>
                <a:off x="-3098" y="6140921"/>
                <a:ext cx="12195098" cy="704379"/>
              </a:xfrm>
              <a:custGeom>
                <a:avLst/>
                <a:gdLst>
                  <a:gd name="connsiteX0" fmla="*/ 12195098 w 12195098"/>
                  <a:gd name="connsiteY0" fmla="*/ 0 h 704379"/>
                  <a:gd name="connsiteX1" fmla="*/ 12195098 w 12195098"/>
                  <a:gd name="connsiteY1" fmla="*/ 704379 h 704379"/>
                  <a:gd name="connsiteX2" fmla="*/ 0 w 12195098"/>
                  <a:gd name="connsiteY2" fmla="*/ 704379 h 704379"/>
                  <a:gd name="connsiteX3" fmla="*/ 0 w 12195098"/>
                  <a:gd name="connsiteY3" fmla="*/ 150650 h 704379"/>
                  <a:gd name="connsiteX4" fmla="*/ 61107 w 12195098"/>
                  <a:gd name="connsiteY4" fmla="*/ 138632 h 704379"/>
                  <a:gd name="connsiteX5" fmla="*/ 1724284 w 12195098"/>
                  <a:gd name="connsiteY5" fmla="*/ 20707 h 704379"/>
                  <a:gd name="connsiteX6" fmla="*/ 6963034 w 12195098"/>
                  <a:gd name="connsiteY6" fmla="*/ 435688 h 704379"/>
                  <a:gd name="connsiteX7" fmla="*/ 11886117 w 12195098"/>
                  <a:gd name="connsiteY7" fmla="*/ 57969 h 704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5098" h="704379">
                    <a:moveTo>
                      <a:pt x="12195098" y="0"/>
                    </a:moveTo>
                    <a:lnTo>
                      <a:pt x="12195098" y="704379"/>
                    </a:lnTo>
                    <a:lnTo>
                      <a:pt x="0" y="704379"/>
                    </a:lnTo>
                    <a:lnTo>
                      <a:pt x="0" y="150650"/>
                    </a:lnTo>
                    <a:lnTo>
                      <a:pt x="61107" y="138632"/>
                    </a:lnTo>
                    <a:cubicBezTo>
                      <a:pt x="457137" y="69950"/>
                      <a:pt x="988081" y="23153"/>
                      <a:pt x="1724284" y="20707"/>
                    </a:cubicBezTo>
                    <a:cubicBezTo>
                      <a:pt x="4080134" y="12877"/>
                      <a:pt x="5194560" y="443518"/>
                      <a:pt x="6963034" y="435688"/>
                    </a:cubicBezTo>
                    <a:cubicBezTo>
                      <a:pt x="8620979" y="428348"/>
                      <a:pt x="9715238" y="450828"/>
                      <a:pt x="11886117" y="57969"/>
                    </a:cubicBezTo>
                    <a:close/>
                  </a:path>
                </a:pathLst>
              </a:custGeom>
              <a:gradFill>
                <a:gsLst>
                  <a:gs pos="0">
                    <a:schemeClr val="accent3">
                      <a:alpha val="20000"/>
                    </a:schemeClr>
                  </a:gs>
                  <a:gs pos="100000">
                    <a:schemeClr val="accent3">
                      <a:lumMod val="50000"/>
                      <a:alpha val="3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任意多边形: 形状 23"/>
              <p:cNvSpPr/>
              <p:nvPr userDrawn="1">
                <p:custDataLst>
                  <p:tags r:id="rId4"/>
                </p:custDataLst>
              </p:nvPr>
            </p:nvSpPr>
            <p:spPr>
              <a:xfrm flipH="1">
                <a:off x="-3098" y="6315042"/>
                <a:ext cx="12195098" cy="542958"/>
              </a:xfrm>
              <a:custGeom>
                <a:avLst/>
                <a:gdLst>
                  <a:gd name="connsiteX0" fmla="*/ 12028135 w 12195098"/>
                  <a:gd name="connsiteY0" fmla="*/ 21 h 542958"/>
                  <a:gd name="connsiteX1" fmla="*/ 7592061 w 12195098"/>
                  <a:gd name="connsiteY1" fmla="*/ 363419 h 542958"/>
                  <a:gd name="connsiteX2" fmla="*/ 2781549 w 12195098"/>
                  <a:gd name="connsiteY2" fmla="*/ 26018 h 542958"/>
                  <a:gd name="connsiteX3" fmla="*/ 501979 w 12195098"/>
                  <a:gd name="connsiteY3" fmla="*/ 135033 h 542958"/>
                  <a:gd name="connsiteX4" fmla="*/ 0 w 12195098"/>
                  <a:gd name="connsiteY4" fmla="*/ 193401 h 542958"/>
                  <a:gd name="connsiteX5" fmla="*/ 0 w 12195098"/>
                  <a:gd name="connsiteY5" fmla="*/ 542958 h 542958"/>
                  <a:gd name="connsiteX6" fmla="*/ 12195098 w 12195098"/>
                  <a:gd name="connsiteY6" fmla="*/ 542958 h 542958"/>
                  <a:gd name="connsiteX7" fmla="*/ 12195098 w 12195098"/>
                  <a:gd name="connsiteY7" fmla="*/ 4876 h 542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5098" h="542958">
                    <a:moveTo>
                      <a:pt x="12028135" y="21"/>
                    </a:moveTo>
                    <a:cubicBezTo>
                      <a:pt x="10982518" y="-3135"/>
                      <a:pt x="9067644" y="360253"/>
                      <a:pt x="7592061" y="363419"/>
                    </a:cubicBezTo>
                    <a:cubicBezTo>
                      <a:pt x="6018106" y="366796"/>
                      <a:pt x="4259405" y="2301"/>
                      <a:pt x="2781549" y="26018"/>
                    </a:cubicBezTo>
                    <a:cubicBezTo>
                      <a:pt x="2042621" y="37877"/>
                      <a:pt x="1230424" y="64648"/>
                      <a:pt x="501979" y="135033"/>
                    </a:cubicBezTo>
                    <a:lnTo>
                      <a:pt x="0" y="193401"/>
                    </a:lnTo>
                    <a:lnTo>
                      <a:pt x="0" y="542958"/>
                    </a:lnTo>
                    <a:lnTo>
                      <a:pt x="12195098" y="542958"/>
                    </a:lnTo>
                    <a:lnTo>
                      <a:pt x="12195098" y="4876"/>
                    </a:lnTo>
                    <a:close/>
                  </a:path>
                </a:pathLst>
              </a:custGeom>
              <a:gradFill>
                <a:gsLst>
                  <a:gs pos="0">
                    <a:schemeClr val="accent1">
                      <a:alpha val="20000"/>
                    </a:schemeClr>
                  </a:gs>
                  <a:gs pos="100000">
                    <a:schemeClr val="accent1">
                      <a:lumMod val="50000"/>
                      <a:alpha val="3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 name="组合 11"/>
            <p:cNvGrpSpPr/>
            <p:nvPr userDrawn="1">
              <p:custDataLst>
                <p:tags r:id="rId5"/>
              </p:custDataLst>
            </p:nvPr>
          </p:nvGrpSpPr>
          <p:grpSpPr>
            <a:xfrm rot="3187065">
              <a:off x="165589" y="404694"/>
              <a:ext cx="443753" cy="373188"/>
              <a:chOff x="1171196" y="4429689"/>
              <a:chExt cx="826046" cy="694689"/>
            </a:xfrm>
          </p:grpSpPr>
          <p:sp>
            <p:nvSpPr>
              <p:cNvPr id="13" name="任意多边形 73"/>
              <p:cNvSpPr/>
              <p:nvPr>
                <p:custDataLst>
                  <p:tags r:id="rId6"/>
                </p:custDataLst>
              </p:nvPr>
            </p:nvSpPr>
            <p:spPr bwMode="auto">
              <a:xfrm>
                <a:off x="1171196" y="4952469"/>
                <a:ext cx="57303" cy="89921"/>
              </a:xfrm>
              <a:custGeom>
                <a:avLst/>
                <a:gdLst>
                  <a:gd name="T0" fmla="*/ 6 w 43"/>
                  <a:gd name="T1" fmla="*/ 6 h 68"/>
                  <a:gd name="T2" fmla="*/ 1 w 43"/>
                  <a:gd name="T3" fmla="*/ 15 h 68"/>
                  <a:gd name="T4" fmla="*/ 16 w 43"/>
                  <a:gd name="T5" fmla="*/ 62 h 68"/>
                  <a:gd name="T6" fmla="*/ 25 w 43"/>
                  <a:gd name="T7" fmla="*/ 67 h 68"/>
                  <a:gd name="T8" fmla="*/ 43 w 43"/>
                  <a:gd name="T9" fmla="*/ 61 h 68"/>
                  <a:gd name="T10" fmla="*/ 23 w 43"/>
                  <a:gd name="T11" fmla="*/ 0 h 68"/>
                  <a:gd name="T12" fmla="*/ 6 w 43"/>
                  <a:gd name="T13" fmla="*/ 6 h 68"/>
                </a:gdLst>
                <a:ahLst/>
                <a:cxnLst>
                  <a:cxn ang="0">
                    <a:pos x="T0" y="T1"/>
                  </a:cxn>
                  <a:cxn ang="0">
                    <a:pos x="T2" y="T3"/>
                  </a:cxn>
                  <a:cxn ang="0">
                    <a:pos x="T4" y="T5"/>
                  </a:cxn>
                  <a:cxn ang="0">
                    <a:pos x="T6" y="T7"/>
                  </a:cxn>
                  <a:cxn ang="0">
                    <a:pos x="T8" y="T9"/>
                  </a:cxn>
                  <a:cxn ang="0">
                    <a:pos x="T10" y="T11"/>
                  </a:cxn>
                  <a:cxn ang="0">
                    <a:pos x="T12" y="T13"/>
                  </a:cxn>
                </a:cxnLst>
                <a:rect l="0" t="0" r="r" b="b"/>
                <a:pathLst>
                  <a:path w="43" h="68">
                    <a:moveTo>
                      <a:pt x="6" y="6"/>
                    </a:moveTo>
                    <a:cubicBezTo>
                      <a:pt x="2" y="7"/>
                      <a:pt x="0" y="11"/>
                      <a:pt x="1" y="15"/>
                    </a:cubicBezTo>
                    <a:cubicBezTo>
                      <a:pt x="16" y="62"/>
                      <a:pt x="16" y="62"/>
                      <a:pt x="16" y="62"/>
                    </a:cubicBezTo>
                    <a:cubicBezTo>
                      <a:pt x="17" y="66"/>
                      <a:pt x="21" y="68"/>
                      <a:pt x="25" y="67"/>
                    </a:cubicBezTo>
                    <a:cubicBezTo>
                      <a:pt x="43" y="61"/>
                      <a:pt x="43" y="61"/>
                      <a:pt x="43" y="61"/>
                    </a:cubicBezTo>
                    <a:cubicBezTo>
                      <a:pt x="23" y="0"/>
                      <a:pt x="23" y="0"/>
                      <a:pt x="23" y="0"/>
                    </a:cubicBezTo>
                    <a:lnTo>
                      <a:pt x="6" y="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latin typeface="微软雅黑" panose="020B0503020204020204" pitchFamily="34" charset="-122"/>
                  <a:ea typeface="微软雅黑" panose="020B0503020204020204" pitchFamily="34" charset="-122"/>
                </a:endParaRPr>
              </a:p>
            </p:txBody>
          </p:sp>
          <p:sp>
            <p:nvSpPr>
              <p:cNvPr id="14" name="任意多边形 74"/>
              <p:cNvSpPr/>
              <p:nvPr>
                <p:custDataLst>
                  <p:tags r:id="rId7"/>
                </p:custDataLst>
              </p:nvPr>
            </p:nvSpPr>
            <p:spPr bwMode="auto">
              <a:xfrm>
                <a:off x="1202933" y="4776152"/>
                <a:ext cx="288279" cy="313844"/>
              </a:xfrm>
              <a:custGeom>
                <a:avLst/>
                <a:gdLst>
                  <a:gd name="T0" fmla="*/ 162 w 217"/>
                  <a:gd name="T1" fmla="*/ 0 h 237"/>
                  <a:gd name="T2" fmla="*/ 161 w 217"/>
                  <a:gd name="T3" fmla="*/ 0 h 237"/>
                  <a:gd name="T4" fmla="*/ 2 w 217"/>
                  <a:gd name="T5" fmla="*/ 50 h 237"/>
                  <a:gd name="T6" fmla="*/ 6 w 217"/>
                  <a:gd name="T7" fmla="*/ 131 h 237"/>
                  <a:gd name="T8" fmla="*/ 25 w 217"/>
                  <a:gd name="T9" fmla="*/ 192 h 237"/>
                  <a:gd name="T10" fmla="*/ 51 w 217"/>
                  <a:gd name="T11" fmla="*/ 237 h 237"/>
                  <a:gd name="T12" fmla="*/ 217 w 217"/>
                  <a:gd name="T13" fmla="*/ 172 h 237"/>
                  <a:gd name="T14" fmla="*/ 162 w 217"/>
                  <a:gd name="T15" fmla="*/ 0 h 2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6" h="236">
                    <a:moveTo>
                      <a:pt x="162" y="0"/>
                    </a:moveTo>
                    <a:cubicBezTo>
                      <a:pt x="161" y="0"/>
                      <a:pt x="161" y="0"/>
                      <a:pt x="161" y="0"/>
                    </a:cubicBezTo>
                    <a:cubicBezTo>
                      <a:pt x="2" y="50"/>
                      <a:pt x="2" y="50"/>
                      <a:pt x="2" y="50"/>
                    </a:cubicBezTo>
                    <a:cubicBezTo>
                      <a:pt x="0" y="82"/>
                      <a:pt x="3" y="111"/>
                      <a:pt x="6" y="131"/>
                    </a:cubicBezTo>
                    <a:cubicBezTo>
                      <a:pt x="25" y="192"/>
                      <a:pt x="25" y="192"/>
                      <a:pt x="25" y="192"/>
                    </a:cubicBezTo>
                    <a:cubicBezTo>
                      <a:pt x="31" y="205"/>
                      <a:pt x="40" y="220"/>
                      <a:pt x="51" y="237"/>
                    </a:cubicBezTo>
                    <a:cubicBezTo>
                      <a:pt x="217" y="172"/>
                      <a:pt x="217" y="172"/>
                      <a:pt x="217" y="172"/>
                    </a:cubicBezTo>
                    <a:lnTo>
                      <a:pt x="162" y="0"/>
                    </a:lnTo>
                    <a:close/>
                  </a:path>
                </a:pathLst>
              </a:custGeom>
              <a:solidFill>
                <a:srgbClr val="006E94"/>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32500" lnSpcReduction="20000"/>
              </a:bodyPr>
              <a:lstStyle/>
              <a:p>
                <a:pPr algn="ctr"/>
                <a:endParaRPr>
                  <a:latin typeface="微软雅黑" panose="020B0503020204020204" pitchFamily="34" charset="-122"/>
                  <a:ea typeface="微软雅黑" panose="020B0503020204020204" pitchFamily="34" charset="-122"/>
                </a:endParaRPr>
              </a:p>
            </p:txBody>
          </p:sp>
          <p:sp>
            <p:nvSpPr>
              <p:cNvPr id="15" name="任意多边形 76"/>
              <p:cNvSpPr/>
              <p:nvPr>
                <p:custDataLst>
                  <p:tags r:id="rId8"/>
                </p:custDataLst>
              </p:nvPr>
            </p:nvSpPr>
            <p:spPr bwMode="auto">
              <a:xfrm>
                <a:off x="1417158" y="4599835"/>
                <a:ext cx="389661" cy="405529"/>
              </a:xfrm>
              <a:custGeom>
                <a:avLst/>
                <a:gdLst>
                  <a:gd name="T0" fmla="*/ 294 w 294"/>
                  <a:gd name="T1" fmla="*/ 258 h 306"/>
                  <a:gd name="T2" fmla="*/ 212 w 294"/>
                  <a:gd name="T3" fmla="*/ 0 h 306"/>
                  <a:gd name="T4" fmla="*/ 0 w 294"/>
                  <a:gd name="T5" fmla="*/ 133 h 306"/>
                  <a:gd name="T6" fmla="*/ 55 w 294"/>
                  <a:gd name="T7" fmla="*/ 306 h 306"/>
                  <a:gd name="T8" fmla="*/ 294 w 294"/>
                  <a:gd name="T9" fmla="*/ 258 h 306"/>
                </a:gdLst>
                <a:ahLst/>
                <a:cxnLst>
                  <a:cxn ang="0">
                    <a:pos x="T0" y="T1"/>
                  </a:cxn>
                  <a:cxn ang="0">
                    <a:pos x="T2" y="T3"/>
                  </a:cxn>
                  <a:cxn ang="0">
                    <a:pos x="T4" y="T5"/>
                  </a:cxn>
                  <a:cxn ang="0">
                    <a:pos x="T6" y="T7"/>
                  </a:cxn>
                  <a:cxn ang="0">
                    <a:pos x="T8" y="T9"/>
                  </a:cxn>
                </a:cxnLst>
                <a:rect l="0" t="0" r="r" b="b"/>
                <a:pathLst>
                  <a:path w="294" h="306">
                    <a:moveTo>
                      <a:pt x="294" y="258"/>
                    </a:moveTo>
                    <a:cubicBezTo>
                      <a:pt x="212" y="0"/>
                      <a:pt x="212" y="0"/>
                      <a:pt x="212" y="0"/>
                    </a:cubicBezTo>
                    <a:cubicBezTo>
                      <a:pt x="145" y="78"/>
                      <a:pt x="42" y="119"/>
                      <a:pt x="0" y="133"/>
                    </a:cubicBezTo>
                    <a:cubicBezTo>
                      <a:pt x="55" y="306"/>
                      <a:pt x="55" y="306"/>
                      <a:pt x="55" y="306"/>
                    </a:cubicBezTo>
                    <a:cubicBezTo>
                      <a:pt x="86" y="296"/>
                      <a:pt x="208" y="260"/>
                      <a:pt x="294" y="25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55000" lnSpcReduction="20000"/>
              </a:bodyPr>
              <a:lstStyle/>
              <a:p>
                <a:pPr algn="ctr"/>
                <a:endParaRPr>
                  <a:latin typeface="微软雅黑" panose="020B0503020204020204" pitchFamily="34" charset="-122"/>
                  <a:ea typeface="微软雅黑" panose="020B0503020204020204" pitchFamily="34" charset="-122"/>
                </a:endParaRPr>
              </a:p>
            </p:txBody>
          </p:sp>
          <p:sp>
            <p:nvSpPr>
              <p:cNvPr id="16" name="任意多边形 77"/>
              <p:cNvSpPr/>
              <p:nvPr>
                <p:custDataLst>
                  <p:tags r:id="rId9"/>
                </p:custDataLst>
              </p:nvPr>
            </p:nvSpPr>
            <p:spPr bwMode="auto">
              <a:xfrm>
                <a:off x="1489448" y="4941890"/>
                <a:ext cx="346463" cy="111962"/>
              </a:xfrm>
              <a:custGeom>
                <a:avLst/>
                <a:gdLst>
                  <a:gd name="T0" fmla="*/ 0 w 261"/>
                  <a:gd name="T1" fmla="*/ 48 h 85"/>
                  <a:gd name="T2" fmla="*/ 12 w 261"/>
                  <a:gd name="T3" fmla="*/ 85 h 85"/>
                  <a:gd name="T4" fmla="*/ 261 w 261"/>
                  <a:gd name="T5" fmla="*/ 72 h 85"/>
                  <a:gd name="T6" fmla="*/ 239 w 261"/>
                  <a:gd name="T7" fmla="*/ 0 h 85"/>
                  <a:gd name="T8" fmla="*/ 0 w 261"/>
                  <a:gd name="T9" fmla="*/ 48 h 85"/>
                </a:gdLst>
                <a:ahLst/>
                <a:cxnLst>
                  <a:cxn ang="0">
                    <a:pos x="T0" y="T1"/>
                  </a:cxn>
                  <a:cxn ang="0">
                    <a:pos x="T2" y="T3"/>
                  </a:cxn>
                  <a:cxn ang="0">
                    <a:pos x="T4" y="T5"/>
                  </a:cxn>
                  <a:cxn ang="0">
                    <a:pos x="T6" y="T7"/>
                  </a:cxn>
                  <a:cxn ang="0">
                    <a:pos x="T8" y="T9"/>
                  </a:cxn>
                </a:cxnLst>
                <a:rect l="0" t="0" r="r" b="b"/>
                <a:pathLst>
                  <a:path w="261" h="85">
                    <a:moveTo>
                      <a:pt x="0" y="48"/>
                    </a:moveTo>
                    <a:cubicBezTo>
                      <a:pt x="12" y="85"/>
                      <a:pt x="12" y="85"/>
                      <a:pt x="12" y="85"/>
                    </a:cubicBezTo>
                    <a:cubicBezTo>
                      <a:pt x="54" y="72"/>
                      <a:pt x="162" y="46"/>
                      <a:pt x="261" y="72"/>
                    </a:cubicBezTo>
                    <a:cubicBezTo>
                      <a:pt x="239" y="0"/>
                      <a:pt x="239" y="0"/>
                      <a:pt x="239" y="0"/>
                    </a:cubicBezTo>
                    <a:cubicBezTo>
                      <a:pt x="153" y="2"/>
                      <a:pt x="31" y="38"/>
                      <a:pt x="0" y="48"/>
                    </a:cubicBezTo>
                    <a:close/>
                  </a:path>
                </a:pathLst>
              </a:custGeom>
              <a:solidFill>
                <a:srgbClr val="D1D2D4"/>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latin typeface="微软雅黑" panose="020B0503020204020204" pitchFamily="34" charset="-122"/>
                  <a:ea typeface="微软雅黑" panose="020B0503020204020204" pitchFamily="34" charset="-122"/>
                </a:endParaRPr>
              </a:p>
            </p:txBody>
          </p:sp>
          <p:sp>
            <p:nvSpPr>
              <p:cNvPr id="17" name="任意多边形 78"/>
              <p:cNvSpPr/>
              <p:nvPr>
                <p:custDataLst>
                  <p:tags r:id="rId10"/>
                </p:custDataLst>
              </p:nvPr>
            </p:nvSpPr>
            <p:spPr bwMode="auto">
              <a:xfrm>
                <a:off x="1854425" y="4679178"/>
                <a:ext cx="84632" cy="186015"/>
              </a:xfrm>
              <a:custGeom>
                <a:avLst/>
                <a:gdLst>
                  <a:gd name="T0" fmla="*/ 39 w 64"/>
                  <a:gd name="T1" fmla="*/ 15 h 140"/>
                  <a:gd name="T2" fmla="*/ 0 w 64"/>
                  <a:gd name="T3" fmla="*/ 0 h 140"/>
                  <a:gd name="T4" fmla="*/ 44 w 64"/>
                  <a:gd name="T5" fmla="*/ 140 h 140"/>
                  <a:gd name="T6" fmla="*/ 39 w 64"/>
                  <a:gd name="T7" fmla="*/ 15 h 140"/>
                </a:gdLst>
                <a:ahLst/>
                <a:cxnLst>
                  <a:cxn ang="0">
                    <a:pos x="T0" y="T1"/>
                  </a:cxn>
                  <a:cxn ang="0">
                    <a:pos x="T2" y="T3"/>
                  </a:cxn>
                  <a:cxn ang="0">
                    <a:pos x="T4" y="T5"/>
                  </a:cxn>
                  <a:cxn ang="0">
                    <a:pos x="T6" y="T7"/>
                  </a:cxn>
                </a:cxnLst>
                <a:rect l="0" t="0" r="r" b="b"/>
                <a:pathLst>
                  <a:path w="64" h="140">
                    <a:moveTo>
                      <a:pt x="39" y="15"/>
                    </a:moveTo>
                    <a:cubicBezTo>
                      <a:pt x="28" y="7"/>
                      <a:pt x="14" y="2"/>
                      <a:pt x="0" y="0"/>
                    </a:cubicBezTo>
                    <a:cubicBezTo>
                      <a:pt x="44" y="140"/>
                      <a:pt x="44" y="140"/>
                      <a:pt x="44" y="140"/>
                    </a:cubicBezTo>
                    <a:cubicBezTo>
                      <a:pt x="64" y="95"/>
                      <a:pt x="51" y="46"/>
                      <a:pt x="39" y="15"/>
                    </a:cubicBezTo>
                    <a:close/>
                  </a:path>
                </a:pathLst>
              </a:custGeom>
              <a:solidFill>
                <a:srgbClr val="CECFD0"/>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latin typeface="微软雅黑" panose="020B0503020204020204" pitchFamily="34" charset="-122"/>
                  <a:ea typeface="微软雅黑" panose="020B0503020204020204" pitchFamily="34" charset="-122"/>
                </a:endParaRPr>
              </a:p>
            </p:txBody>
          </p:sp>
          <p:sp>
            <p:nvSpPr>
              <p:cNvPr id="18" name="任意多边形 79"/>
              <p:cNvSpPr/>
              <p:nvPr>
                <p:custDataLst>
                  <p:tags r:id="rId11"/>
                </p:custDataLst>
              </p:nvPr>
            </p:nvSpPr>
            <p:spPr bwMode="auto">
              <a:xfrm>
                <a:off x="1905556" y="4699454"/>
                <a:ext cx="56422" cy="171909"/>
              </a:xfrm>
              <a:custGeom>
                <a:avLst/>
                <a:gdLst>
                  <a:gd name="T0" fmla="*/ 32 w 42"/>
                  <a:gd name="T1" fmla="*/ 43 h 130"/>
                  <a:gd name="T2" fmla="*/ 0 w 42"/>
                  <a:gd name="T3" fmla="*/ 0 h 130"/>
                  <a:gd name="T4" fmla="*/ 5 w 42"/>
                  <a:gd name="T5" fmla="*/ 125 h 130"/>
                  <a:gd name="T6" fmla="*/ 7 w 42"/>
                  <a:gd name="T7" fmla="*/ 130 h 130"/>
                  <a:gd name="T8" fmla="*/ 32 w 42"/>
                  <a:gd name="T9" fmla="*/ 43 h 130"/>
                </a:gdLst>
                <a:ahLst/>
                <a:cxnLst>
                  <a:cxn ang="0">
                    <a:pos x="T0" y="T1"/>
                  </a:cxn>
                  <a:cxn ang="0">
                    <a:pos x="T2" y="T3"/>
                  </a:cxn>
                  <a:cxn ang="0">
                    <a:pos x="T4" y="T5"/>
                  </a:cxn>
                  <a:cxn ang="0">
                    <a:pos x="T6" y="T7"/>
                  </a:cxn>
                  <a:cxn ang="0">
                    <a:pos x="T8" y="T9"/>
                  </a:cxn>
                </a:cxnLst>
                <a:rect l="0" t="0" r="r" b="b"/>
                <a:pathLst>
                  <a:path w="42" h="130">
                    <a:moveTo>
                      <a:pt x="32" y="43"/>
                    </a:moveTo>
                    <a:cubicBezTo>
                      <a:pt x="26" y="25"/>
                      <a:pt x="15" y="10"/>
                      <a:pt x="0" y="0"/>
                    </a:cubicBezTo>
                    <a:cubicBezTo>
                      <a:pt x="12" y="31"/>
                      <a:pt x="25" y="80"/>
                      <a:pt x="5" y="125"/>
                    </a:cubicBezTo>
                    <a:cubicBezTo>
                      <a:pt x="7" y="130"/>
                      <a:pt x="7" y="130"/>
                      <a:pt x="7" y="130"/>
                    </a:cubicBezTo>
                    <a:cubicBezTo>
                      <a:pt x="31" y="109"/>
                      <a:pt x="42" y="75"/>
                      <a:pt x="32" y="4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latin typeface="微软雅黑" panose="020B0503020204020204" pitchFamily="34" charset="-122"/>
                  <a:ea typeface="微软雅黑" panose="020B0503020204020204" pitchFamily="34" charset="-122"/>
                </a:endParaRPr>
              </a:p>
            </p:txBody>
          </p:sp>
          <p:sp>
            <p:nvSpPr>
              <p:cNvPr id="19" name="任意多边形 80"/>
              <p:cNvSpPr/>
              <p:nvPr>
                <p:custDataLst>
                  <p:tags r:id="rId12"/>
                </p:custDataLst>
              </p:nvPr>
            </p:nvSpPr>
            <p:spPr bwMode="auto">
              <a:xfrm>
                <a:off x="1699265" y="4429689"/>
                <a:ext cx="226567" cy="470767"/>
              </a:xfrm>
              <a:custGeom>
                <a:avLst/>
                <a:gdLst>
                  <a:gd name="T0" fmla="*/ 165 w 171"/>
                  <a:gd name="T1" fmla="*/ 335 h 356"/>
                  <a:gd name="T2" fmla="*/ 119 w 171"/>
                  <a:gd name="T3" fmla="*/ 190 h 356"/>
                  <a:gd name="T4" fmla="*/ 71 w 171"/>
                  <a:gd name="T5" fmla="*/ 38 h 356"/>
                  <a:gd name="T6" fmla="*/ 22 w 171"/>
                  <a:gd name="T7" fmla="*/ 27 h 356"/>
                  <a:gd name="T8" fmla="*/ 0 w 171"/>
                  <a:gd name="T9" fmla="*/ 88 h 356"/>
                  <a:gd name="T10" fmla="*/ 83 w 171"/>
                  <a:gd name="T11" fmla="*/ 353 h 356"/>
                  <a:gd name="T12" fmla="*/ 171 w 171"/>
                  <a:gd name="T13" fmla="*/ 356 h 356"/>
                  <a:gd name="T14" fmla="*/ 165 w 171"/>
                  <a:gd name="T15" fmla="*/ 335 h 3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1" h="356">
                    <a:moveTo>
                      <a:pt x="165" y="335"/>
                    </a:moveTo>
                    <a:cubicBezTo>
                      <a:pt x="119" y="190"/>
                      <a:pt x="119" y="190"/>
                      <a:pt x="119" y="190"/>
                    </a:cubicBezTo>
                    <a:cubicBezTo>
                      <a:pt x="71" y="38"/>
                      <a:pt x="71" y="38"/>
                      <a:pt x="71" y="38"/>
                    </a:cubicBezTo>
                    <a:cubicBezTo>
                      <a:pt x="59" y="0"/>
                      <a:pt x="22" y="27"/>
                      <a:pt x="22" y="27"/>
                    </a:cubicBezTo>
                    <a:cubicBezTo>
                      <a:pt x="17" y="49"/>
                      <a:pt x="10" y="69"/>
                      <a:pt x="0" y="88"/>
                    </a:cubicBezTo>
                    <a:cubicBezTo>
                      <a:pt x="83" y="353"/>
                      <a:pt x="83" y="353"/>
                      <a:pt x="83" y="353"/>
                    </a:cubicBezTo>
                    <a:cubicBezTo>
                      <a:pt x="171" y="356"/>
                      <a:pt x="171" y="356"/>
                      <a:pt x="171" y="356"/>
                    </a:cubicBezTo>
                    <a:lnTo>
                      <a:pt x="165" y="33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70000" lnSpcReduction="20000"/>
              </a:bodyPr>
              <a:lstStyle/>
              <a:p>
                <a:pPr algn="ctr"/>
                <a:endParaRPr>
                  <a:latin typeface="微软雅黑" panose="020B0503020204020204" pitchFamily="34" charset="-122"/>
                  <a:ea typeface="微软雅黑" panose="020B0503020204020204" pitchFamily="34" charset="-122"/>
                </a:endParaRPr>
              </a:p>
            </p:txBody>
          </p:sp>
          <p:sp>
            <p:nvSpPr>
              <p:cNvPr id="20" name="任意多边形 81"/>
              <p:cNvSpPr/>
              <p:nvPr>
                <p:custDataLst>
                  <p:tags r:id="rId13"/>
                </p:custDataLst>
              </p:nvPr>
            </p:nvSpPr>
            <p:spPr bwMode="auto">
              <a:xfrm>
                <a:off x="1809464" y="4896929"/>
                <a:ext cx="187778" cy="227449"/>
              </a:xfrm>
              <a:custGeom>
                <a:avLst/>
                <a:gdLst>
                  <a:gd name="T0" fmla="*/ 0 w 142"/>
                  <a:gd name="T1" fmla="*/ 0 h 172"/>
                  <a:gd name="T2" fmla="*/ 43 w 142"/>
                  <a:gd name="T3" fmla="*/ 134 h 172"/>
                  <a:gd name="T4" fmla="*/ 96 w 142"/>
                  <a:gd name="T5" fmla="*/ 171 h 172"/>
                  <a:gd name="T6" fmla="*/ 130 w 142"/>
                  <a:gd name="T7" fmla="*/ 134 h 172"/>
                  <a:gd name="T8" fmla="*/ 88 w 142"/>
                  <a:gd name="T9" fmla="*/ 3 h 172"/>
                  <a:gd name="T10" fmla="*/ 0 w 142"/>
                  <a:gd name="T11" fmla="*/ 0 h 172"/>
                </a:gdLst>
                <a:ahLst/>
                <a:cxnLst>
                  <a:cxn ang="0">
                    <a:pos x="T0" y="T1"/>
                  </a:cxn>
                  <a:cxn ang="0">
                    <a:pos x="T2" y="T3"/>
                  </a:cxn>
                  <a:cxn ang="0">
                    <a:pos x="T4" y="T5"/>
                  </a:cxn>
                  <a:cxn ang="0">
                    <a:pos x="T6" y="T7"/>
                  </a:cxn>
                  <a:cxn ang="0">
                    <a:pos x="T8" y="T9"/>
                  </a:cxn>
                  <a:cxn ang="0">
                    <a:pos x="T10" y="T11"/>
                  </a:cxn>
                </a:cxnLst>
                <a:rect l="0" t="0" r="r" b="b"/>
                <a:pathLst>
                  <a:path w="142" h="172">
                    <a:moveTo>
                      <a:pt x="0" y="0"/>
                    </a:moveTo>
                    <a:cubicBezTo>
                      <a:pt x="43" y="134"/>
                      <a:pt x="43" y="134"/>
                      <a:pt x="43" y="134"/>
                    </a:cubicBezTo>
                    <a:cubicBezTo>
                      <a:pt x="62" y="143"/>
                      <a:pt x="80" y="155"/>
                      <a:pt x="96" y="171"/>
                    </a:cubicBezTo>
                    <a:cubicBezTo>
                      <a:pt x="96" y="171"/>
                      <a:pt x="142" y="172"/>
                      <a:pt x="130" y="134"/>
                    </a:cubicBezTo>
                    <a:cubicBezTo>
                      <a:pt x="88" y="3"/>
                      <a:pt x="88" y="3"/>
                      <a:pt x="88" y="3"/>
                    </a:cubicBezTo>
                    <a:lnTo>
                      <a:pt x="0" y="0"/>
                    </a:lnTo>
                    <a:close/>
                  </a:path>
                </a:pathLst>
              </a:custGeom>
              <a:solidFill>
                <a:srgbClr val="E6E7E8"/>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latin typeface="微软雅黑" panose="020B0503020204020204" pitchFamily="34" charset="-122"/>
                  <a:ea typeface="微软雅黑" panose="020B0503020204020204" pitchFamily="34" charset="-122"/>
                </a:endParaRPr>
              </a:p>
            </p:txBody>
          </p:sp>
          <p:sp>
            <p:nvSpPr>
              <p:cNvPr id="21" name="任意多边形 82"/>
              <p:cNvSpPr/>
              <p:nvPr>
                <p:custDataLst>
                  <p:tags r:id="rId14"/>
                </p:custDataLst>
              </p:nvPr>
            </p:nvSpPr>
            <p:spPr bwMode="auto">
              <a:xfrm>
                <a:off x="1691331" y="4567216"/>
                <a:ext cx="129594" cy="362332"/>
              </a:xfrm>
              <a:custGeom>
                <a:avLst/>
                <a:gdLst>
                  <a:gd name="T0" fmla="*/ 11 w 98"/>
                  <a:gd name="T1" fmla="*/ 0 h 274"/>
                  <a:gd name="T2" fmla="*/ 0 w 98"/>
                  <a:gd name="T3" fmla="*/ 16 h 274"/>
                  <a:gd name="T4" fmla="*/ 81 w 98"/>
                  <a:gd name="T5" fmla="*/ 273 h 274"/>
                  <a:gd name="T6" fmla="*/ 98 w 98"/>
                  <a:gd name="T7" fmla="*/ 274 h 274"/>
                  <a:gd name="T8" fmla="*/ 11 w 98"/>
                  <a:gd name="T9" fmla="*/ 0 h 274"/>
                </a:gdLst>
                <a:ahLst/>
                <a:cxnLst>
                  <a:cxn ang="0">
                    <a:pos x="T0" y="T1"/>
                  </a:cxn>
                  <a:cxn ang="0">
                    <a:pos x="T2" y="T3"/>
                  </a:cxn>
                  <a:cxn ang="0">
                    <a:pos x="T4" y="T5"/>
                  </a:cxn>
                  <a:cxn ang="0">
                    <a:pos x="T6" y="T7"/>
                  </a:cxn>
                  <a:cxn ang="0">
                    <a:pos x="T8" y="T9"/>
                  </a:cxn>
                </a:cxnLst>
                <a:rect l="0" t="0" r="r" b="b"/>
                <a:pathLst>
                  <a:path w="98" h="274">
                    <a:moveTo>
                      <a:pt x="11" y="0"/>
                    </a:moveTo>
                    <a:cubicBezTo>
                      <a:pt x="8" y="6"/>
                      <a:pt x="4" y="11"/>
                      <a:pt x="0" y="16"/>
                    </a:cubicBezTo>
                    <a:cubicBezTo>
                      <a:pt x="81" y="273"/>
                      <a:pt x="81" y="273"/>
                      <a:pt x="81" y="273"/>
                    </a:cubicBezTo>
                    <a:cubicBezTo>
                      <a:pt x="98" y="274"/>
                      <a:pt x="98" y="274"/>
                      <a:pt x="98" y="274"/>
                    </a:cubicBezTo>
                    <a:lnTo>
                      <a:pt x="11" y="0"/>
                    </a:lnTo>
                    <a:close/>
                  </a:path>
                </a:pathLst>
              </a:custGeom>
              <a:solidFill>
                <a:srgbClr val="006E94"/>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40000" lnSpcReduction="20000"/>
              </a:bodyPr>
              <a:lstStyle/>
              <a:p>
                <a:pPr algn="ctr"/>
                <a:endParaRPr>
                  <a:latin typeface="微软雅黑" panose="020B0503020204020204" pitchFamily="34" charset="-122"/>
                  <a:ea typeface="微软雅黑" panose="020B0503020204020204" pitchFamily="34" charset="-122"/>
                </a:endParaRPr>
              </a:p>
            </p:txBody>
          </p:sp>
          <p:sp>
            <p:nvSpPr>
              <p:cNvPr id="22" name="任意多边形 83"/>
              <p:cNvSpPr/>
              <p:nvPr>
                <p:custDataLst>
                  <p:tags r:id="rId15"/>
                </p:custDataLst>
              </p:nvPr>
            </p:nvSpPr>
            <p:spPr bwMode="auto">
              <a:xfrm>
                <a:off x="1798885" y="4928666"/>
                <a:ext cx="61711" cy="125185"/>
              </a:xfrm>
              <a:custGeom>
                <a:avLst/>
                <a:gdLst>
                  <a:gd name="T0" fmla="*/ 0 w 47"/>
                  <a:gd name="T1" fmla="*/ 0 h 95"/>
                  <a:gd name="T2" fmla="*/ 28 w 47"/>
                  <a:gd name="T3" fmla="*/ 89 h 95"/>
                  <a:gd name="T4" fmla="*/ 47 w 47"/>
                  <a:gd name="T5" fmla="*/ 95 h 95"/>
                  <a:gd name="T6" fmla="*/ 17 w 47"/>
                  <a:gd name="T7" fmla="*/ 1 h 95"/>
                  <a:gd name="T8" fmla="*/ 0 w 47"/>
                  <a:gd name="T9" fmla="*/ 0 h 95"/>
                </a:gdLst>
                <a:ahLst/>
                <a:cxnLst>
                  <a:cxn ang="0">
                    <a:pos x="T0" y="T1"/>
                  </a:cxn>
                  <a:cxn ang="0">
                    <a:pos x="T2" y="T3"/>
                  </a:cxn>
                  <a:cxn ang="0">
                    <a:pos x="T4" y="T5"/>
                  </a:cxn>
                  <a:cxn ang="0">
                    <a:pos x="T6" y="T7"/>
                  </a:cxn>
                  <a:cxn ang="0">
                    <a:pos x="T8" y="T9"/>
                  </a:cxn>
                </a:cxnLst>
                <a:rect l="0" t="0" r="r" b="b"/>
                <a:pathLst>
                  <a:path w="47" h="95">
                    <a:moveTo>
                      <a:pt x="0" y="0"/>
                    </a:moveTo>
                    <a:cubicBezTo>
                      <a:pt x="28" y="89"/>
                      <a:pt x="28" y="89"/>
                      <a:pt x="28" y="89"/>
                    </a:cubicBezTo>
                    <a:cubicBezTo>
                      <a:pt x="34" y="91"/>
                      <a:pt x="41" y="93"/>
                      <a:pt x="47" y="95"/>
                    </a:cubicBezTo>
                    <a:cubicBezTo>
                      <a:pt x="17" y="1"/>
                      <a:pt x="17" y="1"/>
                      <a:pt x="17" y="1"/>
                    </a:cubicBezTo>
                    <a:lnTo>
                      <a:pt x="0" y="0"/>
                    </a:lnTo>
                    <a:close/>
                  </a:path>
                </a:pathLst>
              </a:custGeom>
              <a:solidFill>
                <a:srgbClr val="005473"/>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latin typeface="微软雅黑" panose="020B0503020204020204" pitchFamily="34" charset="-122"/>
                  <a:ea typeface="微软雅黑" panose="020B0503020204020204" pitchFamily="34" charset="-122"/>
                </a:endParaRPr>
              </a:p>
            </p:txBody>
          </p:sp>
        </p:grpSp>
      </p:grpSp>
      <p:sp>
        <p:nvSpPr>
          <p:cNvPr id="2" name="标题 1"/>
          <p:cNvSpPr>
            <a:spLocks noGrp="1"/>
          </p:cNvSpPr>
          <p:nvPr>
            <p:ph type="title"/>
            <p:custDataLst>
              <p:tags r:id="rId16"/>
            </p:custDataLst>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20000"/>
              </a:lnSpc>
              <a:buNone/>
              <a:defRPr kumimoji="0" lang="zh-CN" altLang="en-US" sz="2400" b="1" i="0" u="none" strike="noStrike" kern="1200" cap="none" spc="200" normalizeH="0" baseline="0" noProof="1">
                <a:solidFill>
                  <a:schemeClr val="bg1"/>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endParaRPr>
              <a:sym typeface="+mn-ea"/>
            </a:endParaRPr>
          </a:p>
        </p:txBody>
      </p:sp>
      <p:sp>
        <p:nvSpPr>
          <p:cNvPr id="3" name="内容占位符 2"/>
          <p:cNvSpPr>
            <a:spLocks noGrp="1"/>
          </p:cNvSpPr>
          <p:nvPr>
            <p:ph sz="half" idx="1"/>
            <p:custDataLst>
              <p:tags r:id="rId17"/>
            </p:custDataLst>
          </p:nvPr>
        </p:nvSpPr>
        <p:spPr>
          <a:xfrm>
            <a:off x="669930" y="952508"/>
            <a:ext cx="5283242" cy="5388907"/>
          </a:xfrm>
        </p:spPr>
        <p:txBody>
          <a:bodyPr vert="horz" lIns="101600" tIns="0" rIns="82550" bIns="0" rtlCol="0">
            <a:noAutofit/>
          </a:bodyPr>
          <a:lstStyle>
            <a:lvl1pPr marL="228600" marR="0" lvl="0" indent="-228600" algn="l" defTabSz="914400" rtl="0" eaLnBrk="1" fontAlgn="auto" latinLnBrk="0" hangingPunct="1">
              <a:lnSpc>
                <a:spcPct val="12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bg1"/>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ct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a:solidFill>
                  <a:schemeClr val="bg1"/>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bg1"/>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bg1"/>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bg1"/>
                </a:solidFill>
                <a:uFillTx/>
                <a:latin typeface="Arial" panose="020B0604020202020204" pitchFamily="34" charset="0"/>
                <a:ea typeface="微软雅黑" panose="020B0503020204020204" pitchFamily="34"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内容占位符 3"/>
          <p:cNvSpPr>
            <a:spLocks noGrp="1"/>
          </p:cNvSpPr>
          <p:nvPr>
            <p:ph sz="half" idx="2"/>
            <p:custDataLst>
              <p:tags r:id="rId18"/>
            </p:custDataLst>
          </p:nvPr>
        </p:nvSpPr>
        <p:spPr>
          <a:xfrm>
            <a:off x="6238877" y="952508"/>
            <a:ext cx="5283242" cy="5388907"/>
          </a:xfrm>
        </p:spPr>
        <p:txBody>
          <a:bodyPr>
            <a:noAutofit/>
          </a:bodyPr>
          <a:lstStyle>
            <a:lvl1pPr>
              <a:lnSpc>
                <a:spcPct val="120000"/>
              </a:lnSpc>
              <a:defRPr sz="1600" baseline="0">
                <a:solidFill>
                  <a:schemeClr val="bg1"/>
                </a:solidFill>
                <a:latin typeface="Arial" panose="020B0604020202020204" pitchFamily="34" charset="0"/>
                <a:ea typeface="微软雅黑" panose="020B0503020204020204" pitchFamily="34" charset="-122"/>
              </a:defRPr>
            </a:lvl1pPr>
            <a:lvl2pPr>
              <a:lnSpc>
                <a:spcPct val="120000"/>
              </a:lnSpc>
              <a:defRPr sz="1600" baseline="0">
                <a:solidFill>
                  <a:schemeClr val="bg1"/>
                </a:solidFill>
                <a:latin typeface="Arial" panose="020B0604020202020204" pitchFamily="34" charset="0"/>
                <a:ea typeface="微软雅黑" panose="020B0503020204020204" pitchFamily="34" charset="-122"/>
              </a:defRPr>
            </a:lvl2pPr>
            <a:lvl3pPr>
              <a:lnSpc>
                <a:spcPct val="120000"/>
              </a:lnSpc>
              <a:defRPr sz="1600" baseline="0">
                <a:solidFill>
                  <a:schemeClr val="bg1"/>
                </a:solidFill>
                <a:latin typeface="Arial" panose="020B0604020202020204" pitchFamily="34" charset="0"/>
                <a:ea typeface="微软雅黑" panose="020B0503020204020204" pitchFamily="34" charset="-122"/>
              </a:defRPr>
            </a:lvl3pPr>
            <a:lvl4pPr>
              <a:lnSpc>
                <a:spcPct val="120000"/>
              </a:lnSpc>
              <a:defRPr sz="1600" baseline="0">
                <a:solidFill>
                  <a:schemeClr val="bg1"/>
                </a:solidFill>
                <a:latin typeface="Arial" panose="020B0604020202020204" pitchFamily="34" charset="0"/>
                <a:ea typeface="微软雅黑" panose="020B0503020204020204" pitchFamily="34" charset="-122"/>
              </a:defRPr>
            </a:lvl4pPr>
            <a:lvl5pPr>
              <a:lnSpc>
                <a:spcPct val="120000"/>
              </a:lnSpc>
              <a:defRPr sz="1600" baseline="0">
                <a:solidFill>
                  <a:schemeClr val="bg1"/>
                </a:solidFill>
                <a:latin typeface="Arial" panose="020B0604020202020204" pitchFamily="34" charset="0"/>
                <a:ea typeface="微软雅黑" panose="020B0503020204020204" pitchFamily="34" charset="-122"/>
              </a:defRPr>
            </a:lvl5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custDataLst>
              <p:tags r:id="rId19"/>
            </p:custDataLst>
          </p:nvPr>
        </p:nvSpPr>
        <p:spPr/>
        <p:txBody>
          <a:bodyPr/>
          <a:lstStyle>
            <a:lvl1pPr>
              <a:lnSpc>
                <a:spcPct val="120000"/>
              </a:lnSpc>
              <a:defRPr>
                <a:latin typeface="微软雅黑" panose="020B0503020204020204" pitchFamily="34" charset="-122"/>
                <a:ea typeface="微软雅黑" panose="020B0503020204020204" pitchFamily="34" charset="-122"/>
              </a:defRPr>
            </a:lvl1p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20"/>
            </p:custDataLst>
          </p:nvPr>
        </p:nvSpPr>
        <p:spPr/>
        <p:txBody>
          <a:bodyPr/>
          <a:lstStyle>
            <a:lvl1pPr>
              <a:lnSpc>
                <a:spcPct val="120000"/>
              </a:lnSpc>
              <a:defRPr>
                <a:latin typeface="微软雅黑" panose="020B0503020204020204" pitchFamily="34" charset="-122"/>
                <a:ea typeface="微软雅黑" panose="020B0503020204020204" pitchFamily="34" charset="-122"/>
              </a:defRPr>
            </a:lvl1pPr>
          </a:lstStyle>
          <a:p>
            <a:endParaRPr lang="zh-CN" altLang="en-US"/>
          </a:p>
        </p:txBody>
      </p:sp>
      <p:sp>
        <p:nvSpPr>
          <p:cNvPr id="7" name="灯片编号占位符 6"/>
          <p:cNvSpPr>
            <a:spLocks noGrp="1"/>
          </p:cNvSpPr>
          <p:nvPr>
            <p:ph type="sldNum" sz="quarter" idx="12"/>
            <p:custDataLst>
              <p:tags r:id="rId21"/>
            </p:custDataLst>
          </p:nvPr>
        </p:nvSpPr>
        <p:spPr/>
        <p:txBody>
          <a:bodyPr/>
          <a:lstStyle>
            <a:lvl1pPr>
              <a:lnSpc>
                <a:spcPct val="120000"/>
              </a:lnSpc>
              <a:defRPr>
                <a:latin typeface="微软雅黑" panose="020B0503020204020204" pitchFamily="34" charset="-122"/>
                <a:ea typeface="微软雅黑" panose="020B0503020204020204" pitchFamily="34" charset="-122"/>
              </a:defRPr>
            </a:lvl1pPr>
          </a:lstStyle>
          <a:p>
            <a:fld id="{49AE70B2-8BF9-45C0-BB95-33D1B9D3A854}" type="slidenum">
              <a:rPr lang="zh-CN" altLang="en-US" smtClean="0"/>
            </a:fld>
            <a:endParaRPr lang="zh-CN" altLang="en-US"/>
          </a:p>
        </p:txBody>
      </p:sp>
    </p:spTree>
  </p:cSld>
  <p:clrMapOvr>
    <a:overrideClrMapping bg1="lt1" tx1="dk1" bg2="lt2" tx2="dk2" accent1="accent1" accent2="accent2" accent3="accent3" accent4="accent4" accent5="accent5" accent6="accent6" hlink="hlink" folHlink="folHlink"/>
  </p:clrMapOvr>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twoTxTwoObj" preserve="1">
  <p:cSld name="比较">
    <p:bg>
      <p:bgPr>
        <a:gradFill>
          <a:gsLst>
            <a:gs pos="100000">
              <a:schemeClr val="tx2"/>
            </a:gs>
            <a:gs pos="0">
              <a:schemeClr val="bg2"/>
            </a:gs>
          </a:gsLst>
          <a:lin ang="5400000" scaled="0"/>
        </a:gradFill>
        <a:effectLst/>
      </p:bgPr>
    </p:bg>
    <p:spTree>
      <p:nvGrpSpPr>
        <p:cNvPr id="1" name=""/>
        <p:cNvGrpSpPr/>
        <p:nvPr/>
      </p:nvGrpSpPr>
      <p:grpSpPr>
        <a:xfrm>
          <a:off x="0" y="0"/>
          <a:ext cx="0" cy="0"/>
          <a:chOff x="0" y="0"/>
          <a:chExt cx="0" cy="0"/>
        </a:xfrm>
      </p:grpSpPr>
      <p:grpSp>
        <p:nvGrpSpPr>
          <p:cNvPr id="12" name="组合 11"/>
          <p:cNvGrpSpPr/>
          <p:nvPr userDrawn="1">
            <p:custDataLst>
              <p:tags r:id="rId2"/>
            </p:custDataLst>
          </p:nvPr>
        </p:nvGrpSpPr>
        <p:grpSpPr>
          <a:xfrm>
            <a:off x="-3098" y="369411"/>
            <a:ext cx="12195098" cy="6488590"/>
            <a:chOff x="-3098" y="369411"/>
            <a:chExt cx="12195098" cy="6488590"/>
          </a:xfrm>
        </p:grpSpPr>
        <p:grpSp>
          <p:nvGrpSpPr>
            <p:cNvPr id="13" name="组合 12"/>
            <p:cNvGrpSpPr/>
            <p:nvPr userDrawn="1"/>
          </p:nvGrpSpPr>
          <p:grpSpPr>
            <a:xfrm>
              <a:off x="-3098" y="5850001"/>
              <a:ext cx="12195098" cy="1008000"/>
              <a:chOff x="-3098" y="6140921"/>
              <a:chExt cx="12195098" cy="717079"/>
            </a:xfrm>
          </p:grpSpPr>
          <p:sp>
            <p:nvSpPr>
              <p:cNvPr id="25" name="任意多边形: 形状 24"/>
              <p:cNvSpPr/>
              <p:nvPr userDrawn="1">
                <p:custDataLst>
                  <p:tags r:id="rId3"/>
                </p:custDataLst>
              </p:nvPr>
            </p:nvSpPr>
            <p:spPr>
              <a:xfrm>
                <a:off x="-3098" y="6140921"/>
                <a:ext cx="12195098" cy="704379"/>
              </a:xfrm>
              <a:custGeom>
                <a:avLst/>
                <a:gdLst>
                  <a:gd name="connsiteX0" fmla="*/ 12195098 w 12195098"/>
                  <a:gd name="connsiteY0" fmla="*/ 0 h 704379"/>
                  <a:gd name="connsiteX1" fmla="*/ 12195098 w 12195098"/>
                  <a:gd name="connsiteY1" fmla="*/ 704379 h 704379"/>
                  <a:gd name="connsiteX2" fmla="*/ 0 w 12195098"/>
                  <a:gd name="connsiteY2" fmla="*/ 704379 h 704379"/>
                  <a:gd name="connsiteX3" fmla="*/ 0 w 12195098"/>
                  <a:gd name="connsiteY3" fmla="*/ 150650 h 704379"/>
                  <a:gd name="connsiteX4" fmla="*/ 61107 w 12195098"/>
                  <a:gd name="connsiteY4" fmla="*/ 138632 h 704379"/>
                  <a:gd name="connsiteX5" fmla="*/ 1724284 w 12195098"/>
                  <a:gd name="connsiteY5" fmla="*/ 20707 h 704379"/>
                  <a:gd name="connsiteX6" fmla="*/ 6963034 w 12195098"/>
                  <a:gd name="connsiteY6" fmla="*/ 435688 h 704379"/>
                  <a:gd name="connsiteX7" fmla="*/ 11886117 w 12195098"/>
                  <a:gd name="connsiteY7" fmla="*/ 57969 h 704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5098" h="704379">
                    <a:moveTo>
                      <a:pt x="12195098" y="0"/>
                    </a:moveTo>
                    <a:lnTo>
                      <a:pt x="12195098" y="704379"/>
                    </a:lnTo>
                    <a:lnTo>
                      <a:pt x="0" y="704379"/>
                    </a:lnTo>
                    <a:lnTo>
                      <a:pt x="0" y="150650"/>
                    </a:lnTo>
                    <a:lnTo>
                      <a:pt x="61107" y="138632"/>
                    </a:lnTo>
                    <a:cubicBezTo>
                      <a:pt x="457137" y="69950"/>
                      <a:pt x="988081" y="23153"/>
                      <a:pt x="1724284" y="20707"/>
                    </a:cubicBezTo>
                    <a:cubicBezTo>
                      <a:pt x="4080134" y="12877"/>
                      <a:pt x="5194560" y="443518"/>
                      <a:pt x="6963034" y="435688"/>
                    </a:cubicBezTo>
                    <a:cubicBezTo>
                      <a:pt x="8620979" y="428348"/>
                      <a:pt x="9715238" y="450828"/>
                      <a:pt x="11886117" y="57969"/>
                    </a:cubicBezTo>
                    <a:close/>
                  </a:path>
                </a:pathLst>
              </a:custGeom>
              <a:gradFill>
                <a:gsLst>
                  <a:gs pos="0">
                    <a:schemeClr val="accent3">
                      <a:alpha val="20000"/>
                    </a:schemeClr>
                  </a:gs>
                  <a:gs pos="100000">
                    <a:schemeClr val="accent3">
                      <a:lumMod val="50000"/>
                      <a:alpha val="3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任意多边形: 形状 25"/>
              <p:cNvSpPr/>
              <p:nvPr userDrawn="1">
                <p:custDataLst>
                  <p:tags r:id="rId4"/>
                </p:custDataLst>
              </p:nvPr>
            </p:nvSpPr>
            <p:spPr>
              <a:xfrm flipH="1">
                <a:off x="-3098" y="6315042"/>
                <a:ext cx="12195098" cy="542958"/>
              </a:xfrm>
              <a:custGeom>
                <a:avLst/>
                <a:gdLst>
                  <a:gd name="connsiteX0" fmla="*/ 12028135 w 12195098"/>
                  <a:gd name="connsiteY0" fmla="*/ 21 h 542958"/>
                  <a:gd name="connsiteX1" fmla="*/ 7592061 w 12195098"/>
                  <a:gd name="connsiteY1" fmla="*/ 363419 h 542958"/>
                  <a:gd name="connsiteX2" fmla="*/ 2781549 w 12195098"/>
                  <a:gd name="connsiteY2" fmla="*/ 26018 h 542958"/>
                  <a:gd name="connsiteX3" fmla="*/ 501979 w 12195098"/>
                  <a:gd name="connsiteY3" fmla="*/ 135033 h 542958"/>
                  <a:gd name="connsiteX4" fmla="*/ 0 w 12195098"/>
                  <a:gd name="connsiteY4" fmla="*/ 193401 h 542958"/>
                  <a:gd name="connsiteX5" fmla="*/ 0 w 12195098"/>
                  <a:gd name="connsiteY5" fmla="*/ 542958 h 542958"/>
                  <a:gd name="connsiteX6" fmla="*/ 12195098 w 12195098"/>
                  <a:gd name="connsiteY6" fmla="*/ 542958 h 542958"/>
                  <a:gd name="connsiteX7" fmla="*/ 12195098 w 12195098"/>
                  <a:gd name="connsiteY7" fmla="*/ 4876 h 542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5098" h="542958">
                    <a:moveTo>
                      <a:pt x="12028135" y="21"/>
                    </a:moveTo>
                    <a:cubicBezTo>
                      <a:pt x="10982518" y="-3135"/>
                      <a:pt x="9067644" y="360253"/>
                      <a:pt x="7592061" y="363419"/>
                    </a:cubicBezTo>
                    <a:cubicBezTo>
                      <a:pt x="6018106" y="366796"/>
                      <a:pt x="4259405" y="2301"/>
                      <a:pt x="2781549" y="26018"/>
                    </a:cubicBezTo>
                    <a:cubicBezTo>
                      <a:pt x="2042621" y="37877"/>
                      <a:pt x="1230424" y="64648"/>
                      <a:pt x="501979" y="135033"/>
                    </a:cubicBezTo>
                    <a:lnTo>
                      <a:pt x="0" y="193401"/>
                    </a:lnTo>
                    <a:lnTo>
                      <a:pt x="0" y="542958"/>
                    </a:lnTo>
                    <a:lnTo>
                      <a:pt x="12195098" y="542958"/>
                    </a:lnTo>
                    <a:lnTo>
                      <a:pt x="12195098" y="4876"/>
                    </a:lnTo>
                    <a:close/>
                  </a:path>
                </a:pathLst>
              </a:custGeom>
              <a:gradFill>
                <a:gsLst>
                  <a:gs pos="0">
                    <a:schemeClr val="accent1">
                      <a:alpha val="20000"/>
                    </a:schemeClr>
                  </a:gs>
                  <a:gs pos="100000">
                    <a:schemeClr val="accent1">
                      <a:lumMod val="50000"/>
                      <a:alpha val="3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 name="组合 13"/>
            <p:cNvGrpSpPr/>
            <p:nvPr userDrawn="1">
              <p:custDataLst>
                <p:tags r:id="rId5"/>
              </p:custDataLst>
            </p:nvPr>
          </p:nvGrpSpPr>
          <p:grpSpPr>
            <a:xfrm rot="3187065">
              <a:off x="165589" y="404694"/>
              <a:ext cx="443753" cy="373188"/>
              <a:chOff x="1171196" y="4429689"/>
              <a:chExt cx="826046" cy="694689"/>
            </a:xfrm>
          </p:grpSpPr>
          <p:sp>
            <p:nvSpPr>
              <p:cNvPr id="15" name="任意多边形 73"/>
              <p:cNvSpPr/>
              <p:nvPr>
                <p:custDataLst>
                  <p:tags r:id="rId6"/>
                </p:custDataLst>
              </p:nvPr>
            </p:nvSpPr>
            <p:spPr bwMode="auto">
              <a:xfrm>
                <a:off x="1171196" y="4952469"/>
                <a:ext cx="57303" cy="89921"/>
              </a:xfrm>
              <a:custGeom>
                <a:avLst/>
                <a:gdLst>
                  <a:gd name="T0" fmla="*/ 6 w 43"/>
                  <a:gd name="T1" fmla="*/ 6 h 68"/>
                  <a:gd name="T2" fmla="*/ 1 w 43"/>
                  <a:gd name="T3" fmla="*/ 15 h 68"/>
                  <a:gd name="T4" fmla="*/ 16 w 43"/>
                  <a:gd name="T5" fmla="*/ 62 h 68"/>
                  <a:gd name="T6" fmla="*/ 25 w 43"/>
                  <a:gd name="T7" fmla="*/ 67 h 68"/>
                  <a:gd name="T8" fmla="*/ 43 w 43"/>
                  <a:gd name="T9" fmla="*/ 61 h 68"/>
                  <a:gd name="T10" fmla="*/ 23 w 43"/>
                  <a:gd name="T11" fmla="*/ 0 h 68"/>
                  <a:gd name="T12" fmla="*/ 6 w 43"/>
                  <a:gd name="T13" fmla="*/ 6 h 68"/>
                </a:gdLst>
                <a:ahLst/>
                <a:cxnLst>
                  <a:cxn ang="0">
                    <a:pos x="T0" y="T1"/>
                  </a:cxn>
                  <a:cxn ang="0">
                    <a:pos x="T2" y="T3"/>
                  </a:cxn>
                  <a:cxn ang="0">
                    <a:pos x="T4" y="T5"/>
                  </a:cxn>
                  <a:cxn ang="0">
                    <a:pos x="T6" y="T7"/>
                  </a:cxn>
                  <a:cxn ang="0">
                    <a:pos x="T8" y="T9"/>
                  </a:cxn>
                  <a:cxn ang="0">
                    <a:pos x="T10" y="T11"/>
                  </a:cxn>
                  <a:cxn ang="0">
                    <a:pos x="T12" y="T13"/>
                  </a:cxn>
                </a:cxnLst>
                <a:rect l="0" t="0" r="r" b="b"/>
                <a:pathLst>
                  <a:path w="43" h="68">
                    <a:moveTo>
                      <a:pt x="6" y="6"/>
                    </a:moveTo>
                    <a:cubicBezTo>
                      <a:pt x="2" y="7"/>
                      <a:pt x="0" y="11"/>
                      <a:pt x="1" y="15"/>
                    </a:cubicBezTo>
                    <a:cubicBezTo>
                      <a:pt x="16" y="62"/>
                      <a:pt x="16" y="62"/>
                      <a:pt x="16" y="62"/>
                    </a:cubicBezTo>
                    <a:cubicBezTo>
                      <a:pt x="17" y="66"/>
                      <a:pt x="21" y="68"/>
                      <a:pt x="25" y="67"/>
                    </a:cubicBezTo>
                    <a:cubicBezTo>
                      <a:pt x="43" y="61"/>
                      <a:pt x="43" y="61"/>
                      <a:pt x="43" y="61"/>
                    </a:cubicBezTo>
                    <a:cubicBezTo>
                      <a:pt x="23" y="0"/>
                      <a:pt x="23" y="0"/>
                      <a:pt x="23" y="0"/>
                    </a:cubicBezTo>
                    <a:lnTo>
                      <a:pt x="6" y="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latin typeface="微软雅黑" panose="020B0503020204020204" pitchFamily="34" charset="-122"/>
                  <a:ea typeface="微软雅黑" panose="020B0503020204020204" pitchFamily="34" charset="-122"/>
                </a:endParaRPr>
              </a:p>
            </p:txBody>
          </p:sp>
          <p:sp>
            <p:nvSpPr>
              <p:cNvPr id="16" name="任意多边形 74"/>
              <p:cNvSpPr/>
              <p:nvPr>
                <p:custDataLst>
                  <p:tags r:id="rId7"/>
                </p:custDataLst>
              </p:nvPr>
            </p:nvSpPr>
            <p:spPr bwMode="auto">
              <a:xfrm>
                <a:off x="1202933" y="4776152"/>
                <a:ext cx="288279" cy="313844"/>
              </a:xfrm>
              <a:custGeom>
                <a:avLst/>
                <a:gdLst>
                  <a:gd name="T0" fmla="*/ 162 w 217"/>
                  <a:gd name="T1" fmla="*/ 0 h 237"/>
                  <a:gd name="T2" fmla="*/ 161 w 217"/>
                  <a:gd name="T3" fmla="*/ 0 h 237"/>
                  <a:gd name="T4" fmla="*/ 2 w 217"/>
                  <a:gd name="T5" fmla="*/ 50 h 237"/>
                  <a:gd name="T6" fmla="*/ 6 w 217"/>
                  <a:gd name="T7" fmla="*/ 131 h 237"/>
                  <a:gd name="T8" fmla="*/ 25 w 217"/>
                  <a:gd name="T9" fmla="*/ 192 h 237"/>
                  <a:gd name="T10" fmla="*/ 51 w 217"/>
                  <a:gd name="T11" fmla="*/ 237 h 237"/>
                  <a:gd name="T12" fmla="*/ 217 w 217"/>
                  <a:gd name="T13" fmla="*/ 172 h 237"/>
                  <a:gd name="T14" fmla="*/ 162 w 217"/>
                  <a:gd name="T15" fmla="*/ 0 h 2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6" h="236">
                    <a:moveTo>
                      <a:pt x="162" y="0"/>
                    </a:moveTo>
                    <a:cubicBezTo>
                      <a:pt x="161" y="0"/>
                      <a:pt x="161" y="0"/>
                      <a:pt x="161" y="0"/>
                    </a:cubicBezTo>
                    <a:cubicBezTo>
                      <a:pt x="2" y="50"/>
                      <a:pt x="2" y="50"/>
                      <a:pt x="2" y="50"/>
                    </a:cubicBezTo>
                    <a:cubicBezTo>
                      <a:pt x="0" y="82"/>
                      <a:pt x="3" y="111"/>
                      <a:pt x="6" y="131"/>
                    </a:cubicBezTo>
                    <a:cubicBezTo>
                      <a:pt x="25" y="192"/>
                      <a:pt x="25" y="192"/>
                      <a:pt x="25" y="192"/>
                    </a:cubicBezTo>
                    <a:cubicBezTo>
                      <a:pt x="31" y="205"/>
                      <a:pt x="40" y="220"/>
                      <a:pt x="51" y="237"/>
                    </a:cubicBezTo>
                    <a:cubicBezTo>
                      <a:pt x="217" y="172"/>
                      <a:pt x="217" y="172"/>
                      <a:pt x="217" y="172"/>
                    </a:cubicBezTo>
                    <a:lnTo>
                      <a:pt x="162" y="0"/>
                    </a:lnTo>
                    <a:close/>
                  </a:path>
                </a:pathLst>
              </a:custGeom>
              <a:solidFill>
                <a:srgbClr val="006E94"/>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32500" lnSpcReduction="20000"/>
              </a:bodyPr>
              <a:lstStyle/>
              <a:p>
                <a:pPr algn="ctr"/>
                <a:endParaRPr>
                  <a:latin typeface="微软雅黑" panose="020B0503020204020204" pitchFamily="34" charset="-122"/>
                  <a:ea typeface="微软雅黑" panose="020B0503020204020204" pitchFamily="34" charset="-122"/>
                </a:endParaRPr>
              </a:p>
            </p:txBody>
          </p:sp>
          <p:sp>
            <p:nvSpPr>
              <p:cNvPr id="17" name="任意多边形 76"/>
              <p:cNvSpPr/>
              <p:nvPr>
                <p:custDataLst>
                  <p:tags r:id="rId8"/>
                </p:custDataLst>
              </p:nvPr>
            </p:nvSpPr>
            <p:spPr bwMode="auto">
              <a:xfrm>
                <a:off x="1417158" y="4599835"/>
                <a:ext cx="389661" cy="405529"/>
              </a:xfrm>
              <a:custGeom>
                <a:avLst/>
                <a:gdLst>
                  <a:gd name="T0" fmla="*/ 294 w 294"/>
                  <a:gd name="T1" fmla="*/ 258 h 306"/>
                  <a:gd name="T2" fmla="*/ 212 w 294"/>
                  <a:gd name="T3" fmla="*/ 0 h 306"/>
                  <a:gd name="T4" fmla="*/ 0 w 294"/>
                  <a:gd name="T5" fmla="*/ 133 h 306"/>
                  <a:gd name="T6" fmla="*/ 55 w 294"/>
                  <a:gd name="T7" fmla="*/ 306 h 306"/>
                  <a:gd name="T8" fmla="*/ 294 w 294"/>
                  <a:gd name="T9" fmla="*/ 258 h 306"/>
                </a:gdLst>
                <a:ahLst/>
                <a:cxnLst>
                  <a:cxn ang="0">
                    <a:pos x="T0" y="T1"/>
                  </a:cxn>
                  <a:cxn ang="0">
                    <a:pos x="T2" y="T3"/>
                  </a:cxn>
                  <a:cxn ang="0">
                    <a:pos x="T4" y="T5"/>
                  </a:cxn>
                  <a:cxn ang="0">
                    <a:pos x="T6" y="T7"/>
                  </a:cxn>
                  <a:cxn ang="0">
                    <a:pos x="T8" y="T9"/>
                  </a:cxn>
                </a:cxnLst>
                <a:rect l="0" t="0" r="r" b="b"/>
                <a:pathLst>
                  <a:path w="294" h="306">
                    <a:moveTo>
                      <a:pt x="294" y="258"/>
                    </a:moveTo>
                    <a:cubicBezTo>
                      <a:pt x="212" y="0"/>
                      <a:pt x="212" y="0"/>
                      <a:pt x="212" y="0"/>
                    </a:cubicBezTo>
                    <a:cubicBezTo>
                      <a:pt x="145" y="78"/>
                      <a:pt x="42" y="119"/>
                      <a:pt x="0" y="133"/>
                    </a:cubicBezTo>
                    <a:cubicBezTo>
                      <a:pt x="55" y="306"/>
                      <a:pt x="55" y="306"/>
                      <a:pt x="55" y="306"/>
                    </a:cubicBezTo>
                    <a:cubicBezTo>
                      <a:pt x="86" y="296"/>
                      <a:pt x="208" y="260"/>
                      <a:pt x="294" y="25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55000" lnSpcReduction="20000"/>
              </a:bodyPr>
              <a:lstStyle/>
              <a:p>
                <a:pPr algn="ctr"/>
                <a:endParaRPr>
                  <a:latin typeface="微软雅黑" panose="020B0503020204020204" pitchFamily="34" charset="-122"/>
                  <a:ea typeface="微软雅黑" panose="020B0503020204020204" pitchFamily="34" charset="-122"/>
                </a:endParaRPr>
              </a:p>
            </p:txBody>
          </p:sp>
          <p:sp>
            <p:nvSpPr>
              <p:cNvPr id="18" name="任意多边形 77"/>
              <p:cNvSpPr/>
              <p:nvPr>
                <p:custDataLst>
                  <p:tags r:id="rId9"/>
                </p:custDataLst>
              </p:nvPr>
            </p:nvSpPr>
            <p:spPr bwMode="auto">
              <a:xfrm>
                <a:off x="1489448" y="4941890"/>
                <a:ext cx="346463" cy="111962"/>
              </a:xfrm>
              <a:custGeom>
                <a:avLst/>
                <a:gdLst>
                  <a:gd name="T0" fmla="*/ 0 w 261"/>
                  <a:gd name="T1" fmla="*/ 48 h 85"/>
                  <a:gd name="T2" fmla="*/ 12 w 261"/>
                  <a:gd name="T3" fmla="*/ 85 h 85"/>
                  <a:gd name="T4" fmla="*/ 261 w 261"/>
                  <a:gd name="T5" fmla="*/ 72 h 85"/>
                  <a:gd name="T6" fmla="*/ 239 w 261"/>
                  <a:gd name="T7" fmla="*/ 0 h 85"/>
                  <a:gd name="T8" fmla="*/ 0 w 261"/>
                  <a:gd name="T9" fmla="*/ 48 h 85"/>
                </a:gdLst>
                <a:ahLst/>
                <a:cxnLst>
                  <a:cxn ang="0">
                    <a:pos x="T0" y="T1"/>
                  </a:cxn>
                  <a:cxn ang="0">
                    <a:pos x="T2" y="T3"/>
                  </a:cxn>
                  <a:cxn ang="0">
                    <a:pos x="T4" y="T5"/>
                  </a:cxn>
                  <a:cxn ang="0">
                    <a:pos x="T6" y="T7"/>
                  </a:cxn>
                  <a:cxn ang="0">
                    <a:pos x="T8" y="T9"/>
                  </a:cxn>
                </a:cxnLst>
                <a:rect l="0" t="0" r="r" b="b"/>
                <a:pathLst>
                  <a:path w="261" h="85">
                    <a:moveTo>
                      <a:pt x="0" y="48"/>
                    </a:moveTo>
                    <a:cubicBezTo>
                      <a:pt x="12" y="85"/>
                      <a:pt x="12" y="85"/>
                      <a:pt x="12" y="85"/>
                    </a:cubicBezTo>
                    <a:cubicBezTo>
                      <a:pt x="54" y="72"/>
                      <a:pt x="162" y="46"/>
                      <a:pt x="261" y="72"/>
                    </a:cubicBezTo>
                    <a:cubicBezTo>
                      <a:pt x="239" y="0"/>
                      <a:pt x="239" y="0"/>
                      <a:pt x="239" y="0"/>
                    </a:cubicBezTo>
                    <a:cubicBezTo>
                      <a:pt x="153" y="2"/>
                      <a:pt x="31" y="38"/>
                      <a:pt x="0" y="48"/>
                    </a:cubicBezTo>
                    <a:close/>
                  </a:path>
                </a:pathLst>
              </a:custGeom>
              <a:solidFill>
                <a:srgbClr val="D1D2D4"/>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latin typeface="微软雅黑" panose="020B0503020204020204" pitchFamily="34" charset="-122"/>
                  <a:ea typeface="微软雅黑" panose="020B0503020204020204" pitchFamily="34" charset="-122"/>
                </a:endParaRPr>
              </a:p>
            </p:txBody>
          </p:sp>
          <p:sp>
            <p:nvSpPr>
              <p:cNvPr id="19" name="任意多边形 78"/>
              <p:cNvSpPr/>
              <p:nvPr>
                <p:custDataLst>
                  <p:tags r:id="rId10"/>
                </p:custDataLst>
              </p:nvPr>
            </p:nvSpPr>
            <p:spPr bwMode="auto">
              <a:xfrm>
                <a:off x="1854425" y="4679178"/>
                <a:ext cx="84632" cy="186015"/>
              </a:xfrm>
              <a:custGeom>
                <a:avLst/>
                <a:gdLst>
                  <a:gd name="T0" fmla="*/ 39 w 64"/>
                  <a:gd name="T1" fmla="*/ 15 h 140"/>
                  <a:gd name="T2" fmla="*/ 0 w 64"/>
                  <a:gd name="T3" fmla="*/ 0 h 140"/>
                  <a:gd name="T4" fmla="*/ 44 w 64"/>
                  <a:gd name="T5" fmla="*/ 140 h 140"/>
                  <a:gd name="T6" fmla="*/ 39 w 64"/>
                  <a:gd name="T7" fmla="*/ 15 h 140"/>
                </a:gdLst>
                <a:ahLst/>
                <a:cxnLst>
                  <a:cxn ang="0">
                    <a:pos x="T0" y="T1"/>
                  </a:cxn>
                  <a:cxn ang="0">
                    <a:pos x="T2" y="T3"/>
                  </a:cxn>
                  <a:cxn ang="0">
                    <a:pos x="T4" y="T5"/>
                  </a:cxn>
                  <a:cxn ang="0">
                    <a:pos x="T6" y="T7"/>
                  </a:cxn>
                </a:cxnLst>
                <a:rect l="0" t="0" r="r" b="b"/>
                <a:pathLst>
                  <a:path w="64" h="140">
                    <a:moveTo>
                      <a:pt x="39" y="15"/>
                    </a:moveTo>
                    <a:cubicBezTo>
                      <a:pt x="28" y="7"/>
                      <a:pt x="14" y="2"/>
                      <a:pt x="0" y="0"/>
                    </a:cubicBezTo>
                    <a:cubicBezTo>
                      <a:pt x="44" y="140"/>
                      <a:pt x="44" y="140"/>
                      <a:pt x="44" y="140"/>
                    </a:cubicBezTo>
                    <a:cubicBezTo>
                      <a:pt x="64" y="95"/>
                      <a:pt x="51" y="46"/>
                      <a:pt x="39" y="15"/>
                    </a:cubicBezTo>
                    <a:close/>
                  </a:path>
                </a:pathLst>
              </a:custGeom>
              <a:solidFill>
                <a:srgbClr val="CECFD0"/>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latin typeface="微软雅黑" panose="020B0503020204020204" pitchFamily="34" charset="-122"/>
                  <a:ea typeface="微软雅黑" panose="020B0503020204020204" pitchFamily="34" charset="-122"/>
                </a:endParaRPr>
              </a:p>
            </p:txBody>
          </p:sp>
          <p:sp>
            <p:nvSpPr>
              <p:cNvPr id="20" name="任意多边形 79"/>
              <p:cNvSpPr/>
              <p:nvPr>
                <p:custDataLst>
                  <p:tags r:id="rId11"/>
                </p:custDataLst>
              </p:nvPr>
            </p:nvSpPr>
            <p:spPr bwMode="auto">
              <a:xfrm>
                <a:off x="1905556" y="4699454"/>
                <a:ext cx="56422" cy="171909"/>
              </a:xfrm>
              <a:custGeom>
                <a:avLst/>
                <a:gdLst>
                  <a:gd name="T0" fmla="*/ 32 w 42"/>
                  <a:gd name="T1" fmla="*/ 43 h 130"/>
                  <a:gd name="T2" fmla="*/ 0 w 42"/>
                  <a:gd name="T3" fmla="*/ 0 h 130"/>
                  <a:gd name="T4" fmla="*/ 5 w 42"/>
                  <a:gd name="T5" fmla="*/ 125 h 130"/>
                  <a:gd name="T6" fmla="*/ 7 w 42"/>
                  <a:gd name="T7" fmla="*/ 130 h 130"/>
                  <a:gd name="T8" fmla="*/ 32 w 42"/>
                  <a:gd name="T9" fmla="*/ 43 h 130"/>
                </a:gdLst>
                <a:ahLst/>
                <a:cxnLst>
                  <a:cxn ang="0">
                    <a:pos x="T0" y="T1"/>
                  </a:cxn>
                  <a:cxn ang="0">
                    <a:pos x="T2" y="T3"/>
                  </a:cxn>
                  <a:cxn ang="0">
                    <a:pos x="T4" y="T5"/>
                  </a:cxn>
                  <a:cxn ang="0">
                    <a:pos x="T6" y="T7"/>
                  </a:cxn>
                  <a:cxn ang="0">
                    <a:pos x="T8" y="T9"/>
                  </a:cxn>
                </a:cxnLst>
                <a:rect l="0" t="0" r="r" b="b"/>
                <a:pathLst>
                  <a:path w="42" h="130">
                    <a:moveTo>
                      <a:pt x="32" y="43"/>
                    </a:moveTo>
                    <a:cubicBezTo>
                      <a:pt x="26" y="25"/>
                      <a:pt x="15" y="10"/>
                      <a:pt x="0" y="0"/>
                    </a:cubicBezTo>
                    <a:cubicBezTo>
                      <a:pt x="12" y="31"/>
                      <a:pt x="25" y="80"/>
                      <a:pt x="5" y="125"/>
                    </a:cubicBezTo>
                    <a:cubicBezTo>
                      <a:pt x="7" y="130"/>
                      <a:pt x="7" y="130"/>
                      <a:pt x="7" y="130"/>
                    </a:cubicBezTo>
                    <a:cubicBezTo>
                      <a:pt x="31" y="109"/>
                      <a:pt x="42" y="75"/>
                      <a:pt x="32" y="4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latin typeface="微软雅黑" panose="020B0503020204020204" pitchFamily="34" charset="-122"/>
                  <a:ea typeface="微软雅黑" panose="020B0503020204020204" pitchFamily="34" charset="-122"/>
                </a:endParaRPr>
              </a:p>
            </p:txBody>
          </p:sp>
          <p:sp>
            <p:nvSpPr>
              <p:cNvPr id="21" name="任意多边形 80"/>
              <p:cNvSpPr/>
              <p:nvPr>
                <p:custDataLst>
                  <p:tags r:id="rId12"/>
                </p:custDataLst>
              </p:nvPr>
            </p:nvSpPr>
            <p:spPr bwMode="auto">
              <a:xfrm>
                <a:off x="1699265" y="4429689"/>
                <a:ext cx="226567" cy="470767"/>
              </a:xfrm>
              <a:custGeom>
                <a:avLst/>
                <a:gdLst>
                  <a:gd name="T0" fmla="*/ 165 w 171"/>
                  <a:gd name="T1" fmla="*/ 335 h 356"/>
                  <a:gd name="T2" fmla="*/ 119 w 171"/>
                  <a:gd name="T3" fmla="*/ 190 h 356"/>
                  <a:gd name="T4" fmla="*/ 71 w 171"/>
                  <a:gd name="T5" fmla="*/ 38 h 356"/>
                  <a:gd name="T6" fmla="*/ 22 w 171"/>
                  <a:gd name="T7" fmla="*/ 27 h 356"/>
                  <a:gd name="T8" fmla="*/ 0 w 171"/>
                  <a:gd name="T9" fmla="*/ 88 h 356"/>
                  <a:gd name="T10" fmla="*/ 83 w 171"/>
                  <a:gd name="T11" fmla="*/ 353 h 356"/>
                  <a:gd name="T12" fmla="*/ 171 w 171"/>
                  <a:gd name="T13" fmla="*/ 356 h 356"/>
                  <a:gd name="T14" fmla="*/ 165 w 171"/>
                  <a:gd name="T15" fmla="*/ 335 h 3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1" h="356">
                    <a:moveTo>
                      <a:pt x="165" y="335"/>
                    </a:moveTo>
                    <a:cubicBezTo>
                      <a:pt x="119" y="190"/>
                      <a:pt x="119" y="190"/>
                      <a:pt x="119" y="190"/>
                    </a:cubicBezTo>
                    <a:cubicBezTo>
                      <a:pt x="71" y="38"/>
                      <a:pt x="71" y="38"/>
                      <a:pt x="71" y="38"/>
                    </a:cubicBezTo>
                    <a:cubicBezTo>
                      <a:pt x="59" y="0"/>
                      <a:pt x="22" y="27"/>
                      <a:pt x="22" y="27"/>
                    </a:cubicBezTo>
                    <a:cubicBezTo>
                      <a:pt x="17" y="49"/>
                      <a:pt x="10" y="69"/>
                      <a:pt x="0" y="88"/>
                    </a:cubicBezTo>
                    <a:cubicBezTo>
                      <a:pt x="83" y="353"/>
                      <a:pt x="83" y="353"/>
                      <a:pt x="83" y="353"/>
                    </a:cubicBezTo>
                    <a:cubicBezTo>
                      <a:pt x="171" y="356"/>
                      <a:pt x="171" y="356"/>
                      <a:pt x="171" y="356"/>
                    </a:cubicBezTo>
                    <a:lnTo>
                      <a:pt x="165" y="33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70000" lnSpcReduction="20000"/>
              </a:bodyPr>
              <a:lstStyle/>
              <a:p>
                <a:pPr algn="ctr"/>
                <a:endParaRPr>
                  <a:latin typeface="微软雅黑" panose="020B0503020204020204" pitchFamily="34" charset="-122"/>
                  <a:ea typeface="微软雅黑" panose="020B0503020204020204" pitchFamily="34" charset="-122"/>
                </a:endParaRPr>
              </a:p>
            </p:txBody>
          </p:sp>
          <p:sp>
            <p:nvSpPr>
              <p:cNvPr id="22" name="任意多边形 81"/>
              <p:cNvSpPr/>
              <p:nvPr>
                <p:custDataLst>
                  <p:tags r:id="rId13"/>
                </p:custDataLst>
              </p:nvPr>
            </p:nvSpPr>
            <p:spPr bwMode="auto">
              <a:xfrm>
                <a:off x="1809464" y="4896929"/>
                <a:ext cx="187778" cy="227449"/>
              </a:xfrm>
              <a:custGeom>
                <a:avLst/>
                <a:gdLst>
                  <a:gd name="T0" fmla="*/ 0 w 142"/>
                  <a:gd name="T1" fmla="*/ 0 h 172"/>
                  <a:gd name="T2" fmla="*/ 43 w 142"/>
                  <a:gd name="T3" fmla="*/ 134 h 172"/>
                  <a:gd name="T4" fmla="*/ 96 w 142"/>
                  <a:gd name="T5" fmla="*/ 171 h 172"/>
                  <a:gd name="T6" fmla="*/ 130 w 142"/>
                  <a:gd name="T7" fmla="*/ 134 h 172"/>
                  <a:gd name="T8" fmla="*/ 88 w 142"/>
                  <a:gd name="T9" fmla="*/ 3 h 172"/>
                  <a:gd name="T10" fmla="*/ 0 w 142"/>
                  <a:gd name="T11" fmla="*/ 0 h 172"/>
                </a:gdLst>
                <a:ahLst/>
                <a:cxnLst>
                  <a:cxn ang="0">
                    <a:pos x="T0" y="T1"/>
                  </a:cxn>
                  <a:cxn ang="0">
                    <a:pos x="T2" y="T3"/>
                  </a:cxn>
                  <a:cxn ang="0">
                    <a:pos x="T4" y="T5"/>
                  </a:cxn>
                  <a:cxn ang="0">
                    <a:pos x="T6" y="T7"/>
                  </a:cxn>
                  <a:cxn ang="0">
                    <a:pos x="T8" y="T9"/>
                  </a:cxn>
                  <a:cxn ang="0">
                    <a:pos x="T10" y="T11"/>
                  </a:cxn>
                </a:cxnLst>
                <a:rect l="0" t="0" r="r" b="b"/>
                <a:pathLst>
                  <a:path w="142" h="172">
                    <a:moveTo>
                      <a:pt x="0" y="0"/>
                    </a:moveTo>
                    <a:cubicBezTo>
                      <a:pt x="43" y="134"/>
                      <a:pt x="43" y="134"/>
                      <a:pt x="43" y="134"/>
                    </a:cubicBezTo>
                    <a:cubicBezTo>
                      <a:pt x="62" y="143"/>
                      <a:pt x="80" y="155"/>
                      <a:pt x="96" y="171"/>
                    </a:cubicBezTo>
                    <a:cubicBezTo>
                      <a:pt x="96" y="171"/>
                      <a:pt x="142" y="172"/>
                      <a:pt x="130" y="134"/>
                    </a:cubicBezTo>
                    <a:cubicBezTo>
                      <a:pt x="88" y="3"/>
                      <a:pt x="88" y="3"/>
                      <a:pt x="88" y="3"/>
                    </a:cubicBezTo>
                    <a:lnTo>
                      <a:pt x="0" y="0"/>
                    </a:lnTo>
                    <a:close/>
                  </a:path>
                </a:pathLst>
              </a:custGeom>
              <a:solidFill>
                <a:srgbClr val="E6E7E8"/>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latin typeface="微软雅黑" panose="020B0503020204020204" pitchFamily="34" charset="-122"/>
                  <a:ea typeface="微软雅黑" panose="020B0503020204020204" pitchFamily="34" charset="-122"/>
                </a:endParaRPr>
              </a:p>
            </p:txBody>
          </p:sp>
          <p:sp>
            <p:nvSpPr>
              <p:cNvPr id="23" name="任意多边形 82"/>
              <p:cNvSpPr/>
              <p:nvPr>
                <p:custDataLst>
                  <p:tags r:id="rId14"/>
                </p:custDataLst>
              </p:nvPr>
            </p:nvSpPr>
            <p:spPr bwMode="auto">
              <a:xfrm>
                <a:off x="1691331" y="4567216"/>
                <a:ext cx="129594" cy="362332"/>
              </a:xfrm>
              <a:custGeom>
                <a:avLst/>
                <a:gdLst>
                  <a:gd name="T0" fmla="*/ 11 w 98"/>
                  <a:gd name="T1" fmla="*/ 0 h 274"/>
                  <a:gd name="T2" fmla="*/ 0 w 98"/>
                  <a:gd name="T3" fmla="*/ 16 h 274"/>
                  <a:gd name="T4" fmla="*/ 81 w 98"/>
                  <a:gd name="T5" fmla="*/ 273 h 274"/>
                  <a:gd name="T6" fmla="*/ 98 w 98"/>
                  <a:gd name="T7" fmla="*/ 274 h 274"/>
                  <a:gd name="T8" fmla="*/ 11 w 98"/>
                  <a:gd name="T9" fmla="*/ 0 h 274"/>
                </a:gdLst>
                <a:ahLst/>
                <a:cxnLst>
                  <a:cxn ang="0">
                    <a:pos x="T0" y="T1"/>
                  </a:cxn>
                  <a:cxn ang="0">
                    <a:pos x="T2" y="T3"/>
                  </a:cxn>
                  <a:cxn ang="0">
                    <a:pos x="T4" y="T5"/>
                  </a:cxn>
                  <a:cxn ang="0">
                    <a:pos x="T6" y="T7"/>
                  </a:cxn>
                  <a:cxn ang="0">
                    <a:pos x="T8" y="T9"/>
                  </a:cxn>
                </a:cxnLst>
                <a:rect l="0" t="0" r="r" b="b"/>
                <a:pathLst>
                  <a:path w="98" h="274">
                    <a:moveTo>
                      <a:pt x="11" y="0"/>
                    </a:moveTo>
                    <a:cubicBezTo>
                      <a:pt x="8" y="6"/>
                      <a:pt x="4" y="11"/>
                      <a:pt x="0" y="16"/>
                    </a:cubicBezTo>
                    <a:cubicBezTo>
                      <a:pt x="81" y="273"/>
                      <a:pt x="81" y="273"/>
                      <a:pt x="81" y="273"/>
                    </a:cubicBezTo>
                    <a:cubicBezTo>
                      <a:pt x="98" y="274"/>
                      <a:pt x="98" y="274"/>
                      <a:pt x="98" y="274"/>
                    </a:cubicBezTo>
                    <a:lnTo>
                      <a:pt x="11" y="0"/>
                    </a:lnTo>
                    <a:close/>
                  </a:path>
                </a:pathLst>
              </a:custGeom>
              <a:solidFill>
                <a:srgbClr val="006E94"/>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40000" lnSpcReduction="20000"/>
              </a:bodyPr>
              <a:lstStyle/>
              <a:p>
                <a:pPr algn="ctr"/>
                <a:endParaRPr>
                  <a:latin typeface="微软雅黑" panose="020B0503020204020204" pitchFamily="34" charset="-122"/>
                  <a:ea typeface="微软雅黑" panose="020B0503020204020204" pitchFamily="34" charset="-122"/>
                </a:endParaRPr>
              </a:p>
            </p:txBody>
          </p:sp>
          <p:sp>
            <p:nvSpPr>
              <p:cNvPr id="24" name="任意多边形 83"/>
              <p:cNvSpPr/>
              <p:nvPr>
                <p:custDataLst>
                  <p:tags r:id="rId15"/>
                </p:custDataLst>
              </p:nvPr>
            </p:nvSpPr>
            <p:spPr bwMode="auto">
              <a:xfrm>
                <a:off x="1798885" y="4928666"/>
                <a:ext cx="61711" cy="125185"/>
              </a:xfrm>
              <a:custGeom>
                <a:avLst/>
                <a:gdLst>
                  <a:gd name="T0" fmla="*/ 0 w 47"/>
                  <a:gd name="T1" fmla="*/ 0 h 95"/>
                  <a:gd name="T2" fmla="*/ 28 w 47"/>
                  <a:gd name="T3" fmla="*/ 89 h 95"/>
                  <a:gd name="T4" fmla="*/ 47 w 47"/>
                  <a:gd name="T5" fmla="*/ 95 h 95"/>
                  <a:gd name="T6" fmla="*/ 17 w 47"/>
                  <a:gd name="T7" fmla="*/ 1 h 95"/>
                  <a:gd name="T8" fmla="*/ 0 w 47"/>
                  <a:gd name="T9" fmla="*/ 0 h 95"/>
                </a:gdLst>
                <a:ahLst/>
                <a:cxnLst>
                  <a:cxn ang="0">
                    <a:pos x="T0" y="T1"/>
                  </a:cxn>
                  <a:cxn ang="0">
                    <a:pos x="T2" y="T3"/>
                  </a:cxn>
                  <a:cxn ang="0">
                    <a:pos x="T4" y="T5"/>
                  </a:cxn>
                  <a:cxn ang="0">
                    <a:pos x="T6" y="T7"/>
                  </a:cxn>
                  <a:cxn ang="0">
                    <a:pos x="T8" y="T9"/>
                  </a:cxn>
                </a:cxnLst>
                <a:rect l="0" t="0" r="r" b="b"/>
                <a:pathLst>
                  <a:path w="47" h="95">
                    <a:moveTo>
                      <a:pt x="0" y="0"/>
                    </a:moveTo>
                    <a:cubicBezTo>
                      <a:pt x="28" y="89"/>
                      <a:pt x="28" y="89"/>
                      <a:pt x="28" y="89"/>
                    </a:cubicBezTo>
                    <a:cubicBezTo>
                      <a:pt x="34" y="91"/>
                      <a:pt x="41" y="93"/>
                      <a:pt x="47" y="95"/>
                    </a:cubicBezTo>
                    <a:cubicBezTo>
                      <a:pt x="17" y="1"/>
                      <a:pt x="17" y="1"/>
                      <a:pt x="17" y="1"/>
                    </a:cubicBezTo>
                    <a:lnTo>
                      <a:pt x="0" y="0"/>
                    </a:lnTo>
                    <a:close/>
                  </a:path>
                </a:pathLst>
              </a:custGeom>
              <a:solidFill>
                <a:srgbClr val="005473"/>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latin typeface="微软雅黑" panose="020B0503020204020204" pitchFamily="34" charset="-122"/>
                  <a:ea typeface="微软雅黑" panose="020B0503020204020204" pitchFamily="34" charset="-122"/>
                </a:endParaRPr>
              </a:p>
            </p:txBody>
          </p:sp>
        </p:grpSp>
      </p:grpSp>
      <p:sp>
        <p:nvSpPr>
          <p:cNvPr id="2" name="标题 1"/>
          <p:cNvSpPr>
            <a:spLocks noGrp="1"/>
          </p:cNvSpPr>
          <p:nvPr>
            <p:ph type="title"/>
            <p:custDataLst>
              <p:tags r:id="rId16"/>
            </p:custDataLst>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20000"/>
              </a:lnSpc>
              <a:buNone/>
              <a:defRPr kumimoji="0" lang="zh-CN" altLang="en-US" sz="2400" b="1" i="0" u="none" strike="noStrike" kern="1200" cap="none" spc="200" normalizeH="0" baseline="0" noProof="1">
                <a:solidFill>
                  <a:schemeClr val="bg1"/>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endParaRPr>
              <a:sym typeface="+mn-ea"/>
            </a:endParaRPr>
          </a:p>
        </p:txBody>
      </p:sp>
      <p:sp>
        <p:nvSpPr>
          <p:cNvPr id="3" name="文本占位符 2"/>
          <p:cNvSpPr>
            <a:spLocks noGrp="1"/>
          </p:cNvSpPr>
          <p:nvPr>
            <p:ph type="body" idx="1" hasCustomPrompt="1"/>
            <p:custDataLst>
              <p:tags r:id="rId17"/>
            </p:custDataLst>
          </p:nvPr>
        </p:nvSpPr>
        <p:spPr>
          <a:xfrm>
            <a:off x="669930" y="952508"/>
            <a:ext cx="5283242" cy="381003"/>
          </a:xfrm>
        </p:spPr>
        <p:txBody>
          <a:bodyPr lIns="101600" tIns="38100" rIns="76200" bIns="38100" anchor="t" anchorCtr="0">
            <a:noAutofit/>
          </a:bodyPr>
          <a:lstStyle>
            <a:lvl1pPr marL="0" indent="0" eaLnBrk="1" fontAlgn="auto" latinLnBrk="0" hangingPunct="1">
              <a:lnSpc>
                <a:spcPct val="120000"/>
              </a:lnSpc>
              <a:spcAft>
                <a:spcPct val="0"/>
              </a:spcAft>
              <a:buNone/>
              <a:defRPr sz="2000" b="0" u="none" strike="noStrike" kern="1200" cap="none" spc="200" normalizeH="0" baseline="0">
                <a:solidFill>
                  <a:schemeClr val="bg1"/>
                </a:solidFill>
                <a:uFillTx/>
                <a:latin typeface="Arial" panose="020B0604020202020204" pitchFamily="34" charset="0"/>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单击此处编辑文本</a:t>
            </a:r>
            <a:endParaRPr lang="zh-CN" altLang="en-US"/>
          </a:p>
        </p:txBody>
      </p:sp>
      <p:sp>
        <p:nvSpPr>
          <p:cNvPr id="4" name="内容占位符 3"/>
          <p:cNvSpPr>
            <a:spLocks noGrp="1"/>
          </p:cNvSpPr>
          <p:nvPr>
            <p:ph sz="half" idx="2"/>
            <p:custDataLst>
              <p:tags r:id="rId18"/>
            </p:custDataLst>
          </p:nvPr>
        </p:nvSpPr>
        <p:spPr>
          <a:xfrm>
            <a:off x="669925" y="1406525"/>
            <a:ext cx="5283200" cy="4934752"/>
          </a:xfrm>
        </p:spPr>
        <p:txBody>
          <a:bodyPr vert="horz" lIns="101600" tIns="0" rIns="82550" bIns="0" rtlCol="0">
            <a:noAutofit/>
          </a:bodyPr>
          <a:lstStyle>
            <a:lvl1pPr marL="228600" marR="0" lvl="0" indent="-228600" algn="l" defTabSz="914400" rtl="0" eaLnBrk="1" fontAlgn="auto" latinLnBrk="0" hangingPunct="1">
              <a:lnSpc>
                <a:spcPct val="12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bg1"/>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ct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a:solidFill>
                  <a:schemeClr val="bg1"/>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bg1"/>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bg1"/>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bg1"/>
                </a:solidFill>
                <a:uFillTx/>
                <a:latin typeface="Arial" panose="020B0604020202020204" pitchFamily="34" charset="0"/>
                <a:ea typeface="微软雅黑" panose="020B0503020204020204" pitchFamily="34"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5" name="文本占位符 4"/>
          <p:cNvSpPr>
            <a:spLocks noGrp="1"/>
          </p:cNvSpPr>
          <p:nvPr>
            <p:ph type="body" sz="quarter" idx="3" hasCustomPrompt="1"/>
            <p:custDataLst>
              <p:tags r:id="rId19"/>
            </p:custDataLst>
          </p:nvPr>
        </p:nvSpPr>
        <p:spPr>
          <a:xfrm>
            <a:off x="6235750" y="952508"/>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20000"/>
              </a:lnSpc>
              <a:spcBef>
                <a:spcPct val="0"/>
              </a:spcBef>
              <a:spcAft>
                <a:spcPct val="0"/>
              </a:spcAft>
              <a:buFont typeface="Arial" panose="020B0604020202020204" pitchFamily="34" charset="0"/>
              <a:buNone/>
              <a:defRPr kumimoji="0" lang="zh-CN" altLang="en-US" sz="2000" b="0" i="0" u="none" strike="noStrike" kern="1200" cap="none" spc="200" normalizeH="0" baseline="0" noProof="1">
                <a:solidFill>
                  <a:schemeClr val="bg1"/>
                </a:solidFill>
                <a:uFillTx/>
                <a:latin typeface="Arial" panose="020B0604020202020204" pitchFamily="34" charset="0"/>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20"/>
            </p:custDataLst>
          </p:nvPr>
        </p:nvSpPr>
        <p:spPr>
          <a:xfrm>
            <a:off x="6235750" y="1406525"/>
            <a:ext cx="5283242" cy="4934752"/>
          </a:xfrm>
        </p:spPr>
        <p:txBody>
          <a:bodyPr vert="horz" lIns="101600" tIns="0" rIns="82550" bIns="0" rtlCol="0">
            <a:noAutofit/>
          </a:bodyPr>
          <a:lstStyle>
            <a:lvl1pPr marL="228600" marR="0" lvl="0" indent="-228600" algn="l" defTabSz="914400" rtl="0" eaLnBrk="1" fontAlgn="auto" latinLnBrk="0" hangingPunct="1">
              <a:lnSpc>
                <a:spcPct val="12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bg1"/>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ct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a:solidFill>
                  <a:schemeClr val="bg1"/>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bg1"/>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bg1"/>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bg1"/>
                </a:solidFill>
                <a:uFillTx/>
                <a:latin typeface="Arial" panose="020B0604020202020204" pitchFamily="34" charset="0"/>
                <a:ea typeface="微软雅黑" panose="020B0503020204020204" pitchFamily="34"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7" name="日期占位符 6"/>
          <p:cNvSpPr>
            <a:spLocks noGrp="1"/>
          </p:cNvSpPr>
          <p:nvPr>
            <p:ph type="dt" sz="half" idx="10"/>
            <p:custDataLst>
              <p:tags r:id="rId21"/>
            </p:custDataLst>
          </p:nvPr>
        </p:nvSpPr>
        <p:spPr/>
        <p:txBody>
          <a:bodyPr/>
          <a:lstStyle>
            <a:lvl1pPr>
              <a:lnSpc>
                <a:spcPct val="120000"/>
              </a:lnSpc>
              <a:defRPr>
                <a:latin typeface="微软雅黑" panose="020B0503020204020204" pitchFamily="34" charset="-122"/>
                <a:ea typeface="微软雅黑" panose="020B0503020204020204" pitchFamily="34" charset="-122"/>
              </a:defRPr>
            </a:lvl1p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22"/>
            </p:custDataLst>
          </p:nvPr>
        </p:nvSpPr>
        <p:spPr/>
        <p:txBody>
          <a:bodyPr/>
          <a:lstStyle>
            <a:lvl1pPr>
              <a:lnSpc>
                <a:spcPct val="120000"/>
              </a:lnSpc>
              <a:defRPr>
                <a:latin typeface="微软雅黑" panose="020B0503020204020204" pitchFamily="34" charset="-122"/>
                <a:ea typeface="微软雅黑" panose="020B0503020204020204" pitchFamily="34" charset="-122"/>
              </a:defRPr>
            </a:lvl1pPr>
          </a:lstStyle>
          <a:p>
            <a:endParaRPr lang="zh-CN" altLang="en-US"/>
          </a:p>
        </p:txBody>
      </p:sp>
      <p:sp>
        <p:nvSpPr>
          <p:cNvPr id="9" name="灯片编号占位符 8"/>
          <p:cNvSpPr>
            <a:spLocks noGrp="1"/>
          </p:cNvSpPr>
          <p:nvPr>
            <p:ph type="sldNum" sz="quarter" idx="12"/>
            <p:custDataLst>
              <p:tags r:id="rId23"/>
            </p:custDataLst>
          </p:nvPr>
        </p:nvSpPr>
        <p:spPr/>
        <p:txBody>
          <a:bodyPr/>
          <a:lstStyle>
            <a:lvl1pPr>
              <a:lnSpc>
                <a:spcPct val="120000"/>
              </a:lnSpc>
              <a:defRPr>
                <a:latin typeface="微软雅黑" panose="020B0503020204020204" pitchFamily="34" charset="-122"/>
                <a:ea typeface="微软雅黑" panose="020B0503020204020204" pitchFamily="34" charset="-122"/>
              </a:defRPr>
            </a:lvl1pPr>
          </a:lstStyle>
          <a:p>
            <a:fld id="{49AE70B2-8BF9-45C0-BB95-33D1B9D3A854}" type="slidenum">
              <a:rPr lang="zh-CN" altLang="en-US" smtClean="0"/>
            </a:fld>
            <a:endParaRPr lang="zh-CN" altLang="en-US"/>
          </a:p>
        </p:txBody>
      </p:sp>
    </p:spTree>
  </p:cSld>
  <p:clrMapOvr>
    <a:overrideClrMapping bg1="lt1" tx1="dk1" bg2="lt2" tx2="dk2" accent1="accent1" accent2="accent2" accent3="accent3" accent4="accent4" accent5="accent5" accent6="accent6" hlink="hlink" folHlink="folHlink"/>
  </p:clrMapOvr>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titleOnly" preserve="1">
  <p:cSld name="仅标题">
    <p:bg>
      <p:bgPr>
        <a:gradFill>
          <a:gsLst>
            <a:gs pos="0">
              <a:schemeClr val="bg2"/>
            </a:gs>
            <a:gs pos="100000">
              <a:schemeClr val="tx2"/>
            </a:gs>
          </a:gsLst>
          <a:lin ang="5400000" scaled="1"/>
        </a:gradFill>
        <a:effectLst/>
      </p:bgPr>
    </p:bg>
    <p:spTree>
      <p:nvGrpSpPr>
        <p:cNvPr id="1" name=""/>
        <p:cNvGrpSpPr/>
        <p:nvPr/>
      </p:nvGrpSpPr>
      <p:grpSpPr>
        <a:xfrm>
          <a:off x="0" y="0"/>
          <a:ext cx="0" cy="0"/>
          <a:chOff x="0" y="0"/>
          <a:chExt cx="0" cy="0"/>
        </a:xfrm>
      </p:grpSpPr>
      <p:grpSp>
        <p:nvGrpSpPr>
          <p:cNvPr id="7" name="组合 6"/>
          <p:cNvGrpSpPr/>
          <p:nvPr userDrawn="1">
            <p:custDataLst>
              <p:tags r:id="rId2"/>
            </p:custDataLst>
          </p:nvPr>
        </p:nvGrpSpPr>
        <p:grpSpPr>
          <a:xfrm>
            <a:off x="-3098" y="369411"/>
            <a:ext cx="12195098" cy="6488590"/>
            <a:chOff x="-3098" y="369411"/>
            <a:chExt cx="12195098" cy="6488590"/>
          </a:xfrm>
        </p:grpSpPr>
        <p:grpSp>
          <p:nvGrpSpPr>
            <p:cNvPr id="8" name="组合 7"/>
            <p:cNvGrpSpPr/>
            <p:nvPr userDrawn="1"/>
          </p:nvGrpSpPr>
          <p:grpSpPr>
            <a:xfrm>
              <a:off x="-3098" y="5850001"/>
              <a:ext cx="12195098" cy="1008000"/>
              <a:chOff x="-3098" y="6140921"/>
              <a:chExt cx="12195098" cy="717079"/>
            </a:xfrm>
          </p:grpSpPr>
          <p:sp>
            <p:nvSpPr>
              <p:cNvPr id="20" name="任意多边形: 形状 19"/>
              <p:cNvSpPr/>
              <p:nvPr userDrawn="1">
                <p:custDataLst>
                  <p:tags r:id="rId3"/>
                </p:custDataLst>
              </p:nvPr>
            </p:nvSpPr>
            <p:spPr>
              <a:xfrm>
                <a:off x="-3098" y="6140921"/>
                <a:ext cx="12195098" cy="704379"/>
              </a:xfrm>
              <a:custGeom>
                <a:avLst/>
                <a:gdLst>
                  <a:gd name="connsiteX0" fmla="*/ 12195098 w 12195098"/>
                  <a:gd name="connsiteY0" fmla="*/ 0 h 704379"/>
                  <a:gd name="connsiteX1" fmla="*/ 12195098 w 12195098"/>
                  <a:gd name="connsiteY1" fmla="*/ 704379 h 704379"/>
                  <a:gd name="connsiteX2" fmla="*/ 0 w 12195098"/>
                  <a:gd name="connsiteY2" fmla="*/ 704379 h 704379"/>
                  <a:gd name="connsiteX3" fmla="*/ 0 w 12195098"/>
                  <a:gd name="connsiteY3" fmla="*/ 150650 h 704379"/>
                  <a:gd name="connsiteX4" fmla="*/ 61107 w 12195098"/>
                  <a:gd name="connsiteY4" fmla="*/ 138632 h 704379"/>
                  <a:gd name="connsiteX5" fmla="*/ 1724284 w 12195098"/>
                  <a:gd name="connsiteY5" fmla="*/ 20707 h 704379"/>
                  <a:gd name="connsiteX6" fmla="*/ 6963034 w 12195098"/>
                  <a:gd name="connsiteY6" fmla="*/ 435688 h 704379"/>
                  <a:gd name="connsiteX7" fmla="*/ 11886117 w 12195098"/>
                  <a:gd name="connsiteY7" fmla="*/ 57969 h 704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5098" h="704379">
                    <a:moveTo>
                      <a:pt x="12195098" y="0"/>
                    </a:moveTo>
                    <a:lnTo>
                      <a:pt x="12195098" y="704379"/>
                    </a:lnTo>
                    <a:lnTo>
                      <a:pt x="0" y="704379"/>
                    </a:lnTo>
                    <a:lnTo>
                      <a:pt x="0" y="150650"/>
                    </a:lnTo>
                    <a:lnTo>
                      <a:pt x="61107" y="138632"/>
                    </a:lnTo>
                    <a:cubicBezTo>
                      <a:pt x="457137" y="69950"/>
                      <a:pt x="988081" y="23153"/>
                      <a:pt x="1724284" y="20707"/>
                    </a:cubicBezTo>
                    <a:cubicBezTo>
                      <a:pt x="4080134" y="12877"/>
                      <a:pt x="5194560" y="443518"/>
                      <a:pt x="6963034" y="435688"/>
                    </a:cubicBezTo>
                    <a:cubicBezTo>
                      <a:pt x="8620979" y="428348"/>
                      <a:pt x="9715238" y="450828"/>
                      <a:pt x="11886117" y="57969"/>
                    </a:cubicBezTo>
                    <a:close/>
                  </a:path>
                </a:pathLst>
              </a:custGeom>
              <a:gradFill>
                <a:gsLst>
                  <a:gs pos="0">
                    <a:schemeClr val="accent3">
                      <a:alpha val="20000"/>
                    </a:schemeClr>
                  </a:gs>
                  <a:gs pos="100000">
                    <a:schemeClr val="accent3">
                      <a:lumMod val="50000"/>
                      <a:alpha val="3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任意多边形: 形状 20"/>
              <p:cNvSpPr/>
              <p:nvPr userDrawn="1">
                <p:custDataLst>
                  <p:tags r:id="rId4"/>
                </p:custDataLst>
              </p:nvPr>
            </p:nvSpPr>
            <p:spPr>
              <a:xfrm flipH="1">
                <a:off x="-3098" y="6315042"/>
                <a:ext cx="12195098" cy="542958"/>
              </a:xfrm>
              <a:custGeom>
                <a:avLst/>
                <a:gdLst>
                  <a:gd name="connsiteX0" fmla="*/ 12028135 w 12195098"/>
                  <a:gd name="connsiteY0" fmla="*/ 21 h 542958"/>
                  <a:gd name="connsiteX1" fmla="*/ 7592061 w 12195098"/>
                  <a:gd name="connsiteY1" fmla="*/ 363419 h 542958"/>
                  <a:gd name="connsiteX2" fmla="*/ 2781549 w 12195098"/>
                  <a:gd name="connsiteY2" fmla="*/ 26018 h 542958"/>
                  <a:gd name="connsiteX3" fmla="*/ 501979 w 12195098"/>
                  <a:gd name="connsiteY3" fmla="*/ 135033 h 542958"/>
                  <a:gd name="connsiteX4" fmla="*/ 0 w 12195098"/>
                  <a:gd name="connsiteY4" fmla="*/ 193401 h 542958"/>
                  <a:gd name="connsiteX5" fmla="*/ 0 w 12195098"/>
                  <a:gd name="connsiteY5" fmla="*/ 542958 h 542958"/>
                  <a:gd name="connsiteX6" fmla="*/ 12195098 w 12195098"/>
                  <a:gd name="connsiteY6" fmla="*/ 542958 h 542958"/>
                  <a:gd name="connsiteX7" fmla="*/ 12195098 w 12195098"/>
                  <a:gd name="connsiteY7" fmla="*/ 4876 h 542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5098" h="542958">
                    <a:moveTo>
                      <a:pt x="12028135" y="21"/>
                    </a:moveTo>
                    <a:cubicBezTo>
                      <a:pt x="10982518" y="-3135"/>
                      <a:pt x="9067644" y="360253"/>
                      <a:pt x="7592061" y="363419"/>
                    </a:cubicBezTo>
                    <a:cubicBezTo>
                      <a:pt x="6018106" y="366796"/>
                      <a:pt x="4259405" y="2301"/>
                      <a:pt x="2781549" y="26018"/>
                    </a:cubicBezTo>
                    <a:cubicBezTo>
                      <a:pt x="2042621" y="37877"/>
                      <a:pt x="1230424" y="64648"/>
                      <a:pt x="501979" y="135033"/>
                    </a:cubicBezTo>
                    <a:lnTo>
                      <a:pt x="0" y="193401"/>
                    </a:lnTo>
                    <a:lnTo>
                      <a:pt x="0" y="542958"/>
                    </a:lnTo>
                    <a:lnTo>
                      <a:pt x="12195098" y="542958"/>
                    </a:lnTo>
                    <a:lnTo>
                      <a:pt x="12195098" y="4876"/>
                    </a:lnTo>
                    <a:close/>
                  </a:path>
                </a:pathLst>
              </a:custGeom>
              <a:gradFill>
                <a:gsLst>
                  <a:gs pos="0">
                    <a:schemeClr val="accent1">
                      <a:alpha val="20000"/>
                    </a:schemeClr>
                  </a:gs>
                  <a:gs pos="100000">
                    <a:schemeClr val="accent1">
                      <a:lumMod val="50000"/>
                      <a:alpha val="3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 name="组合 8"/>
            <p:cNvGrpSpPr/>
            <p:nvPr userDrawn="1">
              <p:custDataLst>
                <p:tags r:id="rId5"/>
              </p:custDataLst>
            </p:nvPr>
          </p:nvGrpSpPr>
          <p:grpSpPr>
            <a:xfrm rot="3187065">
              <a:off x="165589" y="404694"/>
              <a:ext cx="443753" cy="373188"/>
              <a:chOff x="1171196" y="4429689"/>
              <a:chExt cx="826046" cy="694689"/>
            </a:xfrm>
          </p:grpSpPr>
          <p:sp>
            <p:nvSpPr>
              <p:cNvPr id="10" name="任意多边形 73"/>
              <p:cNvSpPr/>
              <p:nvPr>
                <p:custDataLst>
                  <p:tags r:id="rId6"/>
                </p:custDataLst>
              </p:nvPr>
            </p:nvSpPr>
            <p:spPr bwMode="auto">
              <a:xfrm>
                <a:off x="1171196" y="4952469"/>
                <a:ext cx="57303" cy="89921"/>
              </a:xfrm>
              <a:custGeom>
                <a:avLst/>
                <a:gdLst>
                  <a:gd name="T0" fmla="*/ 6 w 43"/>
                  <a:gd name="T1" fmla="*/ 6 h 68"/>
                  <a:gd name="T2" fmla="*/ 1 w 43"/>
                  <a:gd name="T3" fmla="*/ 15 h 68"/>
                  <a:gd name="T4" fmla="*/ 16 w 43"/>
                  <a:gd name="T5" fmla="*/ 62 h 68"/>
                  <a:gd name="T6" fmla="*/ 25 w 43"/>
                  <a:gd name="T7" fmla="*/ 67 h 68"/>
                  <a:gd name="T8" fmla="*/ 43 w 43"/>
                  <a:gd name="T9" fmla="*/ 61 h 68"/>
                  <a:gd name="T10" fmla="*/ 23 w 43"/>
                  <a:gd name="T11" fmla="*/ 0 h 68"/>
                  <a:gd name="T12" fmla="*/ 6 w 43"/>
                  <a:gd name="T13" fmla="*/ 6 h 68"/>
                </a:gdLst>
                <a:ahLst/>
                <a:cxnLst>
                  <a:cxn ang="0">
                    <a:pos x="T0" y="T1"/>
                  </a:cxn>
                  <a:cxn ang="0">
                    <a:pos x="T2" y="T3"/>
                  </a:cxn>
                  <a:cxn ang="0">
                    <a:pos x="T4" y="T5"/>
                  </a:cxn>
                  <a:cxn ang="0">
                    <a:pos x="T6" y="T7"/>
                  </a:cxn>
                  <a:cxn ang="0">
                    <a:pos x="T8" y="T9"/>
                  </a:cxn>
                  <a:cxn ang="0">
                    <a:pos x="T10" y="T11"/>
                  </a:cxn>
                  <a:cxn ang="0">
                    <a:pos x="T12" y="T13"/>
                  </a:cxn>
                </a:cxnLst>
                <a:rect l="0" t="0" r="r" b="b"/>
                <a:pathLst>
                  <a:path w="43" h="68">
                    <a:moveTo>
                      <a:pt x="6" y="6"/>
                    </a:moveTo>
                    <a:cubicBezTo>
                      <a:pt x="2" y="7"/>
                      <a:pt x="0" y="11"/>
                      <a:pt x="1" y="15"/>
                    </a:cubicBezTo>
                    <a:cubicBezTo>
                      <a:pt x="16" y="62"/>
                      <a:pt x="16" y="62"/>
                      <a:pt x="16" y="62"/>
                    </a:cubicBezTo>
                    <a:cubicBezTo>
                      <a:pt x="17" y="66"/>
                      <a:pt x="21" y="68"/>
                      <a:pt x="25" y="67"/>
                    </a:cubicBezTo>
                    <a:cubicBezTo>
                      <a:pt x="43" y="61"/>
                      <a:pt x="43" y="61"/>
                      <a:pt x="43" y="61"/>
                    </a:cubicBezTo>
                    <a:cubicBezTo>
                      <a:pt x="23" y="0"/>
                      <a:pt x="23" y="0"/>
                      <a:pt x="23" y="0"/>
                    </a:cubicBezTo>
                    <a:lnTo>
                      <a:pt x="6" y="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latin typeface="微软雅黑" panose="020B0503020204020204" pitchFamily="34" charset="-122"/>
                  <a:ea typeface="微软雅黑" panose="020B0503020204020204" pitchFamily="34" charset="-122"/>
                </a:endParaRPr>
              </a:p>
            </p:txBody>
          </p:sp>
          <p:sp>
            <p:nvSpPr>
              <p:cNvPr id="11" name="任意多边形 74"/>
              <p:cNvSpPr/>
              <p:nvPr>
                <p:custDataLst>
                  <p:tags r:id="rId7"/>
                </p:custDataLst>
              </p:nvPr>
            </p:nvSpPr>
            <p:spPr bwMode="auto">
              <a:xfrm>
                <a:off x="1202933" y="4776152"/>
                <a:ext cx="288279" cy="313844"/>
              </a:xfrm>
              <a:custGeom>
                <a:avLst/>
                <a:gdLst>
                  <a:gd name="T0" fmla="*/ 162 w 217"/>
                  <a:gd name="T1" fmla="*/ 0 h 237"/>
                  <a:gd name="T2" fmla="*/ 161 w 217"/>
                  <a:gd name="T3" fmla="*/ 0 h 237"/>
                  <a:gd name="T4" fmla="*/ 2 w 217"/>
                  <a:gd name="T5" fmla="*/ 50 h 237"/>
                  <a:gd name="T6" fmla="*/ 6 w 217"/>
                  <a:gd name="T7" fmla="*/ 131 h 237"/>
                  <a:gd name="T8" fmla="*/ 25 w 217"/>
                  <a:gd name="T9" fmla="*/ 192 h 237"/>
                  <a:gd name="T10" fmla="*/ 51 w 217"/>
                  <a:gd name="T11" fmla="*/ 237 h 237"/>
                  <a:gd name="T12" fmla="*/ 217 w 217"/>
                  <a:gd name="T13" fmla="*/ 172 h 237"/>
                  <a:gd name="T14" fmla="*/ 162 w 217"/>
                  <a:gd name="T15" fmla="*/ 0 h 2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6" h="236">
                    <a:moveTo>
                      <a:pt x="162" y="0"/>
                    </a:moveTo>
                    <a:cubicBezTo>
                      <a:pt x="161" y="0"/>
                      <a:pt x="161" y="0"/>
                      <a:pt x="161" y="0"/>
                    </a:cubicBezTo>
                    <a:cubicBezTo>
                      <a:pt x="2" y="50"/>
                      <a:pt x="2" y="50"/>
                      <a:pt x="2" y="50"/>
                    </a:cubicBezTo>
                    <a:cubicBezTo>
                      <a:pt x="0" y="82"/>
                      <a:pt x="3" y="111"/>
                      <a:pt x="6" y="131"/>
                    </a:cubicBezTo>
                    <a:cubicBezTo>
                      <a:pt x="25" y="192"/>
                      <a:pt x="25" y="192"/>
                      <a:pt x="25" y="192"/>
                    </a:cubicBezTo>
                    <a:cubicBezTo>
                      <a:pt x="31" y="205"/>
                      <a:pt x="40" y="220"/>
                      <a:pt x="51" y="237"/>
                    </a:cubicBezTo>
                    <a:cubicBezTo>
                      <a:pt x="217" y="172"/>
                      <a:pt x="217" y="172"/>
                      <a:pt x="217" y="172"/>
                    </a:cubicBezTo>
                    <a:lnTo>
                      <a:pt x="162" y="0"/>
                    </a:lnTo>
                    <a:close/>
                  </a:path>
                </a:pathLst>
              </a:custGeom>
              <a:solidFill>
                <a:srgbClr val="006E94"/>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32500" lnSpcReduction="20000"/>
              </a:bodyPr>
              <a:lstStyle/>
              <a:p>
                <a:pPr algn="ctr"/>
                <a:endParaRPr>
                  <a:latin typeface="微软雅黑" panose="020B0503020204020204" pitchFamily="34" charset="-122"/>
                  <a:ea typeface="微软雅黑" panose="020B0503020204020204" pitchFamily="34" charset="-122"/>
                </a:endParaRPr>
              </a:p>
            </p:txBody>
          </p:sp>
          <p:sp>
            <p:nvSpPr>
              <p:cNvPr id="12" name="任意多边形 76"/>
              <p:cNvSpPr/>
              <p:nvPr>
                <p:custDataLst>
                  <p:tags r:id="rId8"/>
                </p:custDataLst>
              </p:nvPr>
            </p:nvSpPr>
            <p:spPr bwMode="auto">
              <a:xfrm>
                <a:off x="1417158" y="4599835"/>
                <a:ext cx="389661" cy="405529"/>
              </a:xfrm>
              <a:custGeom>
                <a:avLst/>
                <a:gdLst>
                  <a:gd name="T0" fmla="*/ 294 w 294"/>
                  <a:gd name="T1" fmla="*/ 258 h 306"/>
                  <a:gd name="T2" fmla="*/ 212 w 294"/>
                  <a:gd name="T3" fmla="*/ 0 h 306"/>
                  <a:gd name="T4" fmla="*/ 0 w 294"/>
                  <a:gd name="T5" fmla="*/ 133 h 306"/>
                  <a:gd name="T6" fmla="*/ 55 w 294"/>
                  <a:gd name="T7" fmla="*/ 306 h 306"/>
                  <a:gd name="T8" fmla="*/ 294 w 294"/>
                  <a:gd name="T9" fmla="*/ 258 h 306"/>
                </a:gdLst>
                <a:ahLst/>
                <a:cxnLst>
                  <a:cxn ang="0">
                    <a:pos x="T0" y="T1"/>
                  </a:cxn>
                  <a:cxn ang="0">
                    <a:pos x="T2" y="T3"/>
                  </a:cxn>
                  <a:cxn ang="0">
                    <a:pos x="T4" y="T5"/>
                  </a:cxn>
                  <a:cxn ang="0">
                    <a:pos x="T6" y="T7"/>
                  </a:cxn>
                  <a:cxn ang="0">
                    <a:pos x="T8" y="T9"/>
                  </a:cxn>
                </a:cxnLst>
                <a:rect l="0" t="0" r="r" b="b"/>
                <a:pathLst>
                  <a:path w="294" h="306">
                    <a:moveTo>
                      <a:pt x="294" y="258"/>
                    </a:moveTo>
                    <a:cubicBezTo>
                      <a:pt x="212" y="0"/>
                      <a:pt x="212" y="0"/>
                      <a:pt x="212" y="0"/>
                    </a:cubicBezTo>
                    <a:cubicBezTo>
                      <a:pt x="145" y="78"/>
                      <a:pt x="42" y="119"/>
                      <a:pt x="0" y="133"/>
                    </a:cubicBezTo>
                    <a:cubicBezTo>
                      <a:pt x="55" y="306"/>
                      <a:pt x="55" y="306"/>
                      <a:pt x="55" y="306"/>
                    </a:cubicBezTo>
                    <a:cubicBezTo>
                      <a:pt x="86" y="296"/>
                      <a:pt x="208" y="260"/>
                      <a:pt x="294" y="25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55000" lnSpcReduction="20000"/>
              </a:bodyPr>
              <a:lstStyle/>
              <a:p>
                <a:pPr algn="ctr"/>
                <a:endParaRPr>
                  <a:latin typeface="微软雅黑" panose="020B0503020204020204" pitchFamily="34" charset="-122"/>
                  <a:ea typeface="微软雅黑" panose="020B0503020204020204" pitchFamily="34" charset="-122"/>
                </a:endParaRPr>
              </a:p>
            </p:txBody>
          </p:sp>
          <p:sp>
            <p:nvSpPr>
              <p:cNvPr id="13" name="任意多边形 77"/>
              <p:cNvSpPr/>
              <p:nvPr>
                <p:custDataLst>
                  <p:tags r:id="rId9"/>
                </p:custDataLst>
              </p:nvPr>
            </p:nvSpPr>
            <p:spPr bwMode="auto">
              <a:xfrm>
                <a:off x="1489448" y="4941890"/>
                <a:ext cx="346463" cy="111962"/>
              </a:xfrm>
              <a:custGeom>
                <a:avLst/>
                <a:gdLst>
                  <a:gd name="T0" fmla="*/ 0 w 261"/>
                  <a:gd name="T1" fmla="*/ 48 h 85"/>
                  <a:gd name="T2" fmla="*/ 12 w 261"/>
                  <a:gd name="T3" fmla="*/ 85 h 85"/>
                  <a:gd name="T4" fmla="*/ 261 w 261"/>
                  <a:gd name="T5" fmla="*/ 72 h 85"/>
                  <a:gd name="T6" fmla="*/ 239 w 261"/>
                  <a:gd name="T7" fmla="*/ 0 h 85"/>
                  <a:gd name="T8" fmla="*/ 0 w 261"/>
                  <a:gd name="T9" fmla="*/ 48 h 85"/>
                </a:gdLst>
                <a:ahLst/>
                <a:cxnLst>
                  <a:cxn ang="0">
                    <a:pos x="T0" y="T1"/>
                  </a:cxn>
                  <a:cxn ang="0">
                    <a:pos x="T2" y="T3"/>
                  </a:cxn>
                  <a:cxn ang="0">
                    <a:pos x="T4" y="T5"/>
                  </a:cxn>
                  <a:cxn ang="0">
                    <a:pos x="T6" y="T7"/>
                  </a:cxn>
                  <a:cxn ang="0">
                    <a:pos x="T8" y="T9"/>
                  </a:cxn>
                </a:cxnLst>
                <a:rect l="0" t="0" r="r" b="b"/>
                <a:pathLst>
                  <a:path w="261" h="85">
                    <a:moveTo>
                      <a:pt x="0" y="48"/>
                    </a:moveTo>
                    <a:cubicBezTo>
                      <a:pt x="12" y="85"/>
                      <a:pt x="12" y="85"/>
                      <a:pt x="12" y="85"/>
                    </a:cubicBezTo>
                    <a:cubicBezTo>
                      <a:pt x="54" y="72"/>
                      <a:pt x="162" y="46"/>
                      <a:pt x="261" y="72"/>
                    </a:cubicBezTo>
                    <a:cubicBezTo>
                      <a:pt x="239" y="0"/>
                      <a:pt x="239" y="0"/>
                      <a:pt x="239" y="0"/>
                    </a:cubicBezTo>
                    <a:cubicBezTo>
                      <a:pt x="153" y="2"/>
                      <a:pt x="31" y="38"/>
                      <a:pt x="0" y="48"/>
                    </a:cubicBezTo>
                    <a:close/>
                  </a:path>
                </a:pathLst>
              </a:custGeom>
              <a:solidFill>
                <a:srgbClr val="D1D2D4"/>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latin typeface="微软雅黑" panose="020B0503020204020204" pitchFamily="34" charset="-122"/>
                  <a:ea typeface="微软雅黑" panose="020B0503020204020204" pitchFamily="34" charset="-122"/>
                </a:endParaRPr>
              </a:p>
            </p:txBody>
          </p:sp>
          <p:sp>
            <p:nvSpPr>
              <p:cNvPr id="14" name="任意多边形 78"/>
              <p:cNvSpPr/>
              <p:nvPr>
                <p:custDataLst>
                  <p:tags r:id="rId10"/>
                </p:custDataLst>
              </p:nvPr>
            </p:nvSpPr>
            <p:spPr bwMode="auto">
              <a:xfrm>
                <a:off x="1854425" y="4679178"/>
                <a:ext cx="84632" cy="186015"/>
              </a:xfrm>
              <a:custGeom>
                <a:avLst/>
                <a:gdLst>
                  <a:gd name="T0" fmla="*/ 39 w 64"/>
                  <a:gd name="T1" fmla="*/ 15 h 140"/>
                  <a:gd name="T2" fmla="*/ 0 w 64"/>
                  <a:gd name="T3" fmla="*/ 0 h 140"/>
                  <a:gd name="T4" fmla="*/ 44 w 64"/>
                  <a:gd name="T5" fmla="*/ 140 h 140"/>
                  <a:gd name="T6" fmla="*/ 39 w 64"/>
                  <a:gd name="T7" fmla="*/ 15 h 140"/>
                </a:gdLst>
                <a:ahLst/>
                <a:cxnLst>
                  <a:cxn ang="0">
                    <a:pos x="T0" y="T1"/>
                  </a:cxn>
                  <a:cxn ang="0">
                    <a:pos x="T2" y="T3"/>
                  </a:cxn>
                  <a:cxn ang="0">
                    <a:pos x="T4" y="T5"/>
                  </a:cxn>
                  <a:cxn ang="0">
                    <a:pos x="T6" y="T7"/>
                  </a:cxn>
                </a:cxnLst>
                <a:rect l="0" t="0" r="r" b="b"/>
                <a:pathLst>
                  <a:path w="64" h="140">
                    <a:moveTo>
                      <a:pt x="39" y="15"/>
                    </a:moveTo>
                    <a:cubicBezTo>
                      <a:pt x="28" y="7"/>
                      <a:pt x="14" y="2"/>
                      <a:pt x="0" y="0"/>
                    </a:cubicBezTo>
                    <a:cubicBezTo>
                      <a:pt x="44" y="140"/>
                      <a:pt x="44" y="140"/>
                      <a:pt x="44" y="140"/>
                    </a:cubicBezTo>
                    <a:cubicBezTo>
                      <a:pt x="64" y="95"/>
                      <a:pt x="51" y="46"/>
                      <a:pt x="39" y="15"/>
                    </a:cubicBezTo>
                    <a:close/>
                  </a:path>
                </a:pathLst>
              </a:custGeom>
              <a:solidFill>
                <a:srgbClr val="CECFD0"/>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latin typeface="微软雅黑" panose="020B0503020204020204" pitchFamily="34" charset="-122"/>
                  <a:ea typeface="微软雅黑" panose="020B0503020204020204" pitchFamily="34" charset="-122"/>
                </a:endParaRPr>
              </a:p>
            </p:txBody>
          </p:sp>
          <p:sp>
            <p:nvSpPr>
              <p:cNvPr id="15" name="任意多边形 79"/>
              <p:cNvSpPr/>
              <p:nvPr>
                <p:custDataLst>
                  <p:tags r:id="rId11"/>
                </p:custDataLst>
              </p:nvPr>
            </p:nvSpPr>
            <p:spPr bwMode="auto">
              <a:xfrm>
                <a:off x="1905556" y="4699454"/>
                <a:ext cx="56422" cy="171909"/>
              </a:xfrm>
              <a:custGeom>
                <a:avLst/>
                <a:gdLst>
                  <a:gd name="T0" fmla="*/ 32 w 42"/>
                  <a:gd name="T1" fmla="*/ 43 h 130"/>
                  <a:gd name="T2" fmla="*/ 0 w 42"/>
                  <a:gd name="T3" fmla="*/ 0 h 130"/>
                  <a:gd name="T4" fmla="*/ 5 w 42"/>
                  <a:gd name="T5" fmla="*/ 125 h 130"/>
                  <a:gd name="T6" fmla="*/ 7 w 42"/>
                  <a:gd name="T7" fmla="*/ 130 h 130"/>
                  <a:gd name="T8" fmla="*/ 32 w 42"/>
                  <a:gd name="T9" fmla="*/ 43 h 130"/>
                </a:gdLst>
                <a:ahLst/>
                <a:cxnLst>
                  <a:cxn ang="0">
                    <a:pos x="T0" y="T1"/>
                  </a:cxn>
                  <a:cxn ang="0">
                    <a:pos x="T2" y="T3"/>
                  </a:cxn>
                  <a:cxn ang="0">
                    <a:pos x="T4" y="T5"/>
                  </a:cxn>
                  <a:cxn ang="0">
                    <a:pos x="T6" y="T7"/>
                  </a:cxn>
                  <a:cxn ang="0">
                    <a:pos x="T8" y="T9"/>
                  </a:cxn>
                </a:cxnLst>
                <a:rect l="0" t="0" r="r" b="b"/>
                <a:pathLst>
                  <a:path w="42" h="130">
                    <a:moveTo>
                      <a:pt x="32" y="43"/>
                    </a:moveTo>
                    <a:cubicBezTo>
                      <a:pt x="26" y="25"/>
                      <a:pt x="15" y="10"/>
                      <a:pt x="0" y="0"/>
                    </a:cubicBezTo>
                    <a:cubicBezTo>
                      <a:pt x="12" y="31"/>
                      <a:pt x="25" y="80"/>
                      <a:pt x="5" y="125"/>
                    </a:cubicBezTo>
                    <a:cubicBezTo>
                      <a:pt x="7" y="130"/>
                      <a:pt x="7" y="130"/>
                      <a:pt x="7" y="130"/>
                    </a:cubicBezTo>
                    <a:cubicBezTo>
                      <a:pt x="31" y="109"/>
                      <a:pt x="42" y="75"/>
                      <a:pt x="32" y="4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latin typeface="微软雅黑" panose="020B0503020204020204" pitchFamily="34" charset="-122"/>
                  <a:ea typeface="微软雅黑" panose="020B0503020204020204" pitchFamily="34" charset="-122"/>
                </a:endParaRPr>
              </a:p>
            </p:txBody>
          </p:sp>
          <p:sp>
            <p:nvSpPr>
              <p:cNvPr id="16" name="任意多边形 80"/>
              <p:cNvSpPr/>
              <p:nvPr>
                <p:custDataLst>
                  <p:tags r:id="rId12"/>
                </p:custDataLst>
              </p:nvPr>
            </p:nvSpPr>
            <p:spPr bwMode="auto">
              <a:xfrm>
                <a:off x="1699265" y="4429689"/>
                <a:ext cx="226567" cy="470767"/>
              </a:xfrm>
              <a:custGeom>
                <a:avLst/>
                <a:gdLst>
                  <a:gd name="T0" fmla="*/ 165 w 171"/>
                  <a:gd name="T1" fmla="*/ 335 h 356"/>
                  <a:gd name="T2" fmla="*/ 119 w 171"/>
                  <a:gd name="T3" fmla="*/ 190 h 356"/>
                  <a:gd name="T4" fmla="*/ 71 w 171"/>
                  <a:gd name="T5" fmla="*/ 38 h 356"/>
                  <a:gd name="T6" fmla="*/ 22 w 171"/>
                  <a:gd name="T7" fmla="*/ 27 h 356"/>
                  <a:gd name="T8" fmla="*/ 0 w 171"/>
                  <a:gd name="T9" fmla="*/ 88 h 356"/>
                  <a:gd name="T10" fmla="*/ 83 w 171"/>
                  <a:gd name="T11" fmla="*/ 353 h 356"/>
                  <a:gd name="T12" fmla="*/ 171 w 171"/>
                  <a:gd name="T13" fmla="*/ 356 h 356"/>
                  <a:gd name="T14" fmla="*/ 165 w 171"/>
                  <a:gd name="T15" fmla="*/ 335 h 3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1" h="356">
                    <a:moveTo>
                      <a:pt x="165" y="335"/>
                    </a:moveTo>
                    <a:cubicBezTo>
                      <a:pt x="119" y="190"/>
                      <a:pt x="119" y="190"/>
                      <a:pt x="119" y="190"/>
                    </a:cubicBezTo>
                    <a:cubicBezTo>
                      <a:pt x="71" y="38"/>
                      <a:pt x="71" y="38"/>
                      <a:pt x="71" y="38"/>
                    </a:cubicBezTo>
                    <a:cubicBezTo>
                      <a:pt x="59" y="0"/>
                      <a:pt x="22" y="27"/>
                      <a:pt x="22" y="27"/>
                    </a:cubicBezTo>
                    <a:cubicBezTo>
                      <a:pt x="17" y="49"/>
                      <a:pt x="10" y="69"/>
                      <a:pt x="0" y="88"/>
                    </a:cubicBezTo>
                    <a:cubicBezTo>
                      <a:pt x="83" y="353"/>
                      <a:pt x="83" y="353"/>
                      <a:pt x="83" y="353"/>
                    </a:cubicBezTo>
                    <a:cubicBezTo>
                      <a:pt x="171" y="356"/>
                      <a:pt x="171" y="356"/>
                      <a:pt x="171" y="356"/>
                    </a:cubicBezTo>
                    <a:lnTo>
                      <a:pt x="165" y="33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70000" lnSpcReduction="20000"/>
              </a:bodyPr>
              <a:lstStyle/>
              <a:p>
                <a:pPr algn="ctr"/>
                <a:endParaRPr>
                  <a:latin typeface="微软雅黑" panose="020B0503020204020204" pitchFamily="34" charset="-122"/>
                  <a:ea typeface="微软雅黑" panose="020B0503020204020204" pitchFamily="34" charset="-122"/>
                </a:endParaRPr>
              </a:p>
            </p:txBody>
          </p:sp>
          <p:sp>
            <p:nvSpPr>
              <p:cNvPr id="17" name="任意多边形 81"/>
              <p:cNvSpPr/>
              <p:nvPr>
                <p:custDataLst>
                  <p:tags r:id="rId13"/>
                </p:custDataLst>
              </p:nvPr>
            </p:nvSpPr>
            <p:spPr bwMode="auto">
              <a:xfrm>
                <a:off x="1809464" y="4896929"/>
                <a:ext cx="187778" cy="227449"/>
              </a:xfrm>
              <a:custGeom>
                <a:avLst/>
                <a:gdLst>
                  <a:gd name="T0" fmla="*/ 0 w 142"/>
                  <a:gd name="T1" fmla="*/ 0 h 172"/>
                  <a:gd name="T2" fmla="*/ 43 w 142"/>
                  <a:gd name="T3" fmla="*/ 134 h 172"/>
                  <a:gd name="T4" fmla="*/ 96 w 142"/>
                  <a:gd name="T5" fmla="*/ 171 h 172"/>
                  <a:gd name="T6" fmla="*/ 130 w 142"/>
                  <a:gd name="T7" fmla="*/ 134 h 172"/>
                  <a:gd name="T8" fmla="*/ 88 w 142"/>
                  <a:gd name="T9" fmla="*/ 3 h 172"/>
                  <a:gd name="T10" fmla="*/ 0 w 142"/>
                  <a:gd name="T11" fmla="*/ 0 h 172"/>
                </a:gdLst>
                <a:ahLst/>
                <a:cxnLst>
                  <a:cxn ang="0">
                    <a:pos x="T0" y="T1"/>
                  </a:cxn>
                  <a:cxn ang="0">
                    <a:pos x="T2" y="T3"/>
                  </a:cxn>
                  <a:cxn ang="0">
                    <a:pos x="T4" y="T5"/>
                  </a:cxn>
                  <a:cxn ang="0">
                    <a:pos x="T6" y="T7"/>
                  </a:cxn>
                  <a:cxn ang="0">
                    <a:pos x="T8" y="T9"/>
                  </a:cxn>
                  <a:cxn ang="0">
                    <a:pos x="T10" y="T11"/>
                  </a:cxn>
                </a:cxnLst>
                <a:rect l="0" t="0" r="r" b="b"/>
                <a:pathLst>
                  <a:path w="142" h="172">
                    <a:moveTo>
                      <a:pt x="0" y="0"/>
                    </a:moveTo>
                    <a:cubicBezTo>
                      <a:pt x="43" y="134"/>
                      <a:pt x="43" y="134"/>
                      <a:pt x="43" y="134"/>
                    </a:cubicBezTo>
                    <a:cubicBezTo>
                      <a:pt x="62" y="143"/>
                      <a:pt x="80" y="155"/>
                      <a:pt x="96" y="171"/>
                    </a:cubicBezTo>
                    <a:cubicBezTo>
                      <a:pt x="96" y="171"/>
                      <a:pt x="142" y="172"/>
                      <a:pt x="130" y="134"/>
                    </a:cubicBezTo>
                    <a:cubicBezTo>
                      <a:pt x="88" y="3"/>
                      <a:pt x="88" y="3"/>
                      <a:pt x="88" y="3"/>
                    </a:cubicBezTo>
                    <a:lnTo>
                      <a:pt x="0" y="0"/>
                    </a:lnTo>
                    <a:close/>
                  </a:path>
                </a:pathLst>
              </a:custGeom>
              <a:solidFill>
                <a:srgbClr val="E6E7E8"/>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latin typeface="微软雅黑" panose="020B0503020204020204" pitchFamily="34" charset="-122"/>
                  <a:ea typeface="微软雅黑" panose="020B0503020204020204" pitchFamily="34" charset="-122"/>
                </a:endParaRPr>
              </a:p>
            </p:txBody>
          </p:sp>
          <p:sp>
            <p:nvSpPr>
              <p:cNvPr id="18" name="任意多边形 82"/>
              <p:cNvSpPr/>
              <p:nvPr>
                <p:custDataLst>
                  <p:tags r:id="rId14"/>
                </p:custDataLst>
              </p:nvPr>
            </p:nvSpPr>
            <p:spPr bwMode="auto">
              <a:xfrm>
                <a:off x="1691331" y="4567216"/>
                <a:ext cx="129594" cy="362332"/>
              </a:xfrm>
              <a:custGeom>
                <a:avLst/>
                <a:gdLst>
                  <a:gd name="T0" fmla="*/ 11 w 98"/>
                  <a:gd name="T1" fmla="*/ 0 h 274"/>
                  <a:gd name="T2" fmla="*/ 0 w 98"/>
                  <a:gd name="T3" fmla="*/ 16 h 274"/>
                  <a:gd name="T4" fmla="*/ 81 w 98"/>
                  <a:gd name="T5" fmla="*/ 273 h 274"/>
                  <a:gd name="T6" fmla="*/ 98 w 98"/>
                  <a:gd name="T7" fmla="*/ 274 h 274"/>
                  <a:gd name="T8" fmla="*/ 11 w 98"/>
                  <a:gd name="T9" fmla="*/ 0 h 274"/>
                </a:gdLst>
                <a:ahLst/>
                <a:cxnLst>
                  <a:cxn ang="0">
                    <a:pos x="T0" y="T1"/>
                  </a:cxn>
                  <a:cxn ang="0">
                    <a:pos x="T2" y="T3"/>
                  </a:cxn>
                  <a:cxn ang="0">
                    <a:pos x="T4" y="T5"/>
                  </a:cxn>
                  <a:cxn ang="0">
                    <a:pos x="T6" y="T7"/>
                  </a:cxn>
                  <a:cxn ang="0">
                    <a:pos x="T8" y="T9"/>
                  </a:cxn>
                </a:cxnLst>
                <a:rect l="0" t="0" r="r" b="b"/>
                <a:pathLst>
                  <a:path w="98" h="274">
                    <a:moveTo>
                      <a:pt x="11" y="0"/>
                    </a:moveTo>
                    <a:cubicBezTo>
                      <a:pt x="8" y="6"/>
                      <a:pt x="4" y="11"/>
                      <a:pt x="0" y="16"/>
                    </a:cubicBezTo>
                    <a:cubicBezTo>
                      <a:pt x="81" y="273"/>
                      <a:pt x="81" y="273"/>
                      <a:pt x="81" y="273"/>
                    </a:cubicBezTo>
                    <a:cubicBezTo>
                      <a:pt x="98" y="274"/>
                      <a:pt x="98" y="274"/>
                      <a:pt x="98" y="274"/>
                    </a:cubicBezTo>
                    <a:lnTo>
                      <a:pt x="11" y="0"/>
                    </a:lnTo>
                    <a:close/>
                  </a:path>
                </a:pathLst>
              </a:custGeom>
              <a:solidFill>
                <a:srgbClr val="006E94"/>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40000" lnSpcReduction="20000"/>
              </a:bodyPr>
              <a:lstStyle/>
              <a:p>
                <a:pPr algn="ctr"/>
                <a:endParaRPr>
                  <a:latin typeface="微软雅黑" panose="020B0503020204020204" pitchFamily="34" charset="-122"/>
                  <a:ea typeface="微软雅黑" panose="020B0503020204020204" pitchFamily="34" charset="-122"/>
                </a:endParaRPr>
              </a:p>
            </p:txBody>
          </p:sp>
          <p:sp>
            <p:nvSpPr>
              <p:cNvPr id="19" name="任意多边形 83"/>
              <p:cNvSpPr/>
              <p:nvPr>
                <p:custDataLst>
                  <p:tags r:id="rId15"/>
                </p:custDataLst>
              </p:nvPr>
            </p:nvSpPr>
            <p:spPr bwMode="auto">
              <a:xfrm>
                <a:off x="1798885" y="4928666"/>
                <a:ext cx="61711" cy="125185"/>
              </a:xfrm>
              <a:custGeom>
                <a:avLst/>
                <a:gdLst>
                  <a:gd name="T0" fmla="*/ 0 w 47"/>
                  <a:gd name="T1" fmla="*/ 0 h 95"/>
                  <a:gd name="T2" fmla="*/ 28 w 47"/>
                  <a:gd name="T3" fmla="*/ 89 h 95"/>
                  <a:gd name="T4" fmla="*/ 47 w 47"/>
                  <a:gd name="T5" fmla="*/ 95 h 95"/>
                  <a:gd name="T6" fmla="*/ 17 w 47"/>
                  <a:gd name="T7" fmla="*/ 1 h 95"/>
                  <a:gd name="T8" fmla="*/ 0 w 47"/>
                  <a:gd name="T9" fmla="*/ 0 h 95"/>
                </a:gdLst>
                <a:ahLst/>
                <a:cxnLst>
                  <a:cxn ang="0">
                    <a:pos x="T0" y="T1"/>
                  </a:cxn>
                  <a:cxn ang="0">
                    <a:pos x="T2" y="T3"/>
                  </a:cxn>
                  <a:cxn ang="0">
                    <a:pos x="T4" y="T5"/>
                  </a:cxn>
                  <a:cxn ang="0">
                    <a:pos x="T6" y="T7"/>
                  </a:cxn>
                  <a:cxn ang="0">
                    <a:pos x="T8" y="T9"/>
                  </a:cxn>
                </a:cxnLst>
                <a:rect l="0" t="0" r="r" b="b"/>
                <a:pathLst>
                  <a:path w="47" h="95">
                    <a:moveTo>
                      <a:pt x="0" y="0"/>
                    </a:moveTo>
                    <a:cubicBezTo>
                      <a:pt x="28" y="89"/>
                      <a:pt x="28" y="89"/>
                      <a:pt x="28" y="89"/>
                    </a:cubicBezTo>
                    <a:cubicBezTo>
                      <a:pt x="34" y="91"/>
                      <a:pt x="41" y="93"/>
                      <a:pt x="47" y="95"/>
                    </a:cubicBezTo>
                    <a:cubicBezTo>
                      <a:pt x="17" y="1"/>
                      <a:pt x="17" y="1"/>
                      <a:pt x="17" y="1"/>
                    </a:cubicBezTo>
                    <a:lnTo>
                      <a:pt x="0" y="0"/>
                    </a:lnTo>
                    <a:close/>
                  </a:path>
                </a:pathLst>
              </a:custGeom>
              <a:solidFill>
                <a:srgbClr val="005473"/>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latin typeface="微软雅黑" panose="020B0503020204020204" pitchFamily="34" charset="-122"/>
                  <a:ea typeface="微软雅黑" panose="020B0503020204020204" pitchFamily="34" charset="-122"/>
                </a:endParaRPr>
              </a:p>
            </p:txBody>
          </p:sp>
        </p:grpSp>
      </p:grpSp>
      <p:sp>
        <p:nvSpPr>
          <p:cNvPr id="2" name="标题 1"/>
          <p:cNvSpPr>
            <a:spLocks noGrp="1"/>
          </p:cNvSpPr>
          <p:nvPr>
            <p:ph type="title"/>
            <p:custDataLst>
              <p:tags r:id="rId16"/>
            </p:custDataLst>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a:solidFill>
                  <a:schemeClr val="bg1"/>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17"/>
            </p:custDataLst>
          </p:nvPr>
        </p:nvSpPr>
        <p:spPr/>
        <p:txBody>
          <a:bodyPr/>
          <a:lstStyle>
            <a:lvl1pPr>
              <a:defRPr>
                <a:latin typeface="微软雅黑" panose="020B0503020204020204" pitchFamily="34" charset="-122"/>
                <a:ea typeface="微软雅黑" panose="020B0503020204020204" pitchFamily="3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8"/>
            </p:custDataLst>
          </p:nvPr>
        </p:nvSpPr>
        <p:spPr/>
        <p:txBody>
          <a:bodyPr/>
          <a:lstStyle>
            <a:lvl1pPr>
              <a:defRPr>
                <a:latin typeface="微软雅黑" panose="020B0503020204020204" pitchFamily="34" charset="-122"/>
                <a:ea typeface="微软雅黑" panose="020B0503020204020204" pitchFamily="34" charset="-122"/>
              </a:defRPr>
            </a:lvl1pPr>
          </a:lstStyle>
          <a:p>
            <a:endParaRPr lang="zh-CN" altLang="en-US"/>
          </a:p>
        </p:txBody>
      </p:sp>
      <p:sp>
        <p:nvSpPr>
          <p:cNvPr id="5" name="灯片编号占位符 4"/>
          <p:cNvSpPr>
            <a:spLocks noGrp="1"/>
          </p:cNvSpPr>
          <p:nvPr>
            <p:ph type="sldNum" sz="quarter" idx="12"/>
            <p:custDataLst>
              <p:tags r:id="rId19"/>
            </p:custDataLst>
          </p:nvPr>
        </p:nvSpPr>
        <p:spPr/>
        <p:txBody>
          <a:bodyPr/>
          <a:lstStyle>
            <a:lvl1pPr>
              <a:defRPr>
                <a:latin typeface="微软雅黑" panose="020B0503020204020204" pitchFamily="34" charset="-122"/>
                <a:ea typeface="微软雅黑" panose="020B0503020204020204" pitchFamily="34" charset="-122"/>
              </a:defRPr>
            </a:lvl1pPr>
          </a:lstStyle>
          <a:p>
            <a:fld id="{49AE70B2-8BF9-45C0-BB95-33D1B9D3A854}" type="slidenum">
              <a:rPr lang="zh-CN" altLang="en-US" smtClean="0"/>
            </a:fld>
            <a:endParaRPr lang="zh-CN" altLang="en-US"/>
          </a:p>
        </p:txBody>
      </p:sp>
      <p:grpSp>
        <p:nvGrpSpPr>
          <p:cNvPr id="33" name="组合 32"/>
          <p:cNvGrpSpPr/>
          <p:nvPr userDrawn="1">
            <p:custDataLst>
              <p:tags r:id="rId20"/>
            </p:custDataLst>
          </p:nvPr>
        </p:nvGrpSpPr>
        <p:grpSpPr>
          <a:xfrm>
            <a:off x="673100" y="2272030"/>
            <a:ext cx="4050030" cy="3269615"/>
            <a:chOff x="1060" y="3578"/>
            <a:chExt cx="6378" cy="5149"/>
          </a:xfrm>
        </p:grpSpPr>
        <p:sp>
          <p:nvSpPr>
            <p:cNvPr id="6" name="椭圆 5"/>
            <p:cNvSpPr/>
            <p:nvPr>
              <p:custDataLst>
                <p:tags r:id="rId21"/>
              </p:custDataLst>
            </p:nvPr>
          </p:nvSpPr>
          <p:spPr bwMode="auto">
            <a:xfrm>
              <a:off x="2820" y="3749"/>
              <a:ext cx="4618" cy="4602"/>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a:bodyPr>
            <a:lstStyle/>
            <a:p>
              <a:pPr algn="ctr"/>
              <a:endParaRPr>
                <a:latin typeface="Arial" panose="020B0604020202020204" pitchFamily="34" charset="0"/>
                <a:ea typeface="微软雅黑" panose="020B0503020204020204" pitchFamily="34" charset="-122"/>
              </a:endParaRPr>
            </a:p>
          </p:txBody>
        </p:sp>
        <p:sp>
          <p:nvSpPr>
            <p:cNvPr id="22" name="任意多边形 73"/>
            <p:cNvSpPr/>
            <p:nvPr>
              <p:custDataLst>
                <p:tags r:id="rId22"/>
              </p:custDataLst>
            </p:nvPr>
          </p:nvSpPr>
          <p:spPr bwMode="auto">
            <a:xfrm>
              <a:off x="3367" y="5999"/>
              <a:ext cx="265" cy="416"/>
            </a:xfrm>
            <a:custGeom>
              <a:avLst/>
              <a:gdLst>
                <a:gd name="T0" fmla="*/ 6 w 43"/>
                <a:gd name="T1" fmla="*/ 6 h 68"/>
                <a:gd name="T2" fmla="*/ 1 w 43"/>
                <a:gd name="T3" fmla="*/ 15 h 68"/>
                <a:gd name="T4" fmla="*/ 16 w 43"/>
                <a:gd name="T5" fmla="*/ 62 h 68"/>
                <a:gd name="T6" fmla="*/ 25 w 43"/>
                <a:gd name="T7" fmla="*/ 67 h 68"/>
                <a:gd name="T8" fmla="*/ 43 w 43"/>
                <a:gd name="T9" fmla="*/ 61 h 68"/>
                <a:gd name="T10" fmla="*/ 23 w 43"/>
                <a:gd name="T11" fmla="*/ 0 h 68"/>
                <a:gd name="T12" fmla="*/ 6 w 43"/>
                <a:gd name="T13" fmla="*/ 6 h 68"/>
              </a:gdLst>
              <a:ahLst/>
              <a:cxnLst>
                <a:cxn ang="0">
                  <a:pos x="T0" y="T1"/>
                </a:cxn>
                <a:cxn ang="0">
                  <a:pos x="T2" y="T3"/>
                </a:cxn>
                <a:cxn ang="0">
                  <a:pos x="T4" y="T5"/>
                </a:cxn>
                <a:cxn ang="0">
                  <a:pos x="T6" y="T7"/>
                </a:cxn>
                <a:cxn ang="0">
                  <a:pos x="T8" y="T9"/>
                </a:cxn>
                <a:cxn ang="0">
                  <a:pos x="T10" y="T11"/>
                </a:cxn>
                <a:cxn ang="0">
                  <a:pos x="T12" y="T13"/>
                </a:cxn>
              </a:cxnLst>
              <a:rect l="0" t="0" r="r" b="b"/>
              <a:pathLst>
                <a:path w="43" h="68">
                  <a:moveTo>
                    <a:pt x="6" y="6"/>
                  </a:moveTo>
                  <a:cubicBezTo>
                    <a:pt x="2" y="7"/>
                    <a:pt x="0" y="11"/>
                    <a:pt x="1" y="15"/>
                  </a:cubicBezTo>
                  <a:cubicBezTo>
                    <a:pt x="16" y="62"/>
                    <a:pt x="16" y="62"/>
                    <a:pt x="16" y="62"/>
                  </a:cubicBezTo>
                  <a:cubicBezTo>
                    <a:pt x="17" y="66"/>
                    <a:pt x="21" y="68"/>
                    <a:pt x="25" y="67"/>
                  </a:cubicBezTo>
                  <a:cubicBezTo>
                    <a:pt x="43" y="61"/>
                    <a:pt x="43" y="61"/>
                    <a:pt x="43" y="61"/>
                  </a:cubicBezTo>
                  <a:cubicBezTo>
                    <a:pt x="23" y="0"/>
                    <a:pt x="23" y="0"/>
                    <a:pt x="23" y="0"/>
                  </a:cubicBezTo>
                  <a:lnTo>
                    <a:pt x="6" y="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77500" lnSpcReduction="20000"/>
            </a:bodyPr>
            <a:lstStyle/>
            <a:p>
              <a:pPr algn="ctr"/>
              <a:endParaRPr>
                <a:latin typeface="Arial" panose="020B0604020202020204" pitchFamily="34" charset="0"/>
                <a:ea typeface="微软雅黑" panose="020B0503020204020204" pitchFamily="34" charset="-122"/>
              </a:endParaRPr>
            </a:p>
          </p:txBody>
        </p:sp>
        <p:sp>
          <p:nvSpPr>
            <p:cNvPr id="23" name="任意多边形 74"/>
            <p:cNvSpPr/>
            <p:nvPr>
              <p:custDataLst>
                <p:tags r:id="rId23"/>
              </p:custDataLst>
            </p:nvPr>
          </p:nvSpPr>
          <p:spPr bwMode="auto">
            <a:xfrm>
              <a:off x="3514" y="5182"/>
              <a:ext cx="1335" cy="1454"/>
            </a:xfrm>
            <a:custGeom>
              <a:avLst/>
              <a:gdLst>
                <a:gd name="T0" fmla="*/ 162 w 217"/>
                <a:gd name="T1" fmla="*/ 0 h 237"/>
                <a:gd name="T2" fmla="*/ 161 w 217"/>
                <a:gd name="T3" fmla="*/ 0 h 237"/>
                <a:gd name="T4" fmla="*/ 2 w 217"/>
                <a:gd name="T5" fmla="*/ 50 h 237"/>
                <a:gd name="T6" fmla="*/ 6 w 217"/>
                <a:gd name="T7" fmla="*/ 131 h 237"/>
                <a:gd name="T8" fmla="*/ 25 w 217"/>
                <a:gd name="T9" fmla="*/ 192 h 237"/>
                <a:gd name="T10" fmla="*/ 51 w 217"/>
                <a:gd name="T11" fmla="*/ 237 h 237"/>
                <a:gd name="T12" fmla="*/ 217 w 217"/>
                <a:gd name="T13" fmla="*/ 172 h 237"/>
                <a:gd name="T14" fmla="*/ 162 w 217"/>
                <a:gd name="T15" fmla="*/ 0 h 2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6" h="236">
                  <a:moveTo>
                    <a:pt x="162" y="0"/>
                  </a:moveTo>
                  <a:cubicBezTo>
                    <a:pt x="161" y="0"/>
                    <a:pt x="161" y="0"/>
                    <a:pt x="161" y="0"/>
                  </a:cubicBezTo>
                  <a:cubicBezTo>
                    <a:pt x="2" y="50"/>
                    <a:pt x="2" y="50"/>
                    <a:pt x="2" y="50"/>
                  </a:cubicBezTo>
                  <a:cubicBezTo>
                    <a:pt x="0" y="82"/>
                    <a:pt x="3" y="111"/>
                    <a:pt x="6" y="131"/>
                  </a:cubicBezTo>
                  <a:cubicBezTo>
                    <a:pt x="25" y="192"/>
                    <a:pt x="25" y="192"/>
                    <a:pt x="25" y="192"/>
                  </a:cubicBezTo>
                  <a:cubicBezTo>
                    <a:pt x="31" y="205"/>
                    <a:pt x="40" y="220"/>
                    <a:pt x="51" y="237"/>
                  </a:cubicBezTo>
                  <a:cubicBezTo>
                    <a:pt x="217" y="172"/>
                    <a:pt x="217" y="172"/>
                    <a:pt x="217" y="172"/>
                  </a:cubicBezTo>
                  <a:lnTo>
                    <a:pt x="162" y="0"/>
                  </a:lnTo>
                  <a:close/>
                </a:path>
              </a:pathLst>
            </a:custGeom>
            <a:solidFill>
              <a:srgbClr val="006E94"/>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a:bodyPr>
            <a:lstStyle/>
            <a:p>
              <a:pPr algn="ctr"/>
              <a:endParaRPr>
                <a:latin typeface="Arial" panose="020B0604020202020204" pitchFamily="34" charset="0"/>
                <a:ea typeface="微软雅黑" panose="020B0503020204020204" pitchFamily="34" charset="-122"/>
              </a:endParaRPr>
            </a:p>
          </p:txBody>
        </p:sp>
        <p:sp>
          <p:nvSpPr>
            <p:cNvPr id="24" name="任意多边形 75"/>
            <p:cNvSpPr/>
            <p:nvPr>
              <p:custDataLst>
                <p:tags r:id="rId24"/>
              </p:custDataLst>
            </p:nvPr>
          </p:nvSpPr>
          <p:spPr bwMode="auto">
            <a:xfrm>
              <a:off x="3828" y="6236"/>
              <a:ext cx="1094" cy="547"/>
            </a:xfrm>
            <a:custGeom>
              <a:avLst/>
              <a:gdLst>
                <a:gd name="T0" fmla="*/ 0 w 178"/>
                <a:gd name="T1" fmla="*/ 65 h 89"/>
                <a:gd name="T2" fmla="*/ 17 w 178"/>
                <a:gd name="T3" fmla="*/ 89 h 89"/>
                <a:gd name="T4" fmla="*/ 176 w 178"/>
                <a:gd name="T5" fmla="*/ 38 h 89"/>
                <a:gd name="T6" fmla="*/ 178 w 178"/>
                <a:gd name="T7" fmla="*/ 38 h 89"/>
                <a:gd name="T8" fmla="*/ 166 w 178"/>
                <a:gd name="T9" fmla="*/ 0 h 89"/>
                <a:gd name="T10" fmla="*/ 0 w 178"/>
                <a:gd name="T11" fmla="*/ 65 h 89"/>
              </a:gdLst>
              <a:ahLst/>
              <a:cxnLst>
                <a:cxn ang="0">
                  <a:pos x="T0" y="T1"/>
                </a:cxn>
                <a:cxn ang="0">
                  <a:pos x="T2" y="T3"/>
                </a:cxn>
                <a:cxn ang="0">
                  <a:pos x="T4" y="T5"/>
                </a:cxn>
                <a:cxn ang="0">
                  <a:pos x="T6" y="T7"/>
                </a:cxn>
                <a:cxn ang="0">
                  <a:pos x="T8" y="T9"/>
                </a:cxn>
                <a:cxn ang="0">
                  <a:pos x="T10" y="T11"/>
                </a:cxn>
              </a:cxnLst>
              <a:rect l="0" t="0" r="r" b="b"/>
              <a:pathLst>
                <a:path w="178" h="89">
                  <a:moveTo>
                    <a:pt x="0" y="65"/>
                  </a:moveTo>
                  <a:cubicBezTo>
                    <a:pt x="5" y="72"/>
                    <a:pt x="11" y="81"/>
                    <a:pt x="17" y="89"/>
                  </a:cubicBezTo>
                  <a:cubicBezTo>
                    <a:pt x="176" y="38"/>
                    <a:pt x="176" y="38"/>
                    <a:pt x="176" y="38"/>
                  </a:cubicBezTo>
                  <a:cubicBezTo>
                    <a:pt x="176" y="38"/>
                    <a:pt x="177" y="38"/>
                    <a:pt x="178" y="38"/>
                  </a:cubicBezTo>
                  <a:cubicBezTo>
                    <a:pt x="166" y="0"/>
                    <a:pt x="166" y="0"/>
                    <a:pt x="166" y="0"/>
                  </a:cubicBezTo>
                  <a:lnTo>
                    <a:pt x="0" y="65"/>
                  </a:lnTo>
                  <a:close/>
                </a:path>
              </a:pathLst>
            </a:custGeom>
            <a:solidFill>
              <a:srgbClr val="005473"/>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lnSpcReduction="10000"/>
            </a:bodyPr>
            <a:lstStyle/>
            <a:p>
              <a:pPr algn="ctr"/>
              <a:endParaRPr>
                <a:latin typeface="Arial" panose="020B0604020202020204" pitchFamily="34" charset="0"/>
                <a:ea typeface="微软雅黑" panose="020B0503020204020204" pitchFamily="34" charset="-122"/>
              </a:endParaRPr>
            </a:p>
          </p:txBody>
        </p:sp>
        <p:sp>
          <p:nvSpPr>
            <p:cNvPr id="25" name="任意多边形 76"/>
            <p:cNvSpPr/>
            <p:nvPr>
              <p:custDataLst>
                <p:tags r:id="rId25"/>
              </p:custDataLst>
            </p:nvPr>
          </p:nvSpPr>
          <p:spPr bwMode="auto">
            <a:xfrm>
              <a:off x="4506" y="4366"/>
              <a:ext cx="1805" cy="1878"/>
            </a:xfrm>
            <a:custGeom>
              <a:avLst/>
              <a:gdLst>
                <a:gd name="T0" fmla="*/ 294 w 294"/>
                <a:gd name="T1" fmla="*/ 258 h 306"/>
                <a:gd name="T2" fmla="*/ 212 w 294"/>
                <a:gd name="T3" fmla="*/ 0 h 306"/>
                <a:gd name="T4" fmla="*/ 0 w 294"/>
                <a:gd name="T5" fmla="*/ 133 h 306"/>
                <a:gd name="T6" fmla="*/ 55 w 294"/>
                <a:gd name="T7" fmla="*/ 306 h 306"/>
                <a:gd name="T8" fmla="*/ 294 w 294"/>
                <a:gd name="T9" fmla="*/ 258 h 306"/>
              </a:gdLst>
              <a:ahLst/>
              <a:cxnLst>
                <a:cxn ang="0">
                  <a:pos x="T0" y="T1"/>
                </a:cxn>
                <a:cxn ang="0">
                  <a:pos x="T2" y="T3"/>
                </a:cxn>
                <a:cxn ang="0">
                  <a:pos x="T4" y="T5"/>
                </a:cxn>
                <a:cxn ang="0">
                  <a:pos x="T6" y="T7"/>
                </a:cxn>
                <a:cxn ang="0">
                  <a:pos x="T8" y="T9"/>
                </a:cxn>
              </a:cxnLst>
              <a:rect l="0" t="0" r="r" b="b"/>
              <a:pathLst>
                <a:path w="294" h="306">
                  <a:moveTo>
                    <a:pt x="294" y="258"/>
                  </a:moveTo>
                  <a:cubicBezTo>
                    <a:pt x="212" y="0"/>
                    <a:pt x="212" y="0"/>
                    <a:pt x="212" y="0"/>
                  </a:cubicBezTo>
                  <a:cubicBezTo>
                    <a:pt x="145" y="78"/>
                    <a:pt x="42" y="119"/>
                    <a:pt x="0" y="133"/>
                  </a:cubicBezTo>
                  <a:cubicBezTo>
                    <a:pt x="55" y="306"/>
                    <a:pt x="55" y="306"/>
                    <a:pt x="55" y="306"/>
                  </a:cubicBezTo>
                  <a:cubicBezTo>
                    <a:pt x="86" y="296"/>
                    <a:pt x="208" y="260"/>
                    <a:pt x="294" y="25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a:bodyPr>
            <a:lstStyle/>
            <a:p>
              <a:pPr algn="ctr"/>
              <a:endParaRPr>
                <a:latin typeface="Arial" panose="020B0604020202020204" pitchFamily="34" charset="0"/>
                <a:ea typeface="微软雅黑" panose="020B0503020204020204" pitchFamily="34" charset="-122"/>
              </a:endParaRPr>
            </a:p>
          </p:txBody>
        </p:sp>
        <p:sp>
          <p:nvSpPr>
            <p:cNvPr id="26" name="任意多边形 77"/>
            <p:cNvSpPr/>
            <p:nvPr>
              <p:custDataLst>
                <p:tags r:id="rId26"/>
              </p:custDataLst>
            </p:nvPr>
          </p:nvSpPr>
          <p:spPr bwMode="auto">
            <a:xfrm>
              <a:off x="4841" y="5950"/>
              <a:ext cx="1605" cy="519"/>
            </a:xfrm>
            <a:custGeom>
              <a:avLst/>
              <a:gdLst>
                <a:gd name="T0" fmla="*/ 0 w 261"/>
                <a:gd name="T1" fmla="*/ 48 h 85"/>
                <a:gd name="T2" fmla="*/ 12 w 261"/>
                <a:gd name="T3" fmla="*/ 85 h 85"/>
                <a:gd name="T4" fmla="*/ 261 w 261"/>
                <a:gd name="T5" fmla="*/ 72 h 85"/>
                <a:gd name="T6" fmla="*/ 239 w 261"/>
                <a:gd name="T7" fmla="*/ 0 h 85"/>
                <a:gd name="T8" fmla="*/ 0 w 261"/>
                <a:gd name="T9" fmla="*/ 48 h 85"/>
              </a:gdLst>
              <a:ahLst/>
              <a:cxnLst>
                <a:cxn ang="0">
                  <a:pos x="T0" y="T1"/>
                </a:cxn>
                <a:cxn ang="0">
                  <a:pos x="T2" y="T3"/>
                </a:cxn>
                <a:cxn ang="0">
                  <a:pos x="T4" y="T5"/>
                </a:cxn>
                <a:cxn ang="0">
                  <a:pos x="T6" y="T7"/>
                </a:cxn>
                <a:cxn ang="0">
                  <a:pos x="T8" y="T9"/>
                </a:cxn>
              </a:cxnLst>
              <a:rect l="0" t="0" r="r" b="b"/>
              <a:pathLst>
                <a:path w="261" h="85">
                  <a:moveTo>
                    <a:pt x="0" y="48"/>
                  </a:moveTo>
                  <a:cubicBezTo>
                    <a:pt x="12" y="85"/>
                    <a:pt x="12" y="85"/>
                    <a:pt x="12" y="85"/>
                  </a:cubicBezTo>
                  <a:cubicBezTo>
                    <a:pt x="54" y="72"/>
                    <a:pt x="162" y="46"/>
                    <a:pt x="261" y="72"/>
                  </a:cubicBezTo>
                  <a:cubicBezTo>
                    <a:pt x="239" y="0"/>
                    <a:pt x="239" y="0"/>
                    <a:pt x="239" y="0"/>
                  </a:cubicBezTo>
                  <a:cubicBezTo>
                    <a:pt x="153" y="2"/>
                    <a:pt x="31" y="38"/>
                    <a:pt x="0" y="48"/>
                  </a:cubicBezTo>
                  <a:close/>
                </a:path>
              </a:pathLst>
            </a:custGeom>
            <a:solidFill>
              <a:srgbClr val="D1D2D4"/>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92500" lnSpcReduction="10000"/>
            </a:bodyPr>
            <a:lstStyle/>
            <a:p>
              <a:pPr algn="ctr"/>
              <a:endParaRPr>
                <a:latin typeface="Arial" panose="020B0604020202020204" pitchFamily="34" charset="0"/>
                <a:ea typeface="微软雅黑" panose="020B0503020204020204" pitchFamily="34" charset="-122"/>
              </a:endParaRPr>
            </a:p>
          </p:txBody>
        </p:sp>
        <p:sp>
          <p:nvSpPr>
            <p:cNvPr id="27" name="任意多边形 78"/>
            <p:cNvSpPr/>
            <p:nvPr>
              <p:custDataLst>
                <p:tags r:id="rId27"/>
              </p:custDataLst>
            </p:nvPr>
          </p:nvSpPr>
          <p:spPr bwMode="auto">
            <a:xfrm>
              <a:off x="6532" y="4733"/>
              <a:ext cx="392" cy="862"/>
            </a:xfrm>
            <a:custGeom>
              <a:avLst/>
              <a:gdLst>
                <a:gd name="T0" fmla="*/ 39 w 64"/>
                <a:gd name="T1" fmla="*/ 15 h 140"/>
                <a:gd name="T2" fmla="*/ 0 w 64"/>
                <a:gd name="T3" fmla="*/ 0 h 140"/>
                <a:gd name="T4" fmla="*/ 44 w 64"/>
                <a:gd name="T5" fmla="*/ 140 h 140"/>
                <a:gd name="T6" fmla="*/ 39 w 64"/>
                <a:gd name="T7" fmla="*/ 15 h 140"/>
              </a:gdLst>
              <a:ahLst/>
              <a:cxnLst>
                <a:cxn ang="0">
                  <a:pos x="T0" y="T1"/>
                </a:cxn>
                <a:cxn ang="0">
                  <a:pos x="T2" y="T3"/>
                </a:cxn>
                <a:cxn ang="0">
                  <a:pos x="T4" y="T5"/>
                </a:cxn>
                <a:cxn ang="0">
                  <a:pos x="T6" y="T7"/>
                </a:cxn>
              </a:cxnLst>
              <a:rect l="0" t="0" r="r" b="b"/>
              <a:pathLst>
                <a:path w="64" h="140">
                  <a:moveTo>
                    <a:pt x="39" y="15"/>
                  </a:moveTo>
                  <a:cubicBezTo>
                    <a:pt x="28" y="7"/>
                    <a:pt x="14" y="2"/>
                    <a:pt x="0" y="0"/>
                  </a:cubicBezTo>
                  <a:cubicBezTo>
                    <a:pt x="44" y="140"/>
                    <a:pt x="44" y="140"/>
                    <a:pt x="44" y="140"/>
                  </a:cubicBezTo>
                  <a:cubicBezTo>
                    <a:pt x="64" y="95"/>
                    <a:pt x="51" y="46"/>
                    <a:pt x="39" y="15"/>
                  </a:cubicBezTo>
                  <a:close/>
                </a:path>
              </a:pathLst>
            </a:custGeom>
            <a:solidFill>
              <a:srgbClr val="CECFD0"/>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a:bodyPr>
            <a:lstStyle/>
            <a:p>
              <a:pPr algn="ctr"/>
              <a:endParaRPr>
                <a:latin typeface="Arial" panose="020B0604020202020204" pitchFamily="34" charset="0"/>
                <a:ea typeface="微软雅黑" panose="020B0503020204020204" pitchFamily="34" charset="-122"/>
              </a:endParaRPr>
            </a:p>
          </p:txBody>
        </p:sp>
        <p:sp>
          <p:nvSpPr>
            <p:cNvPr id="28" name="任意多边形 79"/>
            <p:cNvSpPr/>
            <p:nvPr>
              <p:custDataLst>
                <p:tags r:id="rId28"/>
              </p:custDataLst>
            </p:nvPr>
          </p:nvSpPr>
          <p:spPr bwMode="auto">
            <a:xfrm>
              <a:off x="6768" y="4827"/>
              <a:ext cx="261" cy="796"/>
            </a:xfrm>
            <a:custGeom>
              <a:avLst/>
              <a:gdLst>
                <a:gd name="T0" fmla="*/ 32 w 42"/>
                <a:gd name="T1" fmla="*/ 43 h 130"/>
                <a:gd name="T2" fmla="*/ 0 w 42"/>
                <a:gd name="T3" fmla="*/ 0 h 130"/>
                <a:gd name="T4" fmla="*/ 5 w 42"/>
                <a:gd name="T5" fmla="*/ 125 h 130"/>
                <a:gd name="T6" fmla="*/ 7 w 42"/>
                <a:gd name="T7" fmla="*/ 130 h 130"/>
                <a:gd name="T8" fmla="*/ 32 w 42"/>
                <a:gd name="T9" fmla="*/ 43 h 130"/>
              </a:gdLst>
              <a:ahLst/>
              <a:cxnLst>
                <a:cxn ang="0">
                  <a:pos x="T0" y="T1"/>
                </a:cxn>
                <a:cxn ang="0">
                  <a:pos x="T2" y="T3"/>
                </a:cxn>
                <a:cxn ang="0">
                  <a:pos x="T4" y="T5"/>
                </a:cxn>
                <a:cxn ang="0">
                  <a:pos x="T6" y="T7"/>
                </a:cxn>
                <a:cxn ang="0">
                  <a:pos x="T8" y="T9"/>
                </a:cxn>
              </a:cxnLst>
              <a:rect l="0" t="0" r="r" b="b"/>
              <a:pathLst>
                <a:path w="42" h="130">
                  <a:moveTo>
                    <a:pt x="32" y="43"/>
                  </a:moveTo>
                  <a:cubicBezTo>
                    <a:pt x="26" y="25"/>
                    <a:pt x="15" y="10"/>
                    <a:pt x="0" y="0"/>
                  </a:cubicBezTo>
                  <a:cubicBezTo>
                    <a:pt x="12" y="31"/>
                    <a:pt x="25" y="80"/>
                    <a:pt x="5" y="125"/>
                  </a:cubicBezTo>
                  <a:cubicBezTo>
                    <a:pt x="7" y="130"/>
                    <a:pt x="7" y="130"/>
                    <a:pt x="7" y="130"/>
                  </a:cubicBezTo>
                  <a:cubicBezTo>
                    <a:pt x="31" y="109"/>
                    <a:pt x="42" y="75"/>
                    <a:pt x="32" y="4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a:bodyPr>
            <a:lstStyle/>
            <a:p>
              <a:pPr algn="ctr"/>
              <a:endParaRPr>
                <a:latin typeface="Arial" panose="020B0604020202020204" pitchFamily="34" charset="0"/>
                <a:ea typeface="微软雅黑" panose="020B0503020204020204" pitchFamily="34" charset="-122"/>
              </a:endParaRPr>
            </a:p>
          </p:txBody>
        </p:sp>
        <p:sp>
          <p:nvSpPr>
            <p:cNvPr id="29" name="任意多边形 80"/>
            <p:cNvSpPr/>
            <p:nvPr>
              <p:custDataLst>
                <p:tags r:id="rId29"/>
              </p:custDataLst>
            </p:nvPr>
          </p:nvSpPr>
          <p:spPr bwMode="auto">
            <a:xfrm>
              <a:off x="5813" y="3578"/>
              <a:ext cx="1049" cy="2180"/>
            </a:xfrm>
            <a:custGeom>
              <a:avLst/>
              <a:gdLst>
                <a:gd name="T0" fmla="*/ 165 w 171"/>
                <a:gd name="T1" fmla="*/ 335 h 356"/>
                <a:gd name="T2" fmla="*/ 119 w 171"/>
                <a:gd name="T3" fmla="*/ 190 h 356"/>
                <a:gd name="T4" fmla="*/ 71 w 171"/>
                <a:gd name="T5" fmla="*/ 38 h 356"/>
                <a:gd name="T6" fmla="*/ 22 w 171"/>
                <a:gd name="T7" fmla="*/ 27 h 356"/>
                <a:gd name="T8" fmla="*/ 0 w 171"/>
                <a:gd name="T9" fmla="*/ 88 h 356"/>
                <a:gd name="T10" fmla="*/ 83 w 171"/>
                <a:gd name="T11" fmla="*/ 353 h 356"/>
                <a:gd name="T12" fmla="*/ 171 w 171"/>
                <a:gd name="T13" fmla="*/ 356 h 356"/>
                <a:gd name="T14" fmla="*/ 165 w 171"/>
                <a:gd name="T15" fmla="*/ 335 h 3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1" h="356">
                  <a:moveTo>
                    <a:pt x="165" y="335"/>
                  </a:moveTo>
                  <a:cubicBezTo>
                    <a:pt x="119" y="190"/>
                    <a:pt x="119" y="190"/>
                    <a:pt x="119" y="190"/>
                  </a:cubicBezTo>
                  <a:cubicBezTo>
                    <a:pt x="71" y="38"/>
                    <a:pt x="71" y="38"/>
                    <a:pt x="71" y="38"/>
                  </a:cubicBezTo>
                  <a:cubicBezTo>
                    <a:pt x="59" y="0"/>
                    <a:pt x="22" y="27"/>
                    <a:pt x="22" y="27"/>
                  </a:cubicBezTo>
                  <a:cubicBezTo>
                    <a:pt x="17" y="49"/>
                    <a:pt x="10" y="69"/>
                    <a:pt x="0" y="88"/>
                  </a:cubicBezTo>
                  <a:cubicBezTo>
                    <a:pt x="83" y="353"/>
                    <a:pt x="83" y="353"/>
                    <a:pt x="83" y="353"/>
                  </a:cubicBezTo>
                  <a:cubicBezTo>
                    <a:pt x="171" y="356"/>
                    <a:pt x="171" y="356"/>
                    <a:pt x="171" y="356"/>
                  </a:cubicBezTo>
                  <a:lnTo>
                    <a:pt x="165" y="33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a:bodyPr>
            <a:lstStyle/>
            <a:p>
              <a:pPr algn="ctr"/>
              <a:endParaRPr>
                <a:latin typeface="Arial" panose="020B0604020202020204" pitchFamily="34" charset="0"/>
                <a:ea typeface="微软雅黑" panose="020B0503020204020204" pitchFamily="34" charset="-122"/>
              </a:endParaRPr>
            </a:p>
          </p:txBody>
        </p:sp>
        <p:sp>
          <p:nvSpPr>
            <p:cNvPr id="30" name="任意多边形 81"/>
            <p:cNvSpPr/>
            <p:nvPr>
              <p:custDataLst>
                <p:tags r:id="rId30"/>
              </p:custDataLst>
            </p:nvPr>
          </p:nvSpPr>
          <p:spPr bwMode="auto">
            <a:xfrm>
              <a:off x="6323" y="5742"/>
              <a:ext cx="870" cy="1053"/>
            </a:xfrm>
            <a:custGeom>
              <a:avLst/>
              <a:gdLst>
                <a:gd name="T0" fmla="*/ 0 w 142"/>
                <a:gd name="T1" fmla="*/ 0 h 172"/>
                <a:gd name="T2" fmla="*/ 43 w 142"/>
                <a:gd name="T3" fmla="*/ 134 h 172"/>
                <a:gd name="T4" fmla="*/ 96 w 142"/>
                <a:gd name="T5" fmla="*/ 171 h 172"/>
                <a:gd name="T6" fmla="*/ 130 w 142"/>
                <a:gd name="T7" fmla="*/ 134 h 172"/>
                <a:gd name="T8" fmla="*/ 88 w 142"/>
                <a:gd name="T9" fmla="*/ 3 h 172"/>
                <a:gd name="T10" fmla="*/ 0 w 142"/>
                <a:gd name="T11" fmla="*/ 0 h 172"/>
              </a:gdLst>
              <a:ahLst/>
              <a:cxnLst>
                <a:cxn ang="0">
                  <a:pos x="T0" y="T1"/>
                </a:cxn>
                <a:cxn ang="0">
                  <a:pos x="T2" y="T3"/>
                </a:cxn>
                <a:cxn ang="0">
                  <a:pos x="T4" y="T5"/>
                </a:cxn>
                <a:cxn ang="0">
                  <a:pos x="T6" y="T7"/>
                </a:cxn>
                <a:cxn ang="0">
                  <a:pos x="T8" y="T9"/>
                </a:cxn>
                <a:cxn ang="0">
                  <a:pos x="T10" y="T11"/>
                </a:cxn>
              </a:cxnLst>
              <a:rect l="0" t="0" r="r" b="b"/>
              <a:pathLst>
                <a:path w="142" h="172">
                  <a:moveTo>
                    <a:pt x="0" y="0"/>
                  </a:moveTo>
                  <a:cubicBezTo>
                    <a:pt x="43" y="134"/>
                    <a:pt x="43" y="134"/>
                    <a:pt x="43" y="134"/>
                  </a:cubicBezTo>
                  <a:cubicBezTo>
                    <a:pt x="62" y="143"/>
                    <a:pt x="80" y="155"/>
                    <a:pt x="96" y="171"/>
                  </a:cubicBezTo>
                  <a:cubicBezTo>
                    <a:pt x="96" y="171"/>
                    <a:pt x="142" y="172"/>
                    <a:pt x="130" y="134"/>
                  </a:cubicBezTo>
                  <a:cubicBezTo>
                    <a:pt x="88" y="3"/>
                    <a:pt x="88" y="3"/>
                    <a:pt x="88" y="3"/>
                  </a:cubicBezTo>
                  <a:lnTo>
                    <a:pt x="0" y="0"/>
                  </a:lnTo>
                  <a:close/>
                </a:path>
              </a:pathLst>
            </a:custGeom>
            <a:solidFill>
              <a:srgbClr val="E6E7E8"/>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a:bodyPr>
            <a:lstStyle/>
            <a:p>
              <a:pPr algn="ctr"/>
              <a:endParaRPr>
                <a:latin typeface="Arial" panose="020B0604020202020204" pitchFamily="34" charset="0"/>
                <a:ea typeface="微软雅黑" panose="020B0503020204020204" pitchFamily="34" charset="-122"/>
              </a:endParaRPr>
            </a:p>
          </p:txBody>
        </p:sp>
        <p:sp>
          <p:nvSpPr>
            <p:cNvPr id="31" name="任意多边形 82"/>
            <p:cNvSpPr/>
            <p:nvPr>
              <p:custDataLst>
                <p:tags r:id="rId31"/>
              </p:custDataLst>
            </p:nvPr>
          </p:nvSpPr>
          <p:spPr bwMode="auto">
            <a:xfrm>
              <a:off x="5776" y="4215"/>
              <a:ext cx="600" cy="1678"/>
            </a:xfrm>
            <a:custGeom>
              <a:avLst/>
              <a:gdLst>
                <a:gd name="T0" fmla="*/ 11 w 98"/>
                <a:gd name="T1" fmla="*/ 0 h 274"/>
                <a:gd name="T2" fmla="*/ 0 w 98"/>
                <a:gd name="T3" fmla="*/ 16 h 274"/>
                <a:gd name="T4" fmla="*/ 81 w 98"/>
                <a:gd name="T5" fmla="*/ 273 h 274"/>
                <a:gd name="T6" fmla="*/ 98 w 98"/>
                <a:gd name="T7" fmla="*/ 274 h 274"/>
                <a:gd name="T8" fmla="*/ 11 w 98"/>
                <a:gd name="T9" fmla="*/ 0 h 274"/>
              </a:gdLst>
              <a:ahLst/>
              <a:cxnLst>
                <a:cxn ang="0">
                  <a:pos x="T0" y="T1"/>
                </a:cxn>
                <a:cxn ang="0">
                  <a:pos x="T2" y="T3"/>
                </a:cxn>
                <a:cxn ang="0">
                  <a:pos x="T4" y="T5"/>
                </a:cxn>
                <a:cxn ang="0">
                  <a:pos x="T6" y="T7"/>
                </a:cxn>
                <a:cxn ang="0">
                  <a:pos x="T8" y="T9"/>
                </a:cxn>
              </a:cxnLst>
              <a:rect l="0" t="0" r="r" b="b"/>
              <a:pathLst>
                <a:path w="98" h="274">
                  <a:moveTo>
                    <a:pt x="11" y="0"/>
                  </a:moveTo>
                  <a:cubicBezTo>
                    <a:pt x="8" y="6"/>
                    <a:pt x="4" y="11"/>
                    <a:pt x="0" y="16"/>
                  </a:cubicBezTo>
                  <a:cubicBezTo>
                    <a:pt x="81" y="273"/>
                    <a:pt x="81" y="273"/>
                    <a:pt x="81" y="273"/>
                  </a:cubicBezTo>
                  <a:cubicBezTo>
                    <a:pt x="98" y="274"/>
                    <a:pt x="98" y="274"/>
                    <a:pt x="98" y="274"/>
                  </a:cubicBezTo>
                  <a:lnTo>
                    <a:pt x="11" y="0"/>
                  </a:lnTo>
                  <a:close/>
                </a:path>
              </a:pathLst>
            </a:custGeom>
            <a:solidFill>
              <a:srgbClr val="006E94"/>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a:bodyPr>
            <a:lstStyle/>
            <a:p>
              <a:pPr algn="ctr"/>
              <a:endParaRPr>
                <a:latin typeface="Arial" panose="020B0604020202020204" pitchFamily="34" charset="0"/>
                <a:ea typeface="微软雅黑" panose="020B0503020204020204" pitchFamily="34" charset="-122"/>
              </a:endParaRPr>
            </a:p>
          </p:txBody>
        </p:sp>
        <p:sp>
          <p:nvSpPr>
            <p:cNvPr id="32" name="任意多边形 83"/>
            <p:cNvSpPr/>
            <p:nvPr>
              <p:custDataLst>
                <p:tags r:id="rId32"/>
              </p:custDataLst>
            </p:nvPr>
          </p:nvSpPr>
          <p:spPr bwMode="auto">
            <a:xfrm>
              <a:off x="6274" y="5889"/>
              <a:ext cx="286" cy="580"/>
            </a:xfrm>
            <a:custGeom>
              <a:avLst/>
              <a:gdLst>
                <a:gd name="T0" fmla="*/ 0 w 47"/>
                <a:gd name="T1" fmla="*/ 0 h 95"/>
                <a:gd name="T2" fmla="*/ 28 w 47"/>
                <a:gd name="T3" fmla="*/ 89 h 95"/>
                <a:gd name="T4" fmla="*/ 47 w 47"/>
                <a:gd name="T5" fmla="*/ 95 h 95"/>
                <a:gd name="T6" fmla="*/ 17 w 47"/>
                <a:gd name="T7" fmla="*/ 1 h 95"/>
                <a:gd name="T8" fmla="*/ 0 w 47"/>
                <a:gd name="T9" fmla="*/ 0 h 95"/>
              </a:gdLst>
              <a:ahLst/>
              <a:cxnLst>
                <a:cxn ang="0">
                  <a:pos x="T0" y="T1"/>
                </a:cxn>
                <a:cxn ang="0">
                  <a:pos x="T2" y="T3"/>
                </a:cxn>
                <a:cxn ang="0">
                  <a:pos x="T4" y="T5"/>
                </a:cxn>
                <a:cxn ang="0">
                  <a:pos x="T6" y="T7"/>
                </a:cxn>
                <a:cxn ang="0">
                  <a:pos x="T8" y="T9"/>
                </a:cxn>
              </a:cxnLst>
              <a:rect l="0" t="0" r="r" b="b"/>
              <a:pathLst>
                <a:path w="47" h="95">
                  <a:moveTo>
                    <a:pt x="0" y="0"/>
                  </a:moveTo>
                  <a:cubicBezTo>
                    <a:pt x="28" y="89"/>
                    <a:pt x="28" y="89"/>
                    <a:pt x="28" y="89"/>
                  </a:cubicBezTo>
                  <a:cubicBezTo>
                    <a:pt x="34" y="91"/>
                    <a:pt x="41" y="93"/>
                    <a:pt x="47" y="95"/>
                  </a:cubicBezTo>
                  <a:cubicBezTo>
                    <a:pt x="17" y="1"/>
                    <a:pt x="17" y="1"/>
                    <a:pt x="17" y="1"/>
                  </a:cubicBezTo>
                  <a:lnTo>
                    <a:pt x="0" y="0"/>
                  </a:lnTo>
                  <a:close/>
                </a:path>
              </a:pathLst>
            </a:custGeom>
            <a:solidFill>
              <a:srgbClr val="005473"/>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a:bodyPr>
            <a:lstStyle/>
            <a:p>
              <a:pPr algn="ctr"/>
              <a:endParaRPr>
                <a:latin typeface="Arial" panose="020B0604020202020204" pitchFamily="34" charset="0"/>
                <a:ea typeface="微软雅黑" panose="020B0503020204020204" pitchFamily="34" charset="-122"/>
              </a:endParaRPr>
            </a:p>
          </p:txBody>
        </p:sp>
        <p:sp>
          <p:nvSpPr>
            <p:cNvPr id="34" name="任意多边形 84"/>
            <p:cNvSpPr/>
            <p:nvPr>
              <p:custDataLst>
                <p:tags r:id="rId33"/>
              </p:custDataLst>
            </p:nvPr>
          </p:nvSpPr>
          <p:spPr bwMode="auto">
            <a:xfrm>
              <a:off x="4073" y="6648"/>
              <a:ext cx="1082" cy="514"/>
            </a:xfrm>
            <a:custGeom>
              <a:avLst/>
              <a:gdLst>
                <a:gd name="T0" fmla="*/ 18 w 176"/>
                <a:gd name="T1" fmla="*/ 27 h 84"/>
                <a:gd name="T2" fmla="*/ 0 w 176"/>
                <a:gd name="T3" fmla="*/ 57 h 84"/>
                <a:gd name="T4" fmla="*/ 157 w 176"/>
                <a:gd name="T5" fmla="*/ 84 h 84"/>
                <a:gd name="T6" fmla="*/ 158 w 176"/>
                <a:gd name="T7" fmla="*/ 84 h 84"/>
                <a:gd name="T8" fmla="*/ 173 w 176"/>
                <a:gd name="T9" fmla="*/ 58 h 84"/>
                <a:gd name="T10" fmla="*/ 148 w 176"/>
                <a:gd name="T11" fmla="*/ 43 h 84"/>
                <a:gd name="T12" fmla="*/ 142 w 176"/>
                <a:gd name="T13" fmla="*/ 44 h 84"/>
                <a:gd name="T14" fmla="*/ 157 w 176"/>
                <a:gd name="T15" fmla="*/ 18 h 84"/>
                <a:gd name="T16" fmla="*/ 132 w 176"/>
                <a:gd name="T17" fmla="*/ 3 h 84"/>
                <a:gd name="T18" fmla="*/ 85 w 176"/>
                <a:gd name="T19" fmla="*/ 15 h 84"/>
                <a:gd name="T20" fmla="*/ 56 w 176"/>
                <a:gd name="T21" fmla="*/ 1 h 84"/>
                <a:gd name="T22" fmla="*/ 18 w 176"/>
                <a:gd name="T23" fmla="*/ 27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 h="84">
                  <a:moveTo>
                    <a:pt x="18" y="27"/>
                  </a:moveTo>
                  <a:cubicBezTo>
                    <a:pt x="0" y="57"/>
                    <a:pt x="0" y="57"/>
                    <a:pt x="0" y="57"/>
                  </a:cubicBezTo>
                  <a:cubicBezTo>
                    <a:pt x="157" y="84"/>
                    <a:pt x="157" y="84"/>
                    <a:pt x="157" y="84"/>
                  </a:cubicBezTo>
                  <a:cubicBezTo>
                    <a:pt x="158" y="84"/>
                    <a:pt x="158" y="84"/>
                    <a:pt x="158" y="84"/>
                  </a:cubicBezTo>
                  <a:cubicBezTo>
                    <a:pt x="169" y="81"/>
                    <a:pt x="176" y="69"/>
                    <a:pt x="173" y="58"/>
                  </a:cubicBezTo>
                  <a:cubicBezTo>
                    <a:pt x="171" y="47"/>
                    <a:pt x="159" y="40"/>
                    <a:pt x="148" y="43"/>
                  </a:cubicBezTo>
                  <a:cubicBezTo>
                    <a:pt x="142" y="44"/>
                    <a:pt x="142" y="44"/>
                    <a:pt x="142" y="44"/>
                  </a:cubicBezTo>
                  <a:cubicBezTo>
                    <a:pt x="153" y="41"/>
                    <a:pt x="160" y="30"/>
                    <a:pt x="157" y="18"/>
                  </a:cubicBezTo>
                  <a:cubicBezTo>
                    <a:pt x="155" y="7"/>
                    <a:pt x="143" y="0"/>
                    <a:pt x="132" y="3"/>
                  </a:cubicBezTo>
                  <a:cubicBezTo>
                    <a:pt x="85" y="15"/>
                    <a:pt x="85" y="15"/>
                    <a:pt x="85" y="15"/>
                  </a:cubicBezTo>
                  <a:cubicBezTo>
                    <a:pt x="56" y="1"/>
                    <a:pt x="56" y="1"/>
                    <a:pt x="56" y="1"/>
                  </a:cubicBezTo>
                  <a:cubicBezTo>
                    <a:pt x="56" y="1"/>
                    <a:pt x="29" y="5"/>
                    <a:pt x="18" y="27"/>
                  </a:cubicBezTo>
                  <a:close/>
                </a:path>
              </a:pathLst>
            </a:custGeom>
            <a:solidFill>
              <a:srgbClr val="E6BE80"/>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92500" lnSpcReduction="10000"/>
            </a:bodyPr>
            <a:lstStyle/>
            <a:p>
              <a:pPr algn="ctr"/>
              <a:endParaRPr>
                <a:latin typeface="Arial" panose="020B0604020202020204" pitchFamily="34" charset="0"/>
                <a:ea typeface="微软雅黑" panose="020B0503020204020204" pitchFamily="34" charset="-122"/>
              </a:endParaRPr>
            </a:p>
          </p:txBody>
        </p:sp>
        <p:sp>
          <p:nvSpPr>
            <p:cNvPr id="35" name="任意多边形 85"/>
            <p:cNvSpPr/>
            <p:nvPr>
              <p:custDataLst>
                <p:tags r:id="rId34"/>
              </p:custDataLst>
            </p:nvPr>
          </p:nvSpPr>
          <p:spPr bwMode="auto">
            <a:xfrm>
              <a:off x="3861" y="7052"/>
              <a:ext cx="384" cy="759"/>
            </a:xfrm>
            <a:custGeom>
              <a:avLst/>
              <a:gdLst>
                <a:gd name="T0" fmla="*/ 24 w 63"/>
                <a:gd name="T1" fmla="*/ 0 h 124"/>
                <a:gd name="T2" fmla="*/ 0 w 63"/>
                <a:gd name="T3" fmla="*/ 9 h 124"/>
                <a:gd name="T4" fmla="*/ 33 w 63"/>
                <a:gd name="T5" fmla="*/ 124 h 124"/>
                <a:gd name="T6" fmla="*/ 53 w 63"/>
                <a:gd name="T7" fmla="*/ 119 h 124"/>
                <a:gd name="T8" fmla="*/ 24 w 63"/>
                <a:gd name="T9" fmla="*/ 0 h 124"/>
              </a:gdLst>
              <a:ahLst/>
              <a:cxnLst>
                <a:cxn ang="0">
                  <a:pos x="T0" y="T1"/>
                </a:cxn>
                <a:cxn ang="0">
                  <a:pos x="T2" y="T3"/>
                </a:cxn>
                <a:cxn ang="0">
                  <a:pos x="T4" y="T5"/>
                </a:cxn>
                <a:cxn ang="0">
                  <a:pos x="T6" y="T7"/>
                </a:cxn>
                <a:cxn ang="0">
                  <a:pos x="T8" y="T9"/>
                </a:cxn>
              </a:cxnLst>
              <a:rect l="0" t="0" r="r" b="b"/>
              <a:pathLst>
                <a:path w="62" h="124">
                  <a:moveTo>
                    <a:pt x="24" y="0"/>
                  </a:moveTo>
                  <a:cubicBezTo>
                    <a:pt x="18" y="3"/>
                    <a:pt x="10" y="7"/>
                    <a:pt x="0" y="9"/>
                  </a:cubicBezTo>
                  <a:cubicBezTo>
                    <a:pt x="33" y="124"/>
                    <a:pt x="33" y="124"/>
                    <a:pt x="33" y="124"/>
                  </a:cubicBezTo>
                  <a:cubicBezTo>
                    <a:pt x="53" y="119"/>
                    <a:pt x="53" y="119"/>
                    <a:pt x="53" y="119"/>
                  </a:cubicBezTo>
                  <a:cubicBezTo>
                    <a:pt x="56" y="103"/>
                    <a:pt x="63" y="39"/>
                    <a:pt x="24" y="0"/>
                  </a:cubicBezTo>
                  <a:close/>
                </a:path>
              </a:pathLst>
            </a:custGeom>
            <a:solidFill>
              <a:srgbClr val="BB9B67"/>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a:bodyPr>
            <a:lstStyle/>
            <a:p>
              <a:pPr algn="ctr"/>
              <a:endParaRPr>
                <a:latin typeface="Arial" panose="020B0604020202020204" pitchFamily="34" charset="0"/>
                <a:ea typeface="微软雅黑" panose="020B0503020204020204" pitchFamily="34" charset="-122"/>
              </a:endParaRPr>
            </a:p>
          </p:txBody>
        </p:sp>
        <p:sp>
          <p:nvSpPr>
            <p:cNvPr id="36" name="任意多边形 86"/>
            <p:cNvSpPr/>
            <p:nvPr>
              <p:custDataLst>
                <p:tags r:id="rId35"/>
              </p:custDataLst>
            </p:nvPr>
          </p:nvSpPr>
          <p:spPr bwMode="auto">
            <a:xfrm>
              <a:off x="4008" y="6995"/>
              <a:ext cx="1188" cy="878"/>
            </a:xfrm>
            <a:custGeom>
              <a:avLst/>
              <a:gdLst>
                <a:gd name="T0" fmla="*/ 11 w 194"/>
                <a:gd name="T1" fmla="*/ 0 h 143"/>
                <a:gd name="T2" fmla="*/ 9 w 194"/>
                <a:gd name="T3" fmla="*/ 4 h 143"/>
                <a:gd name="T4" fmla="*/ 0 w 194"/>
                <a:gd name="T5" fmla="*/ 9 h 143"/>
                <a:gd name="T6" fmla="*/ 29 w 194"/>
                <a:gd name="T7" fmla="*/ 128 h 143"/>
                <a:gd name="T8" fmla="*/ 36 w 194"/>
                <a:gd name="T9" fmla="*/ 126 h 143"/>
                <a:gd name="T10" fmla="*/ 77 w 194"/>
                <a:gd name="T11" fmla="*/ 137 h 143"/>
                <a:gd name="T12" fmla="*/ 98 w 194"/>
                <a:gd name="T13" fmla="*/ 132 h 143"/>
                <a:gd name="T14" fmla="*/ 173 w 194"/>
                <a:gd name="T15" fmla="*/ 113 h 143"/>
                <a:gd name="T16" fmla="*/ 176 w 194"/>
                <a:gd name="T17" fmla="*/ 113 h 143"/>
                <a:gd name="T18" fmla="*/ 191 w 194"/>
                <a:gd name="T19" fmla="*/ 87 h 143"/>
                <a:gd name="T20" fmla="*/ 166 w 194"/>
                <a:gd name="T21" fmla="*/ 71 h 143"/>
                <a:gd name="T22" fmla="*/ 174 w 194"/>
                <a:gd name="T23" fmla="*/ 69 h 143"/>
                <a:gd name="T24" fmla="*/ 189 w 194"/>
                <a:gd name="T25" fmla="*/ 44 h 143"/>
                <a:gd name="T26" fmla="*/ 163 w 194"/>
                <a:gd name="T27" fmla="*/ 28 h 143"/>
                <a:gd name="T28" fmla="*/ 168 w 194"/>
                <a:gd name="T29" fmla="*/ 27 h 143"/>
                <a:gd name="T30" fmla="*/ 11 w 194"/>
                <a:gd name="T31" fmla="*/ 0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4" h="143">
                  <a:moveTo>
                    <a:pt x="11" y="0"/>
                  </a:moveTo>
                  <a:cubicBezTo>
                    <a:pt x="9" y="4"/>
                    <a:pt x="9" y="4"/>
                    <a:pt x="9" y="4"/>
                  </a:cubicBezTo>
                  <a:cubicBezTo>
                    <a:pt x="9" y="4"/>
                    <a:pt x="6" y="6"/>
                    <a:pt x="0" y="9"/>
                  </a:cubicBezTo>
                  <a:cubicBezTo>
                    <a:pt x="39" y="48"/>
                    <a:pt x="32" y="112"/>
                    <a:pt x="29" y="128"/>
                  </a:cubicBezTo>
                  <a:cubicBezTo>
                    <a:pt x="36" y="126"/>
                    <a:pt x="36" y="126"/>
                    <a:pt x="36" y="126"/>
                  </a:cubicBezTo>
                  <a:cubicBezTo>
                    <a:pt x="36" y="126"/>
                    <a:pt x="55" y="143"/>
                    <a:pt x="77" y="137"/>
                  </a:cubicBezTo>
                  <a:cubicBezTo>
                    <a:pt x="98" y="132"/>
                    <a:pt x="98" y="132"/>
                    <a:pt x="98" y="132"/>
                  </a:cubicBezTo>
                  <a:cubicBezTo>
                    <a:pt x="173" y="113"/>
                    <a:pt x="173" y="113"/>
                    <a:pt x="173" y="113"/>
                  </a:cubicBezTo>
                  <a:cubicBezTo>
                    <a:pt x="176" y="113"/>
                    <a:pt x="176" y="113"/>
                    <a:pt x="176" y="113"/>
                  </a:cubicBezTo>
                  <a:cubicBezTo>
                    <a:pt x="187" y="110"/>
                    <a:pt x="194" y="98"/>
                    <a:pt x="191" y="87"/>
                  </a:cubicBezTo>
                  <a:cubicBezTo>
                    <a:pt x="188" y="75"/>
                    <a:pt x="177" y="69"/>
                    <a:pt x="166" y="71"/>
                  </a:cubicBezTo>
                  <a:cubicBezTo>
                    <a:pt x="174" y="69"/>
                    <a:pt x="174" y="69"/>
                    <a:pt x="174" y="69"/>
                  </a:cubicBezTo>
                  <a:cubicBezTo>
                    <a:pt x="185" y="67"/>
                    <a:pt x="192" y="55"/>
                    <a:pt x="189" y="44"/>
                  </a:cubicBezTo>
                  <a:cubicBezTo>
                    <a:pt x="186" y="32"/>
                    <a:pt x="175" y="25"/>
                    <a:pt x="163" y="28"/>
                  </a:cubicBezTo>
                  <a:cubicBezTo>
                    <a:pt x="168" y="27"/>
                    <a:pt x="168" y="27"/>
                    <a:pt x="168" y="27"/>
                  </a:cubicBezTo>
                  <a:lnTo>
                    <a:pt x="11" y="0"/>
                  </a:lnTo>
                  <a:close/>
                </a:path>
              </a:pathLst>
            </a:custGeom>
            <a:solidFill>
              <a:srgbClr val="D4B076"/>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a:bodyPr>
            <a:lstStyle/>
            <a:p>
              <a:pPr algn="ctr"/>
              <a:endParaRPr>
                <a:latin typeface="Arial" panose="020B0604020202020204" pitchFamily="34" charset="0"/>
                <a:ea typeface="微软雅黑" panose="020B0503020204020204" pitchFamily="34" charset="-122"/>
              </a:endParaRPr>
            </a:p>
          </p:txBody>
        </p:sp>
        <p:sp>
          <p:nvSpPr>
            <p:cNvPr id="37" name="任意多边形 87"/>
            <p:cNvSpPr/>
            <p:nvPr>
              <p:custDataLst>
                <p:tags r:id="rId36"/>
              </p:custDataLst>
            </p:nvPr>
          </p:nvSpPr>
          <p:spPr bwMode="auto">
            <a:xfrm>
              <a:off x="3559" y="7297"/>
              <a:ext cx="608" cy="706"/>
            </a:xfrm>
            <a:custGeom>
              <a:avLst/>
              <a:gdLst>
                <a:gd name="T0" fmla="*/ 7 w 99"/>
                <a:gd name="T1" fmla="*/ 52 h 115"/>
                <a:gd name="T2" fmla="*/ 23 w 99"/>
                <a:gd name="T3" fmla="*/ 115 h 115"/>
                <a:gd name="T4" fmla="*/ 94 w 99"/>
                <a:gd name="T5" fmla="*/ 97 h 115"/>
                <a:gd name="T6" fmla="*/ 94 w 99"/>
                <a:gd name="T7" fmla="*/ 30 h 115"/>
                <a:gd name="T8" fmla="*/ 86 w 99"/>
                <a:gd name="T9" fmla="*/ 0 h 115"/>
                <a:gd name="T10" fmla="*/ 0 w 99"/>
                <a:gd name="T11" fmla="*/ 21 h 115"/>
                <a:gd name="T12" fmla="*/ 7 w 99"/>
                <a:gd name="T13" fmla="*/ 52 h 115"/>
              </a:gdLst>
              <a:ahLst/>
              <a:cxnLst>
                <a:cxn ang="0">
                  <a:pos x="T0" y="T1"/>
                </a:cxn>
                <a:cxn ang="0">
                  <a:pos x="T2" y="T3"/>
                </a:cxn>
                <a:cxn ang="0">
                  <a:pos x="T4" y="T5"/>
                </a:cxn>
                <a:cxn ang="0">
                  <a:pos x="T6" y="T7"/>
                </a:cxn>
                <a:cxn ang="0">
                  <a:pos x="T8" y="T9"/>
                </a:cxn>
                <a:cxn ang="0">
                  <a:pos x="T10" y="T11"/>
                </a:cxn>
                <a:cxn ang="0">
                  <a:pos x="T12" y="T13"/>
                </a:cxn>
              </a:cxnLst>
              <a:rect l="0" t="0" r="r" b="b"/>
              <a:pathLst>
                <a:path w="99" h="115">
                  <a:moveTo>
                    <a:pt x="7" y="52"/>
                  </a:moveTo>
                  <a:cubicBezTo>
                    <a:pt x="23" y="115"/>
                    <a:pt x="23" y="115"/>
                    <a:pt x="23" y="115"/>
                  </a:cubicBezTo>
                  <a:cubicBezTo>
                    <a:pt x="94" y="97"/>
                    <a:pt x="94" y="97"/>
                    <a:pt x="94" y="97"/>
                  </a:cubicBezTo>
                  <a:cubicBezTo>
                    <a:pt x="99" y="72"/>
                    <a:pt x="98" y="50"/>
                    <a:pt x="94" y="30"/>
                  </a:cubicBezTo>
                  <a:cubicBezTo>
                    <a:pt x="92" y="19"/>
                    <a:pt x="89" y="9"/>
                    <a:pt x="86" y="0"/>
                  </a:cubicBezTo>
                  <a:cubicBezTo>
                    <a:pt x="0" y="21"/>
                    <a:pt x="0" y="21"/>
                    <a:pt x="0" y="21"/>
                  </a:cubicBezTo>
                  <a:lnTo>
                    <a:pt x="7" y="52"/>
                  </a:lnTo>
                  <a:close/>
                </a:path>
              </a:pathLst>
            </a:custGeom>
            <a:solidFill>
              <a:srgbClr val="CECED1"/>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a:bodyPr>
            <a:lstStyle/>
            <a:p>
              <a:pPr algn="ctr"/>
              <a:endParaRPr>
                <a:latin typeface="Arial" panose="020B0604020202020204" pitchFamily="34" charset="0"/>
                <a:ea typeface="微软雅黑" panose="020B0503020204020204" pitchFamily="34" charset="-122"/>
              </a:endParaRPr>
            </a:p>
          </p:txBody>
        </p:sp>
        <p:sp>
          <p:nvSpPr>
            <p:cNvPr id="38" name="任意多边形 88"/>
            <p:cNvSpPr/>
            <p:nvPr>
              <p:custDataLst>
                <p:tags r:id="rId37"/>
              </p:custDataLst>
            </p:nvPr>
          </p:nvSpPr>
          <p:spPr bwMode="auto">
            <a:xfrm>
              <a:off x="3473" y="6991"/>
              <a:ext cx="612" cy="437"/>
            </a:xfrm>
            <a:custGeom>
              <a:avLst/>
              <a:gdLst>
                <a:gd name="T0" fmla="*/ 0 w 100"/>
                <a:gd name="T1" fmla="*/ 18 h 71"/>
                <a:gd name="T2" fmla="*/ 14 w 100"/>
                <a:gd name="T3" fmla="*/ 71 h 71"/>
                <a:gd name="T4" fmla="*/ 100 w 100"/>
                <a:gd name="T5" fmla="*/ 50 h 71"/>
                <a:gd name="T6" fmla="*/ 72 w 100"/>
                <a:gd name="T7" fmla="*/ 0 h 71"/>
                <a:gd name="T8" fmla="*/ 0 w 100"/>
                <a:gd name="T9" fmla="*/ 18 h 71"/>
              </a:gdLst>
              <a:ahLst/>
              <a:cxnLst>
                <a:cxn ang="0">
                  <a:pos x="T0" y="T1"/>
                </a:cxn>
                <a:cxn ang="0">
                  <a:pos x="T2" y="T3"/>
                </a:cxn>
                <a:cxn ang="0">
                  <a:pos x="T4" y="T5"/>
                </a:cxn>
                <a:cxn ang="0">
                  <a:pos x="T6" y="T7"/>
                </a:cxn>
                <a:cxn ang="0">
                  <a:pos x="T8" y="T9"/>
                </a:cxn>
              </a:cxnLst>
              <a:rect l="0" t="0" r="r" b="b"/>
              <a:pathLst>
                <a:path w="100" h="71">
                  <a:moveTo>
                    <a:pt x="0" y="18"/>
                  </a:moveTo>
                  <a:cubicBezTo>
                    <a:pt x="14" y="71"/>
                    <a:pt x="14" y="71"/>
                    <a:pt x="14" y="71"/>
                  </a:cubicBezTo>
                  <a:cubicBezTo>
                    <a:pt x="100" y="50"/>
                    <a:pt x="100" y="50"/>
                    <a:pt x="100" y="50"/>
                  </a:cubicBezTo>
                  <a:cubicBezTo>
                    <a:pt x="88" y="18"/>
                    <a:pt x="72" y="0"/>
                    <a:pt x="72" y="0"/>
                  </a:cubicBezTo>
                  <a:lnTo>
                    <a:pt x="0" y="18"/>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85000" lnSpcReduction="20000"/>
            </a:bodyPr>
            <a:lstStyle/>
            <a:p>
              <a:pPr algn="ctr"/>
              <a:endParaRPr>
                <a:latin typeface="Arial" panose="020B0604020202020204" pitchFamily="34" charset="0"/>
                <a:ea typeface="微软雅黑" panose="020B0503020204020204" pitchFamily="34" charset="-122"/>
              </a:endParaRPr>
            </a:p>
          </p:txBody>
        </p:sp>
        <p:sp>
          <p:nvSpPr>
            <p:cNvPr id="39" name="任意多边形 89"/>
            <p:cNvSpPr/>
            <p:nvPr>
              <p:custDataLst>
                <p:tags r:id="rId38"/>
              </p:custDataLst>
            </p:nvPr>
          </p:nvSpPr>
          <p:spPr bwMode="auto">
            <a:xfrm>
              <a:off x="1089" y="7179"/>
              <a:ext cx="2973" cy="1548"/>
            </a:xfrm>
            <a:custGeom>
              <a:avLst/>
              <a:gdLst>
                <a:gd name="T0" fmla="*/ 1 w 484"/>
                <a:gd name="T1" fmla="*/ 117 h 252"/>
                <a:gd name="T2" fmla="*/ 21 w 484"/>
                <a:gd name="T3" fmla="*/ 200 h 252"/>
                <a:gd name="T4" fmla="*/ 22 w 484"/>
                <a:gd name="T5" fmla="*/ 205 h 252"/>
                <a:gd name="T6" fmla="*/ 88 w 484"/>
                <a:gd name="T7" fmla="*/ 244 h 252"/>
                <a:gd name="T8" fmla="*/ 438 w 484"/>
                <a:gd name="T9" fmla="*/ 157 h 252"/>
                <a:gd name="T10" fmla="*/ 477 w 484"/>
                <a:gd name="T11" fmla="*/ 91 h 252"/>
                <a:gd name="T12" fmla="*/ 476 w 484"/>
                <a:gd name="T13" fmla="*/ 86 h 252"/>
                <a:gd name="T14" fmla="*/ 455 w 484"/>
                <a:gd name="T15" fmla="*/ 4 h 252"/>
                <a:gd name="T16" fmla="*/ 454 w 484"/>
                <a:gd name="T17" fmla="*/ 0 h 252"/>
                <a:gd name="T18" fmla="*/ 0 w 484"/>
                <a:gd name="T19" fmla="*/ 114 h 252"/>
                <a:gd name="T20" fmla="*/ 1 w 484"/>
                <a:gd name="T21" fmla="*/ 117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3" h="251">
                  <a:moveTo>
                    <a:pt x="1" y="117"/>
                  </a:moveTo>
                  <a:cubicBezTo>
                    <a:pt x="21" y="200"/>
                    <a:pt x="21" y="200"/>
                    <a:pt x="21" y="200"/>
                  </a:cubicBezTo>
                  <a:cubicBezTo>
                    <a:pt x="22" y="205"/>
                    <a:pt x="22" y="205"/>
                    <a:pt x="22" y="205"/>
                  </a:cubicBezTo>
                  <a:cubicBezTo>
                    <a:pt x="30" y="234"/>
                    <a:pt x="59" y="252"/>
                    <a:pt x="88" y="244"/>
                  </a:cubicBezTo>
                  <a:cubicBezTo>
                    <a:pt x="438" y="157"/>
                    <a:pt x="438" y="157"/>
                    <a:pt x="438" y="157"/>
                  </a:cubicBezTo>
                  <a:cubicBezTo>
                    <a:pt x="467" y="150"/>
                    <a:pt x="484" y="120"/>
                    <a:pt x="477" y="91"/>
                  </a:cubicBezTo>
                  <a:cubicBezTo>
                    <a:pt x="476" y="86"/>
                    <a:pt x="476" y="86"/>
                    <a:pt x="476" y="86"/>
                  </a:cubicBezTo>
                  <a:cubicBezTo>
                    <a:pt x="455" y="4"/>
                    <a:pt x="455" y="4"/>
                    <a:pt x="455" y="4"/>
                  </a:cubicBezTo>
                  <a:cubicBezTo>
                    <a:pt x="455" y="3"/>
                    <a:pt x="455" y="1"/>
                    <a:pt x="454" y="0"/>
                  </a:cubicBezTo>
                  <a:cubicBezTo>
                    <a:pt x="0" y="114"/>
                    <a:pt x="0" y="114"/>
                    <a:pt x="0" y="114"/>
                  </a:cubicBezTo>
                  <a:cubicBezTo>
                    <a:pt x="0" y="115"/>
                    <a:pt x="0" y="116"/>
                    <a:pt x="1" y="117"/>
                  </a:cubicBezTo>
                  <a:close/>
                </a:path>
              </a:pathLst>
            </a:custGeom>
            <a:solidFill>
              <a:srgbClr val="2E2C2D"/>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a:bodyPr>
            <a:lstStyle/>
            <a:p>
              <a:pPr algn="ctr"/>
              <a:endParaRPr>
                <a:latin typeface="Arial" panose="020B0604020202020204" pitchFamily="34" charset="0"/>
                <a:ea typeface="微软雅黑" panose="020B0503020204020204" pitchFamily="34" charset="-122"/>
              </a:endParaRPr>
            </a:p>
          </p:txBody>
        </p:sp>
        <p:sp>
          <p:nvSpPr>
            <p:cNvPr id="40" name="任意多边形 90"/>
            <p:cNvSpPr/>
            <p:nvPr>
              <p:custDataLst>
                <p:tags r:id="rId39"/>
              </p:custDataLst>
            </p:nvPr>
          </p:nvSpPr>
          <p:spPr bwMode="auto">
            <a:xfrm>
              <a:off x="1060" y="6922"/>
              <a:ext cx="2817" cy="960"/>
            </a:xfrm>
            <a:custGeom>
              <a:avLst/>
              <a:gdLst>
                <a:gd name="T0" fmla="*/ 5 w 459"/>
                <a:gd name="T1" fmla="*/ 156 h 156"/>
                <a:gd name="T2" fmla="*/ 459 w 459"/>
                <a:gd name="T3" fmla="*/ 42 h 156"/>
                <a:gd name="T4" fmla="*/ 395 w 459"/>
                <a:gd name="T5" fmla="*/ 7 h 156"/>
                <a:gd name="T6" fmla="*/ 45 w 459"/>
                <a:gd name="T7" fmla="*/ 94 h 156"/>
                <a:gd name="T8" fmla="*/ 5 w 459"/>
                <a:gd name="T9" fmla="*/ 156 h 156"/>
              </a:gdLst>
              <a:ahLst/>
              <a:cxnLst>
                <a:cxn ang="0">
                  <a:pos x="T0" y="T1"/>
                </a:cxn>
                <a:cxn ang="0">
                  <a:pos x="T2" y="T3"/>
                </a:cxn>
                <a:cxn ang="0">
                  <a:pos x="T4" y="T5"/>
                </a:cxn>
                <a:cxn ang="0">
                  <a:pos x="T6" y="T7"/>
                </a:cxn>
                <a:cxn ang="0">
                  <a:pos x="T8" y="T9"/>
                </a:cxn>
              </a:cxnLst>
              <a:rect l="0" t="0" r="r" b="b"/>
              <a:pathLst>
                <a:path w="459" h="156">
                  <a:moveTo>
                    <a:pt x="5" y="156"/>
                  </a:moveTo>
                  <a:cubicBezTo>
                    <a:pt x="459" y="42"/>
                    <a:pt x="459" y="42"/>
                    <a:pt x="459" y="42"/>
                  </a:cubicBezTo>
                  <a:cubicBezTo>
                    <a:pt x="450" y="15"/>
                    <a:pt x="422" y="0"/>
                    <a:pt x="395" y="7"/>
                  </a:cubicBezTo>
                  <a:cubicBezTo>
                    <a:pt x="45" y="94"/>
                    <a:pt x="45" y="94"/>
                    <a:pt x="45" y="94"/>
                  </a:cubicBezTo>
                  <a:cubicBezTo>
                    <a:pt x="17" y="101"/>
                    <a:pt x="0" y="128"/>
                    <a:pt x="5" y="156"/>
                  </a:cubicBezTo>
                  <a:close/>
                </a:path>
              </a:pathLst>
            </a:custGeom>
            <a:solidFill>
              <a:srgbClr val="4D4A4B"/>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a:bodyPr>
            <a:lstStyle/>
            <a:p>
              <a:pPr algn="ctr"/>
              <a:endParaRPr>
                <a:latin typeface="Arial" panose="020B0604020202020204" pitchFamily="34" charset="0"/>
                <a:ea typeface="微软雅黑" panose="020B0503020204020204" pitchFamily="34" charset="-122"/>
              </a:endParaRPr>
            </a:p>
          </p:txBody>
        </p:sp>
        <p:sp>
          <p:nvSpPr>
            <p:cNvPr id="41" name="任意多边形 91"/>
            <p:cNvSpPr/>
            <p:nvPr>
              <p:custDataLst>
                <p:tags r:id="rId40"/>
              </p:custDataLst>
            </p:nvPr>
          </p:nvSpPr>
          <p:spPr bwMode="auto">
            <a:xfrm>
              <a:off x="4694" y="6677"/>
              <a:ext cx="437" cy="947"/>
            </a:xfrm>
            <a:custGeom>
              <a:avLst/>
              <a:gdLst>
                <a:gd name="T0" fmla="*/ 71 w 71"/>
                <a:gd name="T1" fmla="*/ 137 h 154"/>
                <a:gd name="T2" fmla="*/ 23 w 71"/>
                <a:gd name="T3" fmla="*/ 63 h 154"/>
                <a:gd name="T4" fmla="*/ 31 w 71"/>
                <a:gd name="T5" fmla="*/ 57 h 154"/>
                <a:gd name="T6" fmla="*/ 34 w 71"/>
                <a:gd name="T7" fmla="*/ 44 h 154"/>
                <a:gd name="T8" fmla="*/ 8 w 71"/>
                <a:gd name="T9" fmla="*/ 4 h 154"/>
                <a:gd name="T10" fmla="*/ 0 w 71"/>
                <a:gd name="T11" fmla="*/ 0 h 154"/>
                <a:gd name="T12" fmla="*/ 19 w 71"/>
                <a:gd name="T13" fmla="*/ 150 h 154"/>
                <a:gd name="T14" fmla="*/ 71 w 71"/>
                <a:gd name="T15" fmla="*/ 137 h 1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1" h="154">
                  <a:moveTo>
                    <a:pt x="71" y="137"/>
                  </a:moveTo>
                  <a:cubicBezTo>
                    <a:pt x="23" y="63"/>
                    <a:pt x="23" y="63"/>
                    <a:pt x="23" y="63"/>
                  </a:cubicBezTo>
                  <a:cubicBezTo>
                    <a:pt x="31" y="57"/>
                    <a:pt x="31" y="57"/>
                    <a:pt x="31" y="57"/>
                  </a:cubicBezTo>
                  <a:cubicBezTo>
                    <a:pt x="36" y="55"/>
                    <a:pt x="37" y="48"/>
                    <a:pt x="34" y="44"/>
                  </a:cubicBezTo>
                  <a:cubicBezTo>
                    <a:pt x="8" y="4"/>
                    <a:pt x="8" y="4"/>
                    <a:pt x="8" y="4"/>
                  </a:cubicBezTo>
                  <a:cubicBezTo>
                    <a:pt x="6" y="1"/>
                    <a:pt x="3" y="0"/>
                    <a:pt x="0" y="0"/>
                  </a:cubicBezTo>
                  <a:cubicBezTo>
                    <a:pt x="7" y="24"/>
                    <a:pt x="21" y="88"/>
                    <a:pt x="19" y="150"/>
                  </a:cubicBezTo>
                  <a:cubicBezTo>
                    <a:pt x="42" y="154"/>
                    <a:pt x="71" y="137"/>
                    <a:pt x="71" y="137"/>
                  </a:cubicBezTo>
                  <a:close/>
                </a:path>
              </a:pathLst>
            </a:custGeom>
            <a:solidFill>
              <a:srgbClr val="004E6C"/>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a:bodyPr>
            <a:lstStyle/>
            <a:p>
              <a:pPr algn="ctr"/>
              <a:endParaRPr>
                <a:latin typeface="Arial" panose="020B0604020202020204" pitchFamily="34" charset="0"/>
                <a:ea typeface="微软雅黑" panose="020B0503020204020204" pitchFamily="34" charset="-122"/>
              </a:endParaRPr>
            </a:p>
          </p:txBody>
        </p:sp>
        <p:sp>
          <p:nvSpPr>
            <p:cNvPr id="42" name="任意多边形 92"/>
            <p:cNvSpPr/>
            <p:nvPr>
              <p:custDataLst>
                <p:tags r:id="rId41"/>
              </p:custDataLst>
            </p:nvPr>
          </p:nvSpPr>
          <p:spPr bwMode="auto">
            <a:xfrm>
              <a:off x="4155" y="6567"/>
              <a:ext cx="670" cy="1033"/>
            </a:xfrm>
            <a:custGeom>
              <a:avLst/>
              <a:gdLst>
                <a:gd name="T0" fmla="*/ 88 w 109"/>
                <a:gd name="T1" fmla="*/ 18 h 168"/>
                <a:gd name="T2" fmla="*/ 83 w 109"/>
                <a:gd name="T3" fmla="*/ 19 h 168"/>
                <a:gd name="T4" fmla="*/ 81 w 109"/>
                <a:gd name="T5" fmla="*/ 21 h 168"/>
                <a:gd name="T6" fmla="*/ 73 w 109"/>
                <a:gd name="T7" fmla="*/ 0 h 168"/>
                <a:gd name="T8" fmla="*/ 0 w 109"/>
                <a:gd name="T9" fmla="*/ 23 h 168"/>
                <a:gd name="T10" fmla="*/ 53 w 109"/>
                <a:gd name="T11" fmla="*/ 78 h 168"/>
                <a:gd name="T12" fmla="*/ 77 w 109"/>
                <a:gd name="T13" fmla="*/ 120 h 168"/>
                <a:gd name="T14" fmla="*/ 107 w 109"/>
                <a:gd name="T15" fmla="*/ 168 h 168"/>
                <a:gd name="T16" fmla="*/ 88 w 109"/>
                <a:gd name="T17" fmla="*/ 1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9" h="168">
                  <a:moveTo>
                    <a:pt x="88" y="18"/>
                  </a:moveTo>
                  <a:cubicBezTo>
                    <a:pt x="86" y="18"/>
                    <a:pt x="85" y="18"/>
                    <a:pt x="83" y="19"/>
                  </a:cubicBezTo>
                  <a:cubicBezTo>
                    <a:pt x="81" y="21"/>
                    <a:pt x="81" y="21"/>
                    <a:pt x="81" y="21"/>
                  </a:cubicBezTo>
                  <a:cubicBezTo>
                    <a:pt x="73" y="0"/>
                    <a:pt x="73" y="0"/>
                    <a:pt x="73" y="0"/>
                  </a:cubicBezTo>
                  <a:cubicBezTo>
                    <a:pt x="0" y="23"/>
                    <a:pt x="0" y="23"/>
                    <a:pt x="0" y="23"/>
                  </a:cubicBezTo>
                  <a:cubicBezTo>
                    <a:pt x="12" y="56"/>
                    <a:pt x="53" y="78"/>
                    <a:pt x="53" y="78"/>
                  </a:cubicBezTo>
                  <a:cubicBezTo>
                    <a:pt x="73" y="88"/>
                    <a:pt x="77" y="120"/>
                    <a:pt x="77" y="120"/>
                  </a:cubicBezTo>
                  <a:cubicBezTo>
                    <a:pt x="78" y="152"/>
                    <a:pt x="91" y="165"/>
                    <a:pt x="107" y="168"/>
                  </a:cubicBezTo>
                  <a:cubicBezTo>
                    <a:pt x="109" y="106"/>
                    <a:pt x="95" y="42"/>
                    <a:pt x="88" y="18"/>
                  </a:cubicBezTo>
                  <a:close/>
                </a:path>
              </a:pathLst>
            </a:custGeom>
            <a:solidFill>
              <a:srgbClr val="016487"/>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a:bodyPr>
            <a:lstStyle/>
            <a:p>
              <a:pPr algn="ctr"/>
              <a:endParaRPr>
                <a:latin typeface="Arial" panose="020B0604020202020204" pitchFamily="34" charset="0"/>
                <a:ea typeface="微软雅黑" panose="020B0503020204020204" pitchFamily="34" charset="-122"/>
              </a:endParaRPr>
            </a:p>
          </p:txBody>
        </p:sp>
        <p:sp>
          <p:nvSpPr>
            <p:cNvPr id="43" name="任意多边形 93"/>
            <p:cNvSpPr/>
            <p:nvPr>
              <p:custDataLst>
                <p:tags r:id="rId42"/>
              </p:custDataLst>
            </p:nvPr>
          </p:nvSpPr>
          <p:spPr bwMode="auto">
            <a:xfrm>
              <a:off x="4694" y="6628"/>
              <a:ext cx="449" cy="331"/>
            </a:xfrm>
            <a:custGeom>
              <a:avLst/>
              <a:gdLst>
                <a:gd name="T0" fmla="*/ 70 w 73"/>
                <a:gd name="T1" fmla="*/ 19 h 54"/>
                <a:gd name="T2" fmla="*/ 55 w 73"/>
                <a:gd name="T3" fmla="*/ 45 h 54"/>
                <a:gd name="T4" fmla="*/ 29 w 73"/>
                <a:gd name="T5" fmla="*/ 51 h 54"/>
                <a:gd name="T6" fmla="*/ 3 w 73"/>
                <a:gd name="T7" fmla="*/ 36 h 54"/>
                <a:gd name="T8" fmla="*/ 18 w 73"/>
                <a:gd name="T9" fmla="*/ 10 h 54"/>
                <a:gd name="T10" fmla="*/ 44 w 73"/>
                <a:gd name="T11" fmla="*/ 3 h 54"/>
                <a:gd name="T12" fmla="*/ 70 w 73"/>
                <a:gd name="T13" fmla="*/ 19 h 54"/>
              </a:gdLst>
              <a:ahLst/>
              <a:cxnLst>
                <a:cxn ang="0">
                  <a:pos x="T0" y="T1"/>
                </a:cxn>
                <a:cxn ang="0">
                  <a:pos x="T2" y="T3"/>
                </a:cxn>
                <a:cxn ang="0">
                  <a:pos x="T4" y="T5"/>
                </a:cxn>
                <a:cxn ang="0">
                  <a:pos x="T6" y="T7"/>
                </a:cxn>
                <a:cxn ang="0">
                  <a:pos x="T8" y="T9"/>
                </a:cxn>
                <a:cxn ang="0">
                  <a:pos x="T10" y="T11"/>
                </a:cxn>
                <a:cxn ang="0">
                  <a:pos x="T12" y="T13"/>
                </a:cxn>
              </a:cxnLst>
              <a:rect l="0" t="0" r="r" b="b"/>
              <a:pathLst>
                <a:path w="73" h="54">
                  <a:moveTo>
                    <a:pt x="70" y="19"/>
                  </a:moveTo>
                  <a:cubicBezTo>
                    <a:pt x="73" y="30"/>
                    <a:pt x="66" y="42"/>
                    <a:pt x="55" y="45"/>
                  </a:cubicBezTo>
                  <a:cubicBezTo>
                    <a:pt x="29" y="51"/>
                    <a:pt x="29" y="51"/>
                    <a:pt x="29" y="51"/>
                  </a:cubicBezTo>
                  <a:cubicBezTo>
                    <a:pt x="17" y="54"/>
                    <a:pt x="6" y="47"/>
                    <a:pt x="3" y="36"/>
                  </a:cubicBezTo>
                  <a:cubicBezTo>
                    <a:pt x="0" y="24"/>
                    <a:pt x="7" y="12"/>
                    <a:pt x="18" y="10"/>
                  </a:cubicBezTo>
                  <a:cubicBezTo>
                    <a:pt x="44" y="3"/>
                    <a:pt x="44" y="3"/>
                    <a:pt x="44" y="3"/>
                  </a:cubicBezTo>
                  <a:cubicBezTo>
                    <a:pt x="56" y="0"/>
                    <a:pt x="67" y="7"/>
                    <a:pt x="70" y="19"/>
                  </a:cubicBezTo>
                  <a:close/>
                </a:path>
              </a:pathLst>
            </a:custGeom>
            <a:solidFill>
              <a:srgbClr val="E6BE80"/>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47500" lnSpcReduction="20000"/>
            </a:bodyPr>
            <a:lstStyle/>
            <a:p>
              <a:pPr algn="ctr"/>
              <a:endParaRPr>
                <a:latin typeface="Arial" panose="020B0604020202020204" pitchFamily="34" charset="0"/>
                <a:ea typeface="微软雅黑" panose="020B0503020204020204" pitchFamily="34" charset="-122"/>
              </a:endParaRPr>
            </a:p>
          </p:txBody>
        </p:sp>
        <p:sp>
          <p:nvSpPr>
            <p:cNvPr id="44" name="任意多边形 94"/>
            <p:cNvSpPr/>
            <p:nvPr>
              <p:custDataLst>
                <p:tags r:id="rId43"/>
              </p:custDataLst>
            </p:nvPr>
          </p:nvSpPr>
          <p:spPr bwMode="auto">
            <a:xfrm>
              <a:off x="4792" y="6869"/>
              <a:ext cx="449" cy="331"/>
            </a:xfrm>
            <a:custGeom>
              <a:avLst/>
              <a:gdLst>
                <a:gd name="T0" fmla="*/ 70 w 73"/>
                <a:gd name="T1" fmla="*/ 18 h 54"/>
                <a:gd name="T2" fmla="*/ 55 w 73"/>
                <a:gd name="T3" fmla="*/ 44 h 54"/>
                <a:gd name="T4" fmla="*/ 29 w 73"/>
                <a:gd name="T5" fmla="*/ 51 h 54"/>
                <a:gd name="T6" fmla="*/ 3 w 73"/>
                <a:gd name="T7" fmla="*/ 35 h 54"/>
                <a:gd name="T8" fmla="*/ 19 w 73"/>
                <a:gd name="T9" fmla="*/ 9 h 54"/>
                <a:gd name="T10" fmla="*/ 44 w 73"/>
                <a:gd name="T11" fmla="*/ 3 h 54"/>
                <a:gd name="T12" fmla="*/ 70 w 73"/>
                <a:gd name="T13" fmla="*/ 18 h 54"/>
              </a:gdLst>
              <a:ahLst/>
              <a:cxnLst>
                <a:cxn ang="0">
                  <a:pos x="T0" y="T1"/>
                </a:cxn>
                <a:cxn ang="0">
                  <a:pos x="T2" y="T3"/>
                </a:cxn>
                <a:cxn ang="0">
                  <a:pos x="T4" y="T5"/>
                </a:cxn>
                <a:cxn ang="0">
                  <a:pos x="T6" y="T7"/>
                </a:cxn>
                <a:cxn ang="0">
                  <a:pos x="T8" y="T9"/>
                </a:cxn>
                <a:cxn ang="0">
                  <a:pos x="T10" y="T11"/>
                </a:cxn>
                <a:cxn ang="0">
                  <a:pos x="T12" y="T13"/>
                </a:cxn>
              </a:cxnLst>
              <a:rect l="0" t="0" r="r" b="b"/>
              <a:pathLst>
                <a:path w="73" h="54">
                  <a:moveTo>
                    <a:pt x="70" y="18"/>
                  </a:moveTo>
                  <a:cubicBezTo>
                    <a:pt x="73" y="30"/>
                    <a:pt x="66" y="42"/>
                    <a:pt x="55" y="44"/>
                  </a:cubicBezTo>
                  <a:cubicBezTo>
                    <a:pt x="29" y="51"/>
                    <a:pt x="29" y="51"/>
                    <a:pt x="29" y="51"/>
                  </a:cubicBezTo>
                  <a:cubicBezTo>
                    <a:pt x="17" y="54"/>
                    <a:pt x="6" y="47"/>
                    <a:pt x="3" y="35"/>
                  </a:cubicBezTo>
                  <a:cubicBezTo>
                    <a:pt x="0" y="24"/>
                    <a:pt x="7" y="12"/>
                    <a:pt x="19" y="9"/>
                  </a:cubicBezTo>
                  <a:cubicBezTo>
                    <a:pt x="44" y="3"/>
                    <a:pt x="44" y="3"/>
                    <a:pt x="44" y="3"/>
                  </a:cubicBezTo>
                  <a:cubicBezTo>
                    <a:pt x="56" y="0"/>
                    <a:pt x="67" y="7"/>
                    <a:pt x="70" y="18"/>
                  </a:cubicBezTo>
                  <a:close/>
                </a:path>
              </a:pathLst>
            </a:custGeom>
            <a:solidFill>
              <a:srgbClr val="E6BE80"/>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47500" lnSpcReduction="20000"/>
            </a:bodyPr>
            <a:lstStyle/>
            <a:p>
              <a:pPr algn="ctr"/>
              <a:endParaRPr>
                <a:latin typeface="Arial" panose="020B0604020202020204" pitchFamily="34" charset="0"/>
                <a:ea typeface="微软雅黑" panose="020B0503020204020204" pitchFamily="34" charset="-122"/>
              </a:endParaRPr>
            </a:p>
          </p:txBody>
        </p:sp>
        <p:sp>
          <p:nvSpPr>
            <p:cNvPr id="45" name="任意多边形 95"/>
            <p:cNvSpPr/>
            <p:nvPr>
              <p:custDataLst>
                <p:tags r:id="rId44"/>
              </p:custDataLst>
            </p:nvPr>
          </p:nvSpPr>
          <p:spPr bwMode="auto">
            <a:xfrm>
              <a:off x="4825" y="7130"/>
              <a:ext cx="445" cy="335"/>
            </a:xfrm>
            <a:custGeom>
              <a:avLst/>
              <a:gdLst>
                <a:gd name="T0" fmla="*/ 70 w 73"/>
                <a:gd name="T1" fmla="*/ 18 h 54"/>
                <a:gd name="T2" fmla="*/ 54 w 73"/>
                <a:gd name="T3" fmla="*/ 44 h 54"/>
                <a:gd name="T4" fmla="*/ 29 w 73"/>
                <a:gd name="T5" fmla="*/ 51 h 54"/>
                <a:gd name="T6" fmla="*/ 3 w 73"/>
                <a:gd name="T7" fmla="*/ 35 h 54"/>
                <a:gd name="T8" fmla="*/ 18 w 73"/>
                <a:gd name="T9" fmla="*/ 9 h 54"/>
                <a:gd name="T10" fmla="*/ 44 w 73"/>
                <a:gd name="T11" fmla="*/ 3 h 54"/>
                <a:gd name="T12" fmla="*/ 70 w 73"/>
                <a:gd name="T13" fmla="*/ 18 h 54"/>
              </a:gdLst>
              <a:ahLst/>
              <a:cxnLst>
                <a:cxn ang="0">
                  <a:pos x="T0" y="T1"/>
                </a:cxn>
                <a:cxn ang="0">
                  <a:pos x="T2" y="T3"/>
                </a:cxn>
                <a:cxn ang="0">
                  <a:pos x="T4" y="T5"/>
                </a:cxn>
                <a:cxn ang="0">
                  <a:pos x="T6" y="T7"/>
                </a:cxn>
                <a:cxn ang="0">
                  <a:pos x="T8" y="T9"/>
                </a:cxn>
                <a:cxn ang="0">
                  <a:pos x="T10" y="T11"/>
                </a:cxn>
                <a:cxn ang="0">
                  <a:pos x="T12" y="T13"/>
                </a:cxn>
              </a:cxnLst>
              <a:rect l="0" t="0" r="r" b="b"/>
              <a:pathLst>
                <a:path w="73" h="54">
                  <a:moveTo>
                    <a:pt x="70" y="18"/>
                  </a:moveTo>
                  <a:cubicBezTo>
                    <a:pt x="73" y="30"/>
                    <a:pt x="66" y="42"/>
                    <a:pt x="54" y="44"/>
                  </a:cubicBezTo>
                  <a:cubicBezTo>
                    <a:pt x="29" y="51"/>
                    <a:pt x="29" y="51"/>
                    <a:pt x="29" y="51"/>
                  </a:cubicBezTo>
                  <a:cubicBezTo>
                    <a:pt x="17" y="54"/>
                    <a:pt x="6" y="47"/>
                    <a:pt x="3" y="35"/>
                  </a:cubicBezTo>
                  <a:cubicBezTo>
                    <a:pt x="0" y="24"/>
                    <a:pt x="7" y="12"/>
                    <a:pt x="18" y="9"/>
                  </a:cubicBezTo>
                  <a:cubicBezTo>
                    <a:pt x="44" y="3"/>
                    <a:pt x="44" y="3"/>
                    <a:pt x="44" y="3"/>
                  </a:cubicBezTo>
                  <a:cubicBezTo>
                    <a:pt x="56" y="0"/>
                    <a:pt x="67" y="7"/>
                    <a:pt x="70" y="18"/>
                  </a:cubicBezTo>
                  <a:close/>
                </a:path>
              </a:pathLst>
            </a:custGeom>
            <a:solidFill>
              <a:srgbClr val="E6BE80"/>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47500" lnSpcReduction="20000"/>
            </a:bodyPr>
            <a:lstStyle/>
            <a:p>
              <a:pPr algn="ctr"/>
              <a:endParaRPr>
                <a:latin typeface="Arial" panose="020B0604020202020204" pitchFamily="34" charset="0"/>
                <a:ea typeface="微软雅黑" panose="020B0503020204020204" pitchFamily="34" charset="-122"/>
              </a:endParaRPr>
            </a:p>
          </p:txBody>
        </p:sp>
        <p:sp>
          <p:nvSpPr>
            <p:cNvPr id="46" name="任意多边形 96"/>
            <p:cNvSpPr/>
            <p:nvPr>
              <p:custDataLst>
                <p:tags r:id="rId45"/>
              </p:custDataLst>
            </p:nvPr>
          </p:nvSpPr>
          <p:spPr bwMode="auto">
            <a:xfrm>
              <a:off x="4837" y="7395"/>
              <a:ext cx="449" cy="331"/>
            </a:xfrm>
            <a:custGeom>
              <a:avLst/>
              <a:gdLst>
                <a:gd name="T0" fmla="*/ 70 w 73"/>
                <a:gd name="T1" fmla="*/ 19 h 54"/>
                <a:gd name="T2" fmla="*/ 54 w 73"/>
                <a:gd name="T3" fmla="*/ 45 h 54"/>
                <a:gd name="T4" fmla="*/ 29 w 73"/>
                <a:gd name="T5" fmla="*/ 51 h 54"/>
                <a:gd name="T6" fmla="*/ 3 w 73"/>
                <a:gd name="T7" fmla="*/ 36 h 54"/>
                <a:gd name="T8" fmla="*/ 18 w 73"/>
                <a:gd name="T9" fmla="*/ 10 h 54"/>
                <a:gd name="T10" fmla="*/ 44 w 73"/>
                <a:gd name="T11" fmla="*/ 3 h 54"/>
                <a:gd name="T12" fmla="*/ 70 w 73"/>
                <a:gd name="T13" fmla="*/ 19 h 54"/>
              </a:gdLst>
              <a:ahLst/>
              <a:cxnLst>
                <a:cxn ang="0">
                  <a:pos x="T0" y="T1"/>
                </a:cxn>
                <a:cxn ang="0">
                  <a:pos x="T2" y="T3"/>
                </a:cxn>
                <a:cxn ang="0">
                  <a:pos x="T4" y="T5"/>
                </a:cxn>
                <a:cxn ang="0">
                  <a:pos x="T6" y="T7"/>
                </a:cxn>
                <a:cxn ang="0">
                  <a:pos x="T8" y="T9"/>
                </a:cxn>
                <a:cxn ang="0">
                  <a:pos x="T10" y="T11"/>
                </a:cxn>
                <a:cxn ang="0">
                  <a:pos x="T12" y="T13"/>
                </a:cxn>
              </a:cxnLst>
              <a:rect l="0" t="0" r="r" b="b"/>
              <a:pathLst>
                <a:path w="73" h="54">
                  <a:moveTo>
                    <a:pt x="70" y="19"/>
                  </a:moveTo>
                  <a:cubicBezTo>
                    <a:pt x="73" y="30"/>
                    <a:pt x="66" y="42"/>
                    <a:pt x="54" y="45"/>
                  </a:cubicBezTo>
                  <a:cubicBezTo>
                    <a:pt x="29" y="51"/>
                    <a:pt x="29" y="51"/>
                    <a:pt x="29" y="51"/>
                  </a:cubicBezTo>
                  <a:cubicBezTo>
                    <a:pt x="17" y="54"/>
                    <a:pt x="6" y="47"/>
                    <a:pt x="3" y="36"/>
                  </a:cubicBezTo>
                  <a:cubicBezTo>
                    <a:pt x="0" y="24"/>
                    <a:pt x="7" y="13"/>
                    <a:pt x="18" y="10"/>
                  </a:cubicBezTo>
                  <a:cubicBezTo>
                    <a:pt x="44" y="3"/>
                    <a:pt x="44" y="3"/>
                    <a:pt x="44" y="3"/>
                  </a:cubicBezTo>
                  <a:cubicBezTo>
                    <a:pt x="56" y="0"/>
                    <a:pt x="67" y="7"/>
                    <a:pt x="70" y="19"/>
                  </a:cubicBezTo>
                  <a:close/>
                </a:path>
              </a:pathLst>
            </a:custGeom>
            <a:solidFill>
              <a:srgbClr val="E6BE80"/>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47500" lnSpcReduction="20000"/>
            </a:bodyPr>
            <a:lstStyle/>
            <a:p>
              <a:pPr algn="ctr"/>
              <a:endParaRPr>
                <a:latin typeface="Arial" panose="020B0604020202020204" pitchFamily="34" charset="0"/>
                <a:ea typeface="微软雅黑" panose="020B0503020204020204" pitchFamily="34" charset="-122"/>
              </a:endParaRPr>
            </a:p>
          </p:txBody>
        </p:sp>
        <p:sp>
          <p:nvSpPr>
            <p:cNvPr id="47" name="任意多边形 97"/>
            <p:cNvSpPr/>
            <p:nvPr>
              <p:custDataLst>
                <p:tags r:id="rId46"/>
              </p:custDataLst>
            </p:nvPr>
          </p:nvSpPr>
          <p:spPr bwMode="auto">
            <a:xfrm>
              <a:off x="4086" y="6648"/>
              <a:ext cx="645" cy="359"/>
            </a:xfrm>
            <a:custGeom>
              <a:avLst/>
              <a:gdLst>
                <a:gd name="T0" fmla="*/ 19 w 105"/>
                <a:gd name="T1" fmla="*/ 22 h 59"/>
                <a:gd name="T2" fmla="*/ 32 w 105"/>
                <a:gd name="T3" fmla="*/ 10 h 59"/>
                <a:gd name="T4" fmla="*/ 53 w 105"/>
                <a:gd name="T5" fmla="*/ 1 h 59"/>
                <a:gd name="T6" fmla="*/ 83 w 105"/>
                <a:gd name="T7" fmla="*/ 3 h 59"/>
                <a:gd name="T8" fmla="*/ 97 w 105"/>
                <a:gd name="T9" fmla="*/ 3 h 59"/>
                <a:gd name="T10" fmla="*/ 101 w 105"/>
                <a:gd name="T11" fmla="*/ 11 h 59"/>
                <a:gd name="T12" fmla="*/ 57 w 105"/>
                <a:gd name="T13" fmla="*/ 40 h 59"/>
                <a:gd name="T14" fmla="*/ 51 w 105"/>
                <a:gd name="T15" fmla="*/ 59 h 59"/>
                <a:gd name="T16" fmla="*/ 22 w 105"/>
                <a:gd name="T17" fmla="*/ 55 h 59"/>
                <a:gd name="T18" fmla="*/ 0 w 105"/>
                <a:gd name="T19" fmla="*/ 54 h 59"/>
                <a:gd name="T20" fmla="*/ 19 w 105"/>
                <a:gd name="T21" fmla="*/ 22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5" h="59">
                  <a:moveTo>
                    <a:pt x="19" y="22"/>
                  </a:moveTo>
                  <a:cubicBezTo>
                    <a:pt x="32" y="10"/>
                    <a:pt x="32" y="10"/>
                    <a:pt x="32" y="10"/>
                  </a:cubicBezTo>
                  <a:cubicBezTo>
                    <a:pt x="32" y="10"/>
                    <a:pt x="39" y="0"/>
                    <a:pt x="53" y="1"/>
                  </a:cubicBezTo>
                  <a:cubicBezTo>
                    <a:pt x="83" y="3"/>
                    <a:pt x="83" y="3"/>
                    <a:pt x="83" y="3"/>
                  </a:cubicBezTo>
                  <a:cubicBezTo>
                    <a:pt x="83" y="3"/>
                    <a:pt x="92" y="4"/>
                    <a:pt x="97" y="3"/>
                  </a:cubicBezTo>
                  <a:cubicBezTo>
                    <a:pt x="97" y="3"/>
                    <a:pt x="105" y="5"/>
                    <a:pt x="101" y="11"/>
                  </a:cubicBezTo>
                  <a:cubicBezTo>
                    <a:pt x="101" y="11"/>
                    <a:pt x="100" y="38"/>
                    <a:pt x="57" y="40"/>
                  </a:cubicBezTo>
                  <a:cubicBezTo>
                    <a:pt x="57" y="40"/>
                    <a:pt x="53" y="48"/>
                    <a:pt x="51" y="59"/>
                  </a:cubicBezTo>
                  <a:cubicBezTo>
                    <a:pt x="22" y="55"/>
                    <a:pt x="22" y="55"/>
                    <a:pt x="22" y="55"/>
                  </a:cubicBezTo>
                  <a:cubicBezTo>
                    <a:pt x="0" y="54"/>
                    <a:pt x="0" y="54"/>
                    <a:pt x="0" y="54"/>
                  </a:cubicBezTo>
                  <a:lnTo>
                    <a:pt x="19" y="22"/>
                  </a:lnTo>
                  <a:close/>
                </a:path>
              </a:pathLst>
            </a:custGeom>
            <a:solidFill>
              <a:srgbClr val="E6BE80"/>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62500" lnSpcReduction="20000"/>
            </a:bodyPr>
            <a:lstStyle/>
            <a:p>
              <a:pPr algn="ctr"/>
              <a:endParaRPr>
                <a:latin typeface="Arial" panose="020B0604020202020204" pitchFamily="34" charset="0"/>
                <a:ea typeface="微软雅黑" panose="020B0503020204020204" pitchFamily="34" charset="-122"/>
              </a:endParaRPr>
            </a:p>
          </p:txBody>
        </p:sp>
      </p:grpSp>
    </p:spTree>
  </p:cSld>
  <p:clrMapOvr>
    <a:masterClrMapping/>
  </p:clrMapOvr>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空白">
    <p:bg>
      <p:bgPr>
        <a:gradFill>
          <a:gsLst>
            <a:gs pos="0">
              <a:schemeClr val="bg2"/>
            </a:gs>
            <a:gs pos="100000">
              <a:schemeClr val="tx2"/>
            </a:gs>
          </a:gsLst>
          <a:lin ang="5400000" scaled="1"/>
        </a:gra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图片与标题">
    <p:bg>
      <p:bgPr>
        <a:gradFill>
          <a:gsLst>
            <a:gs pos="0">
              <a:schemeClr val="bg2"/>
            </a:gs>
            <a:gs pos="100000">
              <a:schemeClr val="tx2"/>
            </a:gs>
          </a:gsLst>
          <a:lin ang="5400000" scaled="1"/>
        </a:gradFill>
        <a:effectLst/>
      </p:bgPr>
    </p:bg>
    <p:spTree>
      <p:nvGrpSpPr>
        <p:cNvPr id="1" name=""/>
        <p:cNvGrpSpPr/>
        <p:nvPr/>
      </p:nvGrpSpPr>
      <p:grpSpPr>
        <a:xfrm>
          <a:off x="0" y="0"/>
          <a:ext cx="0" cy="0"/>
          <a:chOff x="0" y="0"/>
          <a:chExt cx="0" cy="0"/>
        </a:xfrm>
      </p:grpSpPr>
      <p:grpSp>
        <p:nvGrpSpPr>
          <p:cNvPr id="11" name="组合 10"/>
          <p:cNvGrpSpPr/>
          <p:nvPr userDrawn="1">
            <p:custDataLst>
              <p:tags r:id="rId2"/>
            </p:custDataLst>
          </p:nvPr>
        </p:nvGrpSpPr>
        <p:grpSpPr>
          <a:xfrm>
            <a:off x="-3098" y="369411"/>
            <a:ext cx="12195098" cy="6488590"/>
            <a:chOff x="-3098" y="369411"/>
            <a:chExt cx="12195098" cy="6488590"/>
          </a:xfrm>
        </p:grpSpPr>
        <p:grpSp>
          <p:nvGrpSpPr>
            <p:cNvPr id="12" name="组合 11"/>
            <p:cNvGrpSpPr/>
            <p:nvPr userDrawn="1"/>
          </p:nvGrpSpPr>
          <p:grpSpPr>
            <a:xfrm>
              <a:off x="-3098" y="5850001"/>
              <a:ext cx="12195098" cy="1008000"/>
              <a:chOff x="-3098" y="6140921"/>
              <a:chExt cx="12195098" cy="717079"/>
            </a:xfrm>
          </p:grpSpPr>
          <p:sp>
            <p:nvSpPr>
              <p:cNvPr id="24" name="任意多边形: 形状 23"/>
              <p:cNvSpPr/>
              <p:nvPr userDrawn="1">
                <p:custDataLst>
                  <p:tags r:id="rId3"/>
                </p:custDataLst>
              </p:nvPr>
            </p:nvSpPr>
            <p:spPr>
              <a:xfrm>
                <a:off x="-3098" y="6140921"/>
                <a:ext cx="12195098" cy="704379"/>
              </a:xfrm>
              <a:custGeom>
                <a:avLst/>
                <a:gdLst>
                  <a:gd name="connsiteX0" fmla="*/ 12195098 w 12195098"/>
                  <a:gd name="connsiteY0" fmla="*/ 0 h 704379"/>
                  <a:gd name="connsiteX1" fmla="*/ 12195098 w 12195098"/>
                  <a:gd name="connsiteY1" fmla="*/ 704379 h 704379"/>
                  <a:gd name="connsiteX2" fmla="*/ 0 w 12195098"/>
                  <a:gd name="connsiteY2" fmla="*/ 704379 h 704379"/>
                  <a:gd name="connsiteX3" fmla="*/ 0 w 12195098"/>
                  <a:gd name="connsiteY3" fmla="*/ 150650 h 704379"/>
                  <a:gd name="connsiteX4" fmla="*/ 61107 w 12195098"/>
                  <a:gd name="connsiteY4" fmla="*/ 138632 h 704379"/>
                  <a:gd name="connsiteX5" fmla="*/ 1724284 w 12195098"/>
                  <a:gd name="connsiteY5" fmla="*/ 20707 h 704379"/>
                  <a:gd name="connsiteX6" fmla="*/ 6963034 w 12195098"/>
                  <a:gd name="connsiteY6" fmla="*/ 435688 h 704379"/>
                  <a:gd name="connsiteX7" fmla="*/ 11886117 w 12195098"/>
                  <a:gd name="connsiteY7" fmla="*/ 57969 h 704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5098" h="704379">
                    <a:moveTo>
                      <a:pt x="12195098" y="0"/>
                    </a:moveTo>
                    <a:lnTo>
                      <a:pt x="12195098" y="704379"/>
                    </a:lnTo>
                    <a:lnTo>
                      <a:pt x="0" y="704379"/>
                    </a:lnTo>
                    <a:lnTo>
                      <a:pt x="0" y="150650"/>
                    </a:lnTo>
                    <a:lnTo>
                      <a:pt x="61107" y="138632"/>
                    </a:lnTo>
                    <a:cubicBezTo>
                      <a:pt x="457137" y="69950"/>
                      <a:pt x="988081" y="23153"/>
                      <a:pt x="1724284" y="20707"/>
                    </a:cubicBezTo>
                    <a:cubicBezTo>
                      <a:pt x="4080134" y="12877"/>
                      <a:pt x="5194560" y="443518"/>
                      <a:pt x="6963034" y="435688"/>
                    </a:cubicBezTo>
                    <a:cubicBezTo>
                      <a:pt x="8620979" y="428348"/>
                      <a:pt x="9715238" y="450828"/>
                      <a:pt x="11886117" y="57969"/>
                    </a:cubicBezTo>
                    <a:close/>
                  </a:path>
                </a:pathLst>
              </a:custGeom>
              <a:gradFill>
                <a:gsLst>
                  <a:gs pos="0">
                    <a:schemeClr val="accent3">
                      <a:alpha val="20000"/>
                    </a:schemeClr>
                  </a:gs>
                  <a:gs pos="100000">
                    <a:schemeClr val="accent3">
                      <a:lumMod val="50000"/>
                      <a:alpha val="3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任意多边形: 形状 24"/>
              <p:cNvSpPr/>
              <p:nvPr userDrawn="1">
                <p:custDataLst>
                  <p:tags r:id="rId4"/>
                </p:custDataLst>
              </p:nvPr>
            </p:nvSpPr>
            <p:spPr>
              <a:xfrm flipH="1">
                <a:off x="-3098" y="6315042"/>
                <a:ext cx="12195098" cy="542958"/>
              </a:xfrm>
              <a:custGeom>
                <a:avLst/>
                <a:gdLst>
                  <a:gd name="connsiteX0" fmla="*/ 12028135 w 12195098"/>
                  <a:gd name="connsiteY0" fmla="*/ 21 h 542958"/>
                  <a:gd name="connsiteX1" fmla="*/ 7592061 w 12195098"/>
                  <a:gd name="connsiteY1" fmla="*/ 363419 h 542958"/>
                  <a:gd name="connsiteX2" fmla="*/ 2781549 w 12195098"/>
                  <a:gd name="connsiteY2" fmla="*/ 26018 h 542958"/>
                  <a:gd name="connsiteX3" fmla="*/ 501979 w 12195098"/>
                  <a:gd name="connsiteY3" fmla="*/ 135033 h 542958"/>
                  <a:gd name="connsiteX4" fmla="*/ 0 w 12195098"/>
                  <a:gd name="connsiteY4" fmla="*/ 193401 h 542958"/>
                  <a:gd name="connsiteX5" fmla="*/ 0 w 12195098"/>
                  <a:gd name="connsiteY5" fmla="*/ 542958 h 542958"/>
                  <a:gd name="connsiteX6" fmla="*/ 12195098 w 12195098"/>
                  <a:gd name="connsiteY6" fmla="*/ 542958 h 542958"/>
                  <a:gd name="connsiteX7" fmla="*/ 12195098 w 12195098"/>
                  <a:gd name="connsiteY7" fmla="*/ 4876 h 542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5098" h="542958">
                    <a:moveTo>
                      <a:pt x="12028135" y="21"/>
                    </a:moveTo>
                    <a:cubicBezTo>
                      <a:pt x="10982518" y="-3135"/>
                      <a:pt x="9067644" y="360253"/>
                      <a:pt x="7592061" y="363419"/>
                    </a:cubicBezTo>
                    <a:cubicBezTo>
                      <a:pt x="6018106" y="366796"/>
                      <a:pt x="4259405" y="2301"/>
                      <a:pt x="2781549" y="26018"/>
                    </a:cubicBezTo>
                    <a:cubicBezTo>
                      <a:pt x="2042621" y="37877"/>
                      <a:pt x="1230424" y="64648"/>
                      <a:pt x="501979" y="135033"/>
                    </a:cubicBezTo>
                    <a:lnTo>
                      <a:pt x="0" y="193401"/>
                    </a:lnTo>
                    <a:lnTo>
                      <a:pt x="0" y="542958"/>
                    </a:lnTo>
                    <a:lnTo>
                      <a:pt x="12195098" y="542958"/>
                    </a:lnTo>
                    <a:lnTo>
                      <a:pt x="12195098" y="4876"/>
                    </a:lnTo>
                    <a:close/>
                  </a:path>
                </a:pathLst>
              </a:custGeom>
              <a:gradFill>
                <a:gsLst>
                  <a:gs pos="0">
                    <a:schemeClr val="accent1">
                      <a:alpha val="20000"/>
                    </a:schemeClr>
                  </a:gs>
                  <a:gs pos="100000">
                    <a:schemeClr val="accent1">
                      <a:lumMod val="50000"/>
                      <a:alpha val="3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 name="组合 12"/>
            <p:cNvGrpSpPr/>
            <p:nvPr userDrawn="1">
              <p:custDataLst>
                <p:tags r:id="rId5"/>
              </p:custDataLst>
            </p:nvPr>
          </p:nvGrpSpPr>
          <p:grpSpPr>
            <a:xfrm rot="3187065">
              <a:off x="165589" y="404694"/>
              <a:ext cx="443753" cy="373188"/>
              <a:chOff x="1171196" y="4429689"/>
              <a:chExt cx="826046" cy="694689"/>
            </a:xfrm>
          </p:grpSpPr>
          <p:sp>
            <p:nvSpPr>
              <p:cNvPr id="14" name="任意多边形 73"/>
              <p:cNvSpPr/>
              <p:nvPr>
                <p:custDataLst>
                  <p:tags r:id="rId6"/>
                </p:custDataLst>
              </p:nvPr>
            </p:nvSpPr>
            <p:spPr bwMode="auto">
              <a:xfrm>
                <a:off x="1171196" y="4952469"/>
                <a:ext cx="57303" cy="89921"/>
              </a:xfrm>
              <a:custGeom>
                <a:avLst/>
                <a:gdLst>
                  <a:gd name="T0" fmla="*/ 6 w 43"/>
                  <a:gd name="T1" fmla="*/ 6 h 68"/>
                  <a:gd name="T2" fmla="*/ 1 w 43"/>
                  <a:gd name="T3" fmla="*/ 15 h 68"/>
                  <a:gd name="T4" fmla="*/ 16 w 43"/>
                  <a:gd name="T5" fmla="*/ 62 h 68"/>
                  <a:gd name="T6" fmla="*/ 25 w 43"/>
                  <a:gd name="T7" fmla="*/ 67 h 68"/>
                  <a:gd name="T8" fmla="*/ 43 w 43"/>
                  <a:gd name="T9" fmla="*/ 61 h 68"/>
                  <a:gd name="T10" fmla="*/ 23 w 43"/>
                  <a:gd name="T11" fmla="*/ 0 h 68"/>
                  <a:gd name="T12" fmla="*/ 6 w 43"/>
                  <a:gd name="T13" fmla="*/ 6 h 68"/>
                </a:gdLst>
                <a:ahLst/>
                <a:cxnLst>
                  <a:cxn ang="0">
                    <a:pos x="T0" y="T1"/>
                  </a:cxn>
                  <a:cxn ang="0">
                    <a:pos x="T2" y="T3"/>
                  </a:cxn>
                  <a:cxn ang="0">
                    <a:pos x="T4" y="T5"/>
                  </a:cxn>
                  <a:cxn ang="0">
                    <a:pos x="T6" y="T7"/>
                  </a:cxn>
                  <a:cxn ang="0">
                    <a:pos x="T8" y="T9"/>
                  </a:cxn>
                  <a:cxn ang="0">
                    <a:pos x="T10" y="T11"/>
                  </a:cxn>
                  <a:cxn ang="0">
                    <a:pos x="T12" y="T13"/>
                  </a:cxn>
                </a:cxnLst>
                <a:rect l="0" t="0" r="r" b="b"/>
                <a:pathLst>
                  <a:path w="43" h="68">
                    <a:moveTo>
                      <a:pt x="6" y="6"/>
                    </a:moveTo>
                    <a:cubicBezTo>
                      <a:pt x="2" y="7"/>
                      <a:pt x="0" y="11"/>
                      <a:pt x="1" y="15"/>
                    </a:cubicBezTo>
                    <a:cubicBezTo>
                      <a:pt x="16" y="62"/>
                      <a:pt x="16" y="62"/>
                      <a:pt x="16" y="62"/>
                    </a:cubicBezTo>
                    <a:cubicBezTo>
                      <a:pt x="17" y="66"/>
                      <a:pt x="21" y="68"/>
                      <a:pt x="25" y="67"/>
                    </a:cubicBezTo>
                    <a:cubicBezTo>
                      <a:pt x="43" y="61"/>
                      <a:pt x="43" y="61"/>
                      <a:pt x="43" y="61"/>
                    </a:cubicBezTo>
                    <a:cubicBezTo>
                      <a:pt x="23" y="0"/>
                      <a:pt x="23" y="0"/>
                      <a:pt x="23" y="0"/>
                    </a:cubicBezTo>
                    <a:lnTo>
                      <a:pt x="6" y="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latin typeface="微软雅黑" panose="020B0503020204020204" pitchFamily="34" charset="-122"/>
                  <a:ea typeface="微软雅黑" panose="020B0503020204020204" pitchFamily="34" charset="-122"/>
                </a:endParaRPr>
              </a:p>
            </p:txBody>
          </p:sp>
          <p:sp>
            <p:nvSpPr>
              <p:cNvPr id="15" name="任意多边形 74"/>
              <p:cNvSpPr/>
              <p:nvPr>
                <p:custDataLst>
                  <p:tags r:id="rId7"/>
                </p:custDataLst>
              </p:nvPr>
            </p:nvSpPr>
            <p:spPr bwMode="auto">
              <a:xfrm>
                <a:off x="1202933" y="4776152"/>
                <a:ext cx="288279" cy="313844"/>
              </a:xfrm>
              <a:custGeom>
                <a:avLst/>
                <a:gdLst>
                  <a:gd name="T0" fmla="*/ 162 w 217"/>
                  <a:gd name="T1" fmla="*/ 0 h 237"/>
                  <a:gd name="T2" fmla="*/ 161 w 217"/>
                  <a:gd name="T3" fmla="*/ 0 h 237"/>
                  <a:gd name="T4" fmla="*/ 2 w 217"/>
                  <a:gd name="T5" fmla="*/ 50 h 237"/>
                  <a:gd name="T6" fmla="*/ 6 w 217"/>
                  <a:gd name="T7" fmla="*/ 131 h 237"/>
                  <a:gd name="T8" fmla="*/ 25 w 217"/>
                  <a:gd name="T9" fmla="*/ 192 h 237"/>
                  <a:gd name="T10" fmla="*/ 51 w 217"/>
                  <a:gd name="T11" fmla="*/ 237 h 237"/>
                  <a:gd name="T12" fmla="*/ 217 w 217"/>
                  <a:gd name="T13" fmla="*/ 172 h 237"/>
                  <a:gd name="T14" fmla="*/ 162 w 217"/>
                  <a:gd name="T15" fmla="*/ 0 h 2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6" h="236">
                    <a:moveTo>
                      <a:pt x="162" y="0"/>
                    </a:moveTo>
                    <a:cubicBezTo>
                      <a:pt x="161" y="0"/>
                      <a:pt x="161" y="0"/>
                      <a:pt x="161" y="0"/>
                    </a:cubicBezTo>
                    <a:cubicBezTo>
                      <a:pt x="2" y="50"/>
                      <a:pt x="2" y="50"/>
                      <a:pt x="2" y="50"/>
                    </a:cubicBezTo>
                    <a:cubicBezTo>
                      <a:pt x="0" y="82"/>
                      <a:pt x="3" y="111"/>
                      <a:pt x="6" y="131"/>
                    </a:cubicBezTo>
                    <a:cubicBezTo>
                      <a:pt x="25" y="192"/>
                      <a:pt x="25" y="192"/>
                      <a:pt x="25" y="192"/>
                    </a:cubicBezTo>
                    <a:cubicBezTo>
                      <a:pt x="31" y="205"/>
                      <a:pt x="40" y="220"/>
                      <a:pt x="51" y="237"/>
                    </a:cubicBezTo>
                    <a:cubicBezTo>
                      <a:pt x="217" y="172"/>
                      <a:pt x="217" y="172"/>
                      <a:pt x="217" y="172"/>
                    </a:cubicBezTo>
                    <a:lnTo>
                      <a:pt x="162" y="0"/>
                    </a:lnTo>
                    <a:close/>
                  </a:path>
                </a:pathLst>
              </a:custGeom>
              <a:solidFill>
                <a:srgbClr val="006E94"/>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32500" lnSpcReduction="20000"/>
              </a:bodyPr>
              <a:lstStyle/>
              <a:p>
                <a:pPr algn="ctr"/>
                <a:endParaRPr>
                  <a:latin typeface="微软雅黑" panose="020B0503020204020204" pitchFamily="34" charset="-122"/>
                  <a:ea typeface="微软雅黑" panose="020B0503020204020204" pitchFamily="34" charset="-122"/>
                </a:endParaRPr>
              </a:p>
            </p:txBody>
          </p:sp>
          <p:sp>
            <p:nvSpPr>
              <p:cNvPr id="16" name="任意多边形 76"/>
              <p:cNvSpPr/>
              <p:nvPr>
                <p:custDataLst>
                  <p:tags r:id="rId8"/>
                </p:custDataLst>
              </p:nvPr>
            </p:nvSpPr>
            <p:spPr bwMode="auto">
              <a:xfrm>
                <a:off x="1417158" y="4599835"/>
                <a:ext cx="389661" cy="405529"/>
              </a:xfrm>
              <a:custGeom>
                <a:avLst/>
                <a:gdLst>
                  <a:gd name="T0" fmla="*/ 294 w 294"/>
                  <a:gd name="T1" fmla="*/ 258 h 306"/>
                  <a:gd name="T2" fmla="*/ 212 w 294"/>
                  <a:gd name="T3" fmla="*/ 0 h 306"/>
                  <a:gd name="T4" fmla="*/ 0 w 294"/>
                  <a:gd name="T5" fmla="*/ 133 h 306"/>
                  <a:gd name="T6" fmla="*/ 55 w 294"/>
                  <a:gd name="T7" fmla="*/ 306 h 306"/>
                  <a:gd name="T8" fmla="*/ 294 w 294"/>
                  <a:gd name="T9" fmla="*/ 258 h 306"/>
                </a:gdLst>
                <a:ahLst/>
                <a:cxnLst>
                  <a:cxn ang="0">
                    <a:pos x="T0" y="T1"/>
                  </a:cxn>
                  <a:cxn ang="0">
                    <a:pos x="T2" y="T3"/>
                  </a:cxn>
                  <a:cxn ang="0">
                    <a:pos x="T4" y="T5"/>
                  </a:cxn>
                  <a:cxn ang="0">
                    <a:pos x="T6" y="T7"/>
                  </a:cxn>
                  <a:cxn ang="0">
                    <a:pos x="T8" y="T9"/>
                  </a:cxn>
                </a:cxnLst>
                <a:rect l="0" t="0" r="r" b="b"/>
                <a:pathLst>
                  <a:path w="294" h="306">
                    <a:moveTo>
                      <a:pt x="294" y="258"/>
                    </a:moveTo>
                    <a:cubicBezTo>
                      <a:pt x="212" y="0"/>
                      <a:pt x="212" y="0"/>
                      <a:pt x="212" y="0"/>
                    </a:cubicBezTo>
                    <a:cubicBezTo>
                      <a:pt x="145" y="78"/>
                      <a:pt x="42" y="119"/>
                      <a:pt x="0" y="133"/>
                    </a:cubicBezTo>
                    <a:cubicBezTo>
                      <a:pt x="55" y="306"/>
                      <a:pt x="55" y="306"/>
                      <a:pt x="55" y="306"/>
                    </a:cubicBezTo>
                    <a:cubicBezTo>
                      <a:pt x="86" y="296"/>
                      <a:pt x="208" y="260"/>
                      <a:pt x="294" y="25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55000" lnSpcReduction="20000"/>
              </a:bodyPr>
              <a:lstStyle/>
              <a:p>
                <a:pPr algn="ctr"/>
                <a:endParaRPr>
                  <a:latin typeface="微软雅黑" panose="020B0503020204020204" pitchFamily="34" charset="-122"/>
                  <a:ea typeface="微软雅黑" panose="020B0503020204020204" pitchFamily="34" charset="-122"/>
                </a:endParaRPr>
              </a:p>
            </p:txBody>
          </p:sp>
          <p:sp>
            <p:nvSpPr>
              <p:cNvPr id="17" name="任意多边形 77"/>
              <p:cNvSpPr/>
              <p:nvPr>
                <p:custDataLst>
                  <p:tags r:id="rId9"/>
                </p:custDataLst>
              </p:nvPr>
            </p:nvSpPr>
            <p:spPr bwMode="auto">
              <a:xfrm>
                <a:off x="1489448" y="4941890"/>
                <a:ext cx="346463" cy="111962"/>
              </a:xfrm>
              <a:custGeom>
                <a:avLst/>
                <a:gdLst>
                  <a:gd name="T0" fmla="*/ 0 w 261"/>
                  <a:gd name="T1" fmla="*/ 48 h 85"/>
                  <a:gd name="T2" fmla="*/ 12 w 261"/>
                  <a:gd name="T3" fmla="*/ 85 h 85"/>
                  <a:gd name="T4" fmla="*/ 261 w 261"/>
                  <a:gd name="T5" fmla="*/ 72 h 85"/>
                  <a:gd name="T6" fmla="*/ 239 w 261"/>
                  <a:gd name="T7" fmla="*/ 0 h 85"/>
                  <a:gd name="T8" fmla="*/ 0 w 261"/>
                  <a:gd name="T9" fmla="*/ 48 h 85"/>
                </a:gdLst>
                <a:ahLst/>
                <a:cxnLst>
                  <a:cxn ang="0">
                    <a:pos x="T0" y="T1"/>
                  </a:cxn>
                  <a:cxn ang="0">
                    <a:pos x="T2" y="T3"/>
                  </a:cxn>
                  <a:cxn ang="0">
                    <a:pos x="T4" y="T5"/>
                  </a:cxn>
                  <a:cxn ang="0">
                    <a:pos x="T6" y="T7"/>
                  </a:cxn>
                  <a:cxn ang="0">
                    <a:pos x="T8" y="T9"/>
                  </a:cxn>
                </a:cxnLst>
                <a:rect l="0" t="0" r="r" b="b"/>
                <a:pathLst>
                  <a:path w="261" h="85">
                    <a:moveTo>
                      <a:pt x="0" y="48"/>
                    </a:moveTo>
                    <a:cubicBezTo>
                      <a:pt x="12" y="85"/>
                      <a:pt x="12" y="85"/>
                      <a:pt x="12" y="85"/>
                    </a:cubicBezTo>
                    <a:cubicBezTo>
                      <a:pt x="54" y="72"/>
                      <a:pt x="162" y="46"/>
                      <a:pt x="261" y="72"/>
                    </a:cubicBezTo>
                    <a:cubicBezTo>
                      <a:pt x="239" y="0"/>
                      <a:pt x="239" y="0"/>
                      <a:pt x="239" y="0"/>
                    </a:cubicBezTo>
                    <a:cubicBezTo>
                      <a:pt x="153" y="2"/>
                      <a:pt x="31" y="38"/>
                      <a:pt x="0" y="48"/>
                    </a:cubicBezTo>
                    <a:close/>
                  </a:path>
                </a:pathLst>
              </a:custGeom>
              <a:solidFill>
                <a:srgbClr val="D1D2D4"/>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latin typeface="微软雅黑" panose="020B0503020204020204" pitchFamily="34" charset="-122"/>
                  <a:ea typeface="微软雅黑" panose="020B0503020204020204" pitchFamily="34" charset="-122"/>
                </a:endParaRPr>
              </a:p>
            </p:txBody>
          </p:sp>
          <p:sp>
            <p:nvSpPr>
              <p:cNvPr id="18" name="任意多边形 78"/>
              <p:cNvSpPr/>
              <p:nvPr>
                <p:custDataLst>
                  <p:tags r:id="rId10"/>
                </p:custDataLst>
              </p:nvPr>
            </p:nvSpPr>
            <p:spPr bwMode="auto">
              <a:xfrm>
                <a:off x="1854425" y="4679178"/>
                <a:ext cx="84632" cy="186015"/>
              </a:xfrm>
              <a:custGeom>
                <a:avLst/>
                <a:gdLst>
                  <a:gd name="T0" fmla="*/ 39 w 64"/>
                  <a:gd name="T1" fmla="*/ 15 h 140"/>
                  <a:gd name="T2" fmla="*/ 0 w 64"/>
                  <a:gd name="T3" fmla="*/ 0 h 140"/>
                  <a:gd name="T4" fmla="*/ 44 w 64"/>
                  <a:gd name="T5" fmla="*/ 140 h 140"/>
                  <a:gd name="T6" fmla="*/ 39 w 64"/>
                  <a:gd name="T7" fmla="*/ 15 h 140"/>
                </a:gdLst>
                <a:ahLst/>
                <a:cxnLst>
                  <a:cxn ang="0">
                    <a:pos x="T0" y="T1"/>
                  </a:cxn>
                  <a:cxn ang="0">
                    <a:pos x="T2" y="T3"/>
                  </a:cxn>
                  <a:cxn ang="0">
                    <a:pos x="T4" y="T5"/>
                  </a:cxn>
                  <a:cxn ang="0">
                    <a:pos x="T6" y="T7"/>
                  </a:cxn>
                </a:cxnLst>
                <a:rect l="0" t="0" r="r" b="b"/>
                <a:pathLst>
                  <a:path w="64" h="140">
                    <a:moveTo>
                      <a:pt x="39" y="15"/>
                    </a:moveTo>
                    <a:cubicBezTo>
                      <a:pt x="28" y="7"/>
                      <a:pt x="14" y="2"/>
                      <a:pt x="0" y="0"/>
                    </a:cubicBezTo>
                    <a:cubicBezTo>
                      <a:pt x="44" y="140"/>
                      <a:pt x="44" y="140"/>
                      <a:pt x="44" y="140"/>
                    </a:cubicBezTo>
                    <a:cubicBezTo>
                      <a:pt x="64" y="95"/>
                      <a:pt x="51" y="46"/>
                      <a:pt x="39" y="15"/>
                    </a:cubicBezTo>
                    <a:close/>
                  </a:path>
                </a:pathLst>
              </a:custGeom>
              <a:solidFill>
                <a:srgbClr val="CECFD0"/>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latin typeface="微软雅黑" panose="020B0503020204020204" pitchFamily="34" charset="-122"/>
                  <a:ea typeface="微软雅黑" panose="020B0503020204020204" pitchFamily="34" charset="-122"/>
                </a:endParaRPr>
              </a:p>
            </p:txBody>
          </p:sp>
          <p:sp>
            <p:nvSpPr>
              <p:cNvPr id="19" name="任意多边形 79"/>
              <p:cNvSpPr/>
              <p:nvPr>
                <p:custDataLst>
                  <p:tags r:id="rId11"/>
                </p:custDataLst>
              </p:nvPr>
            </p:nvSpPr>
            <p:spPr bwMode="auto">
              <a:xfrm>
                <a:off x="1905556" y="4699454"/>
                <a:ext cx="56422" cy="171909"/>
              </a:xfrm>
              <a:custGeom>
                <a:avLst/>
                <a:gdLst>
                  <a:gd name="T0" fmla="*/ 32 w 42"/>
                  <a:gd name="T1" fmla="*/ 43 h 130"/>
                  <a:gd name="T2" fmla="*/ 0 w 42"/>
                  <a:gd name="T3" fmla="*/ 0 h 130"/>
                  <a:gd name="T4" fmla="*/ 5 w 42"/>
                  <a:gd name="T5" fmla="*/ 125 h 130"/>
                  <a:gd name="T6" fmla="*/ 7 w 42"/>
                  <a:gd name="T7" fmla="*/ 130 h 130"/>
                  <a:gd name="T8" fmla="*/ 32 w 42"/>
                  <a:gd name="T9" fmla="*/ 43 h 130"/>
                </a:gdLst>
                <a:ahLst/>
                <a:cxnLst>
                  <a:cxn ang="0">
                    <a:pos x="T0" y="T1"/>
                  </a:cxn>
                  <a:cxn ang="0">
                    <a:pos x="T2" y="T3"/>
                  </a:cxn>
                  <a:cxn ang="0">
                    <a:pos x="T4" y="T5"/>
                  </a:cxn>
                  <a:cxn ang="0">
                    <a:pos x="T6" y="T7"/>
                  </a:cxn>
                  <a:cxn ang="0">
                    <a:pos x="T8" y="T9"/>
                  </a:cxn>
                </a:cxnLst>
                <a:rect l="0" t="0" r="r" b="b"/>
                <a:pathLst>
                  <a:path w="42" h="130">
                    <a:moveTo>
                      <a:pt x="32" y="43"/>
                    </a:moveTo>
                    <a:cubicBezTo>
                      <a:pt x="26" y="25"/>
                      <a:pt x="15" y="10"/>
                      <a:pt x="0" y="0"/>
                    </a:cubicBezTo>
                    <a:cubicBezTo>
                      <a:pt x="12" y="31"/>
                      <a:pt x="25" y="80"/>
                      <a:pt x="5" y="125"/>
                    </a:cubicBezTo>
                    <a:cubicBezTo>
                      <a:pt x="7" y="130"/>
                      <a:pt x="7" y="130"/>
                      <a:pt x="7" y="130"/>
                    </a:cubicBezTo>
                    <a:cubicBezTo>
                      <a:pt x="31" y="109"/>
                      <a:pt x="42" y="75"/>
                      <a:pt x="32" y="4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latin typeface="微软雅黑" panose="020B0503020204020204" pitchFamily="34" charset="-122"/>
                  <a:ea typeface="微软雅黑" panose="020B0503020204020204" pitchFamily="34" charset="-122"/>
                </a:endParaRPr>
              </a:p>
            </p:txBody>
          </p:sp>
          <p:sp>
            <p:nvSpPr>
              <p:cNvPr id="20" name="任意多边形 80"/>
              <p:cNvSpPr/>
              <p:nvPr>
                <p:custDataLst>
                  <p:tags r:id="rId12"/>
                </p:custDataLst>
              </p:nvPr>
            </p:nvSpPr>
            <p:spPr bwMode="auto">
              <a:xfrm>
                <a:off x="1699265" y="4429689"/>
                <a:ext cx="226567" cy="470767"/>
              </a:xfrm>
              <a:custGeom>
                <a:avLst/>
                <a:gdLst>
                  <a:gd name="T0" fmla="*/ 165 w 171"/>
                  <a:gd name="T1" fmla="*/ 335 h 356"/>
                  <a:gd name="T2" fmla="*/ 119 w 171"/>
                  <a:gd name="T3" fmla="*/ 190 h 356"/>
                  <a:gd name="T4" fmla="*/ 71 w 171"/>
                  <a:gd name="T5" fmla="*/ 38 h 356"/>
                  <a:gd name="T6" fmla="*/ 22 w 171"/>
                  <a:gd name="T7" fmla="*/ 27 h 356"/>
                  <a:gd name="T8" fmla="*/ 0 w 171"/>
                  <a:gd name="T9" fmla="*/ 88 h 356"/>
                  <a:gd name="T10" fmla="*/ 83 w 171"/>
                  <a:gd name="T11" fmla="*/ 353 h 356"/>
                  <a:gd name="T12" fmla="*/ 171 w 171"/>
                  <a:gd name="T13" fmla="*/ 356 h 356"/>
                  <a:gd name="T14" fmla="*/ 165 w 171"/>
                  <a:gd name="T15" fmla="*/ 335 h 3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1" h="356">
                    <a:moveTo>
                      <a:pt x="165" y="335"/>
                    </a:moveTo>
                    <a:cubicBezTo>
                      <a:pt x="119" y="190"/>
                      <a:pt x="119" y="190"/>
                      <a:pt x="119" y="190"/>
                    </a:cubicBezTo>
                    <a:cubicBezTo>
                      <a:pt x="71" y="38"/>
                      <a:pt x="71" y="38"/>
                      <a:pt x="71" y="38"/>
                    </a:cubicBezTo>
                    <a:cubicBezTo>
                      <a:pt x="59" y="0"/>
                      <a:pt x="22" y="27"/>
                      <a:pt x="22" y="27"/>
                    </a:cubicBezTo>
                    <a:cubicBezTo>
                      <a:pt x="17" y="49"/>
                      <a:pt x="10" y="69"/>
                      <a:pt x="0" y="88"/>
                    </a:cubicBezTo>
                    <a:cubicBezTo>
                      <a:pt x="83" y="353"/>
                      <a:pt x="83" y="353"/>
                      <a:pt x="83" y="353"/>
                    </a:cubicBezTo>
                    <a:cubicBezTo>
                      <a:pt x="171" y="356"/>
                      <a:pt x="171" y="356"/>
                      <a:pt x="171" y="356"/>
                    </a:cubicBezTo>
                    <a:lnTo>
                      <a:pt x="165" y="33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70000" lnSpcReduction="20000"/>
              </a:bodyPr>
              <a:lstStyle/>
              <a:p>
                <a:pPr algn="ctr"/>
                <a:endParaRPr>
                  <a:latin typeface="微软雅黑" panose="020B0503020204020204" pitchFamily="34" charset="-122"/>
                  <a:ea typeface="微软雅黑" panose="020B0503020204020204" pitchFamily="34" charset="-122"/>
                </a:endParaRPr>
              </a:p>
            </p:txBody>
          </p:sp>
          <p:sp>
            <p:nvSpPr>
              <p:cNvPr id="21" name="任意多边形 81"/>
              <p:cNvSpPr/>
              <p:nvPr>
                <p:custDataLst>
                  <p:tags r:id="rId13"/>
                </p:custDataLst>
              </p:nvPr>
            </p:nvSpPr>
            <p:spPr bwMode="auto">
              <a:xfrm>
                <a:off x="1809464" y="4896929"/>
                <a:ext cx="187778" cy="227449"/>
              </a:xfrm>
              <a:custGeom>
                <a:avLst/>
                <a:gdLst>
                  <a:gd name="T0" fmla="*/ 0 w 142"/>
                  <a:gd name="T1" fmla="*/ 0 h 172"/>
                  <a:gd name="T2" fmla="*/ 43 w 142"/>
                  <a:gd name="T3" fmla="*/ 134 h 172"/>
                  <a:gd name="T4" fmla="*/ 96 w 142"/>
                  <a:gd name="T5" fmla="*/ 171 h 172"/>
                  <a:gd name="T6" fmla="*/ 130 w 142"/>
                  <a:gd name="T7" fmla="*/ 134 h 172"/>
                  <a:gd name="T8" fmla="*/ 88 w 142"/>
                  <a:gd name="T9" fmla="*/ 3 h 172"/>
                  <a:gd name="T10" fmla="*/ 0 w 142"/>
                  <a:gd name="T11" fmla="*/ 0 h 172"/>
                </a:gdLst>
                <a:ahLst/>
                <a:cxnLst>
                  <a:cxn ang="0">
                    <a:pos x="T0" y="T1"/>
                  </a:cxn>
                  <a:cxn ang="0">
                    <a:pos x="T2" y="T3"/>
                  </a:cxn>
                  <a:cxn ang="0">
                    <a:pos x="T4" y="T5"/>
                  </a:cxn>
                  <a:cxn ang="0">
                    <a:pos x="T6" y="T7"/>
                  </a:cxn>
                  <a:cxn ang="0">
                    <a:pos x="T8" y="T9"/>
                  </a:cxn>
                  <a:cxn ang="0">
                    <a:pos x="T10" y="T11"/>
                  </a:cxn>
                </a:cxnLst>
                <a:rect l="0" t="0" r="r" b="b"/>
                <a:pathLst>
                  <a:path w="142" h="172">
                    <a:moveTo>
                      <a:pt x="0" y="0"/>
                    </a:moveTo>
                    <a:cubicBezTo>
                      <a:pt x="43" y="134"/>
                      <a:pt x="43" y="134"/>
                      <a:pt x="43" y="134"/>
                    </a:cubicBezTo>
                    <a:cubicBezTo>
                      <a:pt x="62" y="143"/>
                      <a:pt x="80" y="155"/>
                      <a:pt x="96" y="171"/>
                    </a:cubicBezTo>
                    <a:cubicBezTo>
                      <a:pt x="96" y="171"/>
                      <a:pt x="142" y="172"/>
                      <a:pt x="130" y="134"/>
                    </a:cubicBezTo>
                    <a:cubicBezTo>
                      <a:pt x="88" y="3"/>
                      <a:pt x="88" y="3"/>
                      <a:pt x="88" y="3"/>
                    </a:cubicBezTo>
                    <a:lnTo>
                      <a:pt x="0" y="0"/>
                    </a:lnTo>
                    <a:close/>
                  </a:path>
                </a:pathLst>
              </a:custGeom>
              <a:solidFill>
                <a:srgbClr val="E6E7E8"/>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latin typeface="微软雅黑" panose="020B0503020204020204" pitchFamily="34" charset="-122"/>
                  <a:ea typeface="微软雅黑" panose="020B0503020204020204" pitchFamily="34" charset="-122"/>
                </a:endParaRPr>
              </a:p>
            </p:txBody>
          </p:sp>
          <p:sp>
            <p:nvSpPr>
              <p:cNvPr id="22" name="任意多边形 82"/>
              <p:cNvSpPr/>
              <p:nvPr>
                <p:custDataLst>
                  <p:tags r:id="rId14"/>
                </p:custDataLst>
              </p:nvPr>
            </p:nvSpPr>
            <p:spPr bwMode="auto">
              <a:xfrm>
                <a:off x="1691331" y="4567216"/>
                <a:ext cx="129594" cy="362332"/>
              </a:xfrm>
              <a:custGeom>
                <a:avLst/>
                <a:gdLst>
                  <a:gd name="T0" fmla="*/ 11 w 98"/>
                  <a:gd name="T1" fmla="*/ 0 h 274"/>
                  <a:gd name="T2" fmla="*/ 0 w 98"/>
                  <a:gd name="T3" fmla="*/ 16 h 274"/>
                  <a:gd name="T4" fmla="*/ 81 w 98"/>
                  <a:gd name="T5" fmla="*/ 273 h 274"/>
                  <a:gd name="T6" fmla="*/ 98 w 98"/>
                  <a:gd name="T7" fmla="*/ 274 h 274"/>
                  <a:gd name="T8" fmla="*/ 11 w 98"/>
                  <a:gd name="T9" fmla="*/ 0 h 274"/>
                </a:gdLst>
                <a:ahLst/>
                <a:cxnLst>
                  <a:cxn ang="0">
                    <a:pos x="T0" y="T1"/>
                  </a:cxn>
                  <a:cxn ang="0">
                    <a:pos x="T2" y="T3"/>
                  </a:cxn>
                  <a:cxn ang="0">
                    <a:pos x="T4" y="T5"/>
                  </a:cxn>
                  <a:cxn ang="0">
                    <a:pos x="T6" y="T7"/>
                  </a:cxn>
                  <a:cxn ang="0">
                    <a:pos x="T8" y="T9"/>
                  </a:cxn>
                </a:cxnLst>
                <a:rect l="0" t="0" r="r" b="b"/>
                <a:pathLst>
                  <a:path w="98" h="274">
                    <a:moveTo>
                      <a:pt x="11" y="0"/>
                    </a:moveTo>
                    <a:cubicBezTo>
                      <a:pt x="8" y="6"/>
                      <a:pt x="4" y="11"/>
                      <a:pt x="0" y="16"/>
                    </a:cubicBezTo>
                    <a:cubicBezTo>
                      <a:pt x="81" y="273"/>
                      <a:pt x="81" y="273"/>
                      <a:pt x="81" y="273"/>
                    </a:cubicBezTo>
                    <a:cubicBezTo>
                      <a:pt x="98" y="274"/>
                      <a:pt x="98" y="274"/>
                      <a:pt x="98" y="274"/>
                    </a:cubicBezTo>
                    <a:lnTo>
                      <a:pt x="11" y="0"/>
                    </a:lnTo>
                    <a:close/>
                  </a:path>
                </a:pathLst>
              </a:custGeom>
              <a:solidFill>
                <a:srgbClr val="006E94"/>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40000" lnSpcReduction="20000"/>
              </a:bodyPr>
              <a:lstStyle/>
              <a:p>
                <a:pPr algn="ctr"/>
                <a:endParaRPr>
                  <a:latin typeface="微软雅黑" panose="020B0503020204020204" pitchFamily="34" charset="-122"/>
                  <a:ea typeface="微软雅黑" panose="020B0503020204020204" pitchFamily="34" charset="-122"/>
                </a:endParaRPr>
              </a:p>
            </p:txBody>
          </p:sp>
          <p:sp>
            <p:nvSpPr>
              <p:cNvPr id="23" name="任意多边形 83"/>
              <p:cNvSpPr/>
              <p:nvPr>
                <p:custDataLst>
                  <p:tags r:id="rId15"/>
                </p:custDataLst>
              </p:nvPr>
            </p:nvSpPr>
            <p:spPr bwMode="auto">
              <a:xfrm>
                <a:off x="1798885" y="4928666"/>
                <a:ext cx="61711" cy="125185"/>
              </a:xfrm>
              <a:custGeom>
                <a:avLst/>
                <a:gdLst>
                  <a:gd name="T0" fmla="*/ 0 w 47"/>
                  <a:gd name="T1" fmla="*/ 0 h 95"/>
                  <a:gd name="T2" fmla="*/ 28 w 47"/>
                  <a:gd name="T3" fmla="*/ 89 h 95"/>
                  <a:gd name="T4" fmla="*/ 47 w 47"/>
                  <a:gd name="T5" fmla="*/ 95 h 95"/>
                  <a:gd name="T6" fmla="*/ 17 w 47"/>
                  <a:gd name="T7" fmla="*/ 1 h 95"/>
                  <a:gd name="T8" fmla="*/ 0 w 47"/>
                  <a:gd name="T9" fmla="*/ 0 h 95"/>
                </a:gdLst>
                <a:ahLst/>
                <a:cxnLst>
                  <a:cxn ang="0">
                    <a:pos x="T0" y="T1"/>
                  </a:cxn>
                  <a:cxn ang="0">
                    <a:pos x="T2" y="T3"/>
                  </a:cxn>
                  <a:cxn ang="0">
                    <a:pos x="T4" y="T5"/>
                  </a:cxn>
                  <a:cxn ang="0">
                    <a:pos x="T6" y="T7"/>
                  </a:cxn>
                  <a:cxn ang="0">
                    <a:pos x="T8" y="T9"/>
                  </a:cxn>
                </a:cxnLst>
                <a:rect l="0" t="0" r="r" b="b"/>
                <a:pathLst>
                  <a:path w="47" h="95">
                    <a:moveTo>
                      <a:pt x="0" y="0"/>
                    </a:moveTo>
                    <a:cubicBezTo>
                      <a:pt x="28" y="89"/>
                      <a:pt x="28" y="89"/>
                      <a:pt x="28" y="89"/>
                    </a:cubicBezTo>
                    <a:cubicBezTo>
                      <a:pt x="34" y="91"/>
                      <a:pt x="41" y="93"/>
                      <a:pt x="47" y="95"/>
                    </a:cubicBezTo>
                    <a:cubicBezTo>
                      <a:pt x="17" y="1"/>
                      <a:pt x="17" y="1"/>
                      <a:pt x="17" y="1"/>
                    </a:cubicBezTo>
                    <a:lnTo>
                      <a:pt x="0" y="0"/>
                    </a:lnTo>
                    <a:close/>
                  </a:path>
                </a:pathLst>
              </a:custGeom>
              <a:solidFill>
                <a:srgbClr val="005473"/>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latin typeface="微软雅黑" panose="020B0503020204020204" pitchFamily="34" charset="-122"/>
                  <a:ea typeface="微软雅黑" panose="020B0503020204020204" pitchFamily="34" charset="-122"/>
                </a:endParaRPr>
              </a:p>
            </p:txBody>
          </p:sp>
        </p:grpSp>
      </p:grpSp>
      <p:sp>
        <p:nvSpPr>
          <p:cNvPr id="2" name="标题 1"/>
          <p:cNvSpPr>
            <a:spLocks noGrp="1"/>
          </p:cNvSpPr>
          <p:nvPr>
            <p:ph type="title"/>
            <p:custDataLst>
              <p:tags r:id="rId16"/>
            </p:custDataLst>
          </p:nvPr>
        </p:nvSpPr>
        <p:spPr>
          <a:xfrm>
            <a:off x="669930"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20000"/>
              </a:lnSpc>
              <a:buNone/>
              <a:defRPr kumimoji="0" lang="zh-CN" altLang="en-US" sz="2400" b="1" i="0" u="none" strike="noStrike" kern="1200" cap="none" spc="200" normalizeH="0" baseline="0" noProof="1">
                <a:solidFill>
                  <a:schemeClr val="bg1"/>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endParaRPr>
              <a:sym typeface="+mn-ea"/>
            </a:endParaRPr>
          </a:p>
        </p:txBody>
      </p:sp>
      <p:sp>
        <p:nvSpPr>
          <p:cNvPr id="3" name="图片占位符 2"/>
          <p:cNvSpPr>
            <a:spLocks noGrp="1"/>
          </p:cNvSpPr>
          <p:nvPr>
            <p:ph type="pic" idx="1"/>
            <p:custDataLst>
              <p:tags r:id="rId17"/>
            </p:custDataLst>
          </p:nvPr>
        </p:nvSpPr>
        <p:spPr>
          <a:xfrm>
            <a:off x="669930" y="952508"/>
            <a:ext cx="5283242" cy="5388907"/>
          </a:xfrm>
        </p:spPr>
        <p:txBody>
          <a:bodyPr vert="horz" lIns="101600" tIns="0" rIns="82550" bIns="0" rtlCol="0">
            <a:noAutofit/>
          </a:bodyPr>
          <a:lstStyle>
            <a:lvl1pPr marL="0" marR="0" lvl="0" indent="0" algn="l" defTabSz="914400" rtl="0" eaLnBrk="1" fontAlgn="auto" latinLnBrk="0" hangingPunct="1">
              <a:lnSpc>
                <a:spcPct val="120000"/>
              </a:lnSpc>
              <a:spcBef>
                <a:spcPct val="0"/>
              </a:spcBef>
              <a:spcAft>
                <a:spcPts val="1000"/>
              </a:spcAft>
              <a:buFont typeface="Arial" panose="020B0604020202020204" pitchFamily="34" charset="0"/>
              <a:buNone/>
              <a:defRPr kumimoji="0" lang="zh-CN" altLang="en-US" sz="1600" b="0" i="0" u="none" strike="noStrike" kern="1200" cap="none" spc="150" normalizeH="0" baseline="0" noProof="1">
                <a:solidFill>
                  <a:schemeClr val="bg1"/>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ct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solidFill>
                <a:uFillTx/>
                <a:latin typeface="+mn-lt"/>
                <a:ea typeface="+mn-ea"/>
                <a:cs typeface="+mn-cs"/>
                <a:sym typeface="+mn-ea"/>
              </a:defRPr>
            </a:lvl5pPr>
          </a:lstStyle>
          <a:p>
            <a:pPr lvl="0"/>
            <a:endParaRPr>
              <a:sym typeface="+mn-ea"/>
            </a:endParaRPr>
          </a:p>
        </p:txBody>
      </p:sp>
      <p:sp>
        <p:nvSpPr>
          <p:cNvPr id="4" name="文本占位符 3"/>
          <p:cNvSpPr>
            <a:spLocks noGrp="1"/>
          </p:cNvSpPr>
          <p:nvPr>
            <p:ph type="body" sz="half" idx="2"/>
            <p:custDataLst>
              <p:tags r:id="rId18"/>
            </p:custDataLst>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2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bg1"/>
                </a:solidFill>
                <a:uFillTx/>
                <a:latin typeface="Arial" panose="020B0604020202020204" pitchFamily="34" charset="0"/>
                <a:ea typeface="微软雅黑" panose="020B0503020204020204" pitchFamily="34" charset="-122"/>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19"/>
            </p:custDataLst>
          </p:nvPr>
        </p:nvSpPr>
        <p:spPr/>
        <p:txBody>
          <a:bodyPr/>
          <a:lstStyle>
            <a:lvl1pPr>
              <a:defRPr>
                <a:latin typeface="微软雅黑" panose="020B0503020204020204" pitchFamily="34" charset="-122"/>
                <a:ea typeface="微软雅黑" panose="020B0503020204020204" pitchFamily="34" charset="-122"/>
              </a:defRPr>
            </a:lvl1pPr>
          </a:lstStyle>
          <a:p>
            <a:fld id="{9EFD9D74-47D9-4702-A33C-335B63B48DBF}" type="datetimeFigureOut">
              <a:rPr lang="zh-CN" altLang="en-US" smtClean="0"/>
            </a:fld>
            <a:endParaRPr lang="zh-CN" altLang="en-US"/>
          </a:p>
        </p:txBody>
      </p:sp>
      <p:sp>
        <p:nvSpPr>
          <p:cNvPr id="6" name="页脚占位符 5"/>
          <p:cNvSpPr>
            <a:spLocks noGrp="1"/>
          </p:cNvSpPr>
          <p:nvPr>
            <p:ph type="ftr" sz="quarter" idx="11"/>
            <p:custDataLst>
              <p:tags r:id="rId20"/>
            </p:custDataLst>
          </p:nvPr>
        </p:nvSpPr>
        <p:spPr/>
        <p:txBody>
          <a:bodyPr/>
          <a:lstStyle>
            <a:lvl1pPr>
              <a:defRPr>
                <a:latin typeface="微软雅黑" panose="020B0503020204020204" pitchFamily="34" charset="-122"/>
                <a:ea typeface="微软雅黑" panose="020B0503020204020204" pitchFamily="34" charset="-122"/>
              </a:defRPr>
            </a:lvl1pPr>
          </a:lstStyle>
          <a:p>
            <a:endParaRPr lang="zh-CN" altLang="en-US"/>
          </a:p>
        </p:txBody>
      </p:sp>
      <p:sp>
        <p:nvSpPr>
          <p:cNvPr id="7" name="灯片编号占位符 6"/>
          <p:cNvSpPr>
            <a:spLocks noGrp="1"/>
          </p:cNvSpPr>
          <p:nvPr>
            <p:ph type="sldNum" sz="quarter" idx="12"/>
            <p:custDataLst>
              <p:tags r:id="rId21"/>
            </p:custDataLst>
          </p:nvPr>
        </p:nvSpPr>
        <p:spPr/>
        <p:txBody>
          <a:bodyPr/>
          <a:lstStyle>
            <a:lvl1pPr>
              <a:defRPr>
                <a:latin typeface="微软雅黑" panose="020B0503020204020204" pitchFamily="34" charset="-122"/>
                <a:ea typeface="微软雅黑" panose="020B0503020204020204" pitchFamily="34" charset="-122"/>
              </a:defRPr>
            </a:lvl1pPr>
          </a:lstStyle>
          <a:p>
            <a:fld id="{FABC47A4-756D-490B-A52F-7D9E2C9FC05F}" type="slidenum">
              <a:rPr lang="zh-CN" altLang="en-US" smtClean="0"/>
            </a:fld>
            <a:endParaRPr lang="zh-CN" altLang="en-US"/>
          </a:p>
        </p:txBody>
      </p:sp>
    </p:spTree>
  </p:cSld>
  <p:clrMapOvr>
    <a:masterClrMapping/>
  </p:clrMapOvr>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gradFill>
          <a:gsLst>
            <a:gs pos="0">
              <a:schemeClr val="bg2"/>
            </a:gs>
            <a:gs pos="100000">
              <a:schemeClr val="tx2"/>
            </a:gs>
          </a:gsLst>
          <a:lin ang="5400000" scaled="0"/>
        </a:gradFill>
        <a:effectLst/>
      </p:bgPr>
    </p:bg>
    <p:spTree>
      <p:nvGrpSpPr>
        <p:cNvPr id="1" name=""/>
        <p:cNvGrpSpPr/>
        <p:nvPr/>
      </p:nvGrpSpPr>
      <p:grpSpPr>
        <a:xfrm>
          <a:off x="0" y="0"/>
          <a:ext cx="0" cy="0"/>
          <a:chOff x="0" y="0"/>
          <a:chExt cx="0" cy="0"/>
        </a:xfrm>
      </p:grpSpPr>
      <p:grpSp>
        <p:nvGrpSpPr>
          <p:cNvPr id="9" name="组合 8"/>
          <p:cNvGrpSpPr/>
          <p:nvPr userDrawn="1">
            <p:custDataLst>
              <p:tags r:id="rId2"/>
            </p:custDataLst>
          </p:nvPr>
        </p:nvGrpSpPr>
        <p:grpSpPr>
          <a:xfrm>
            <a:off x="-3098" y="88536"/>
            <a:ext cx="12195098" cy="6769465"/>
            <a:chOff x="-3098" y="88536"/>
            <a:chExt cx="12195098" cy="6769465"/>
          </a:xfrm>
        </p:grpSpPr>
        <p:sp>
          <p:nvSpPr>
            <p:cNvPr id="10" name="矩形 9"/>
            <p:cNvSpPr/>
            <p:nvPr userDrawn="1">
              <p:custDataLst>
                <p:tags r:id="rId3"/>
              </p:custDataLst>
            </p:nvPr>
          </p:nvSpPr>
          <p:spPr>
            <a:xfrm>
              <a:off x="292800" y="304200"/>
              <a:ext cx="11606400" cy="624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11" name="组合 10"/>
            <p:cNvGrpSpPr/>
            <p:nvPr userDrawn="1"/>
          </p:nvGrpSpPr>
          <p:grpSpPr>
            <a:xfrm>
              <a:off x="-3098" y="5850001"/>
              <a:ext cx="12195098" cy="1008000"/>
              <a:chOff x="-3098" y="6140921"/>
              <a:chExt cx="12195098" cy="717079"/>
            </a:xfrm>
          </p:grpSpPr>
          <p:sp>
            <p:nvSpPr>
              <p:cNvPr id="23" name="任意多边形: 形状 22"/>
              <p:cNvSpPr/>
              <p:nvPr userDrawn="1">
                <p:custDataLst>
                  <p:tags r:id="rId4"/>
                </p:custDataLst>
              </p:nvPr>
            </p:nvSpPr>
            <p:spPr>
              <a:xfrm>
                <a:off x="-3098" y="6140921"/>
                <a:ext cx="12195098" cy="704379"/>
              </a:xfrm>
              <a:custGeom>
                <a:avLst/>
                <a:gdLst>
                  <a:gd name="connsiteX0" fmla="*/ 12195098 w 12195098"/>
                  <a:gd name="connsiteY0" fmla="*/ 0 h 704379"/>
                  <a:gd name="connsiteX1" fmla="*/ 12195098 w 12195098"/>
                  <a:gd name="connsiteY1" fmla="*/ 704379 h 704379"/>
                  <a:gd name="connsiteX2" fmla="*/ 0 w 12195098"/>
                  <a:gd name="connsiteY2" fmla="*/ 704379 h 704379"/>
                  <a:gd name="connsiteX3" fmla="*/ 0 w 12195098"/>
                  <a:gd name="connsiteY3" fmla="*/ 150650 h 704379"/>
                  <a:gd name="connsiteX4" fmla="*/ 61107 w 12195098"/>
                  <a:gd name="connsiteY4" fmla="*/ 138632 h 704379"/>
                  <a:gd name="connsiteX5" fmla="*/ 1724284 w 12195098"/>
                  <a:gd name="connsiteY5" fmla="*/ 20707 h 704379"/>
                  <a:gd name="connsiteX6" fmla="*/ 6963034 w 12195098"/>
                  <a:gd name="connsiteY6" fmla="*/ 435688 h 704379"/>
                  <a:gd name="connsiteX7" fmla="*/ 11886117 w 12195098"/>
                  <a:gd name="connsiteY7" fmla="*/ 57969 h 704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5098" h="704379">
                    <a:moveTo>
                      <a:pt x="12195098" y="0"/>
                    </a:moveTo>
                    <a:lnTo>
                      <a:pt x="12195098" y="704379"/>
                    </a:lnTo>
                    <a:lnTo>
                      <a:pt x="0" y="704379"/>
                    </a:lnTo>
                    <a:lnTo>
                      <a:pt x="0" y="150650"/>
                    </a:lnTo>
                    <a:lnTo>
                      <a:pt x="61107" y="138632"/>
                    </a:lnTo>
                    <a:cubicBezTo>
                      <a:pt x="457137" y="69950"/>
                      <a:pt x="988081" y="23153"/>
                      <a:pt x="1724284" y="20707"/>
                    </a:cubicBezTo>
                    <a:cubicBezTo>
                      <a:pt x="4080134" y="12877"/>
                      <a:pt x="5194560" y="443518"/>
                      <a:pt x="6963034" y="435688"/>
                    </a:cubicBezTo>
                    <a:cubicBezTo>
                      <a:pt x="8620979" y="428348"/>
                      <a:pt x="9715238" y="450828"/>
                      <a:pt x="11886117" y="57969"/>
                    </a:cubicBezTo>
                    <a:close/>
                  </a:path>
                </a:pathLst>
              </a:custGeom>
              <a:gradFill>
                <a:gsLst>
                  <a:gs pos="0">
                    <a:schemeClr val="accent3">
                      <a:alpha val="20000"/>
                    </a:schemeClr>
                  </a:gs>
                  <a:gs pos="100000">
                    <a:schemeClr val="accent3">
                      <a:lumMod val="50000"/>
                      <a:alpha val="3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任意多边形: 形状 23"/>
              <p:cNvSpPr/>
              <p:nvPr userDrawn="1">
                <p:custDataLst>
                  <p:tags r:id="rId5"/>
                </p:custDataLst>
              </p:nvPr>
            </p:nvSpPr>
            <p:spPr>
              <a:xfrm flipH="1">
                <a:off x="-3098" y="6315042"/>
                <a:ext cx="12195098" cy="542958"/>
              </a:xfrm>
              <a:custGeom>
                <a:avLst/>
                <a:gdLst>
                  <a:gd name="connsiteX0" fmla="*/ 12028135 w 12195098"/>
                  <a:gd name="connsiteY0" fmla="*/ 21 h 542958"/>
                  <a:gd name="connsiteX1" fmla="*/ 7592061 w 12195098"/>
                  <a:gd name="connsiteY1" fmla="*/ 363419 h 542958"/>
                  <a:gd name="connsiteX2" fmla="*/ 2781549 w 12195098"/>
                  <a:gd name="connsiteY2" fmla="*/ 26018 h 542958"/>
                  <a:gd name="connsiteX3" fmla="*/ 501979 w 12195098"/>
                  <a:gd name="connsiteY3" fmla="*/ 135033 h 542958"/>
                  <a:gd name="connsiteX4" fmla="*/ 0 w 12195098"/>
                  <a:gd name="connsiteY4" fmla="*/ 193401 h 542958"/>
                  <a:gd name="connsiteX5" fmla="*/ 0 w 12195098"/>
                  <a:gd name="connsiteY5" fmla="*/ 542958 h 542958"/>
                  <a:gd name="connsiteX6" fmla="*/ 12195098 w 12195098"/>
                  <a:gd name="connsiteY6" fmla="*/ 542958 h 542958"/>
                  <a:gd name="connsiteX7" fmla="*/ 12195098 w 12195098"/>
                  <a:gd name="connsiteY7" fmla="*/ 4876 h 542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5098" h="542958">
                    <a:moveTo>
                      <a:pt x="12028135" y="21"/>
                    </a:moveTo>
                    <a:cubicBezTo>
                      <a:pt x="10982518" y="-3135"/>
                      <a:pt x="9067644" y="360253"/>
                      <a:pt x="7592061" y="363419"/>
                    </a:cubicBezTo>
                    <a:cubicBezTo>
                      <a:pt x="6018106" y="366796"/>
                      <a:pt x="4259405" y="2301"/>
                      <a:pt x="2781549" y="26018"/>
                    </a:cubicBezTo>
                    <a:cubicBezTo>
                      <a:pt x="2042621" y="37877"/>
                      <a:pt x="1230424" y="64648"/>
                      <a:pt x="501979" y="135033"/>
                    </a:cubicBezTo>
                    <a:lnTo>
                      <a:pt x="0" y="193401"/>
                    </a:lnTo>
                    <a:lnTo>
                      <a:pt x="0" y="542958"/>
                    </a:lnTo>
                    <a:lnTo>
                      <a:pt x="12195098" y="542958"/>
                    </a:lnTo>
                    <a:lnTo>
                      <a:pt x="12195098" y="4876"/>
                    </a:lnTo>
                    <a:close/>
                  </a:path>
                </a:pathLst>
              </a:custGeom>
              <a:gradFill>
                <a:gsLst>
                  <a:gs pos="0">
                    <a:schemeClr val="accent1">
                      <a:alpha val="20000"/>
                    </a:schemeClr>
                  </a:gs>
                  <a:gs pos="100000">
                    <a:schemeClr val="accent1">
                      <a:lumMod val="50000"/>
                      <a:alpha val="3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 name="组合 11"/>
            <p:cNvGrpSpPr/>
            <p:nvPr userDrawn="1">
              <p:custDataLst>
                <p:tags r:id="rId6"/>
              </p:custDataLst>
            </p:nvPr>
          </p:nvGrpSpPr>
          <p:grpSpPr>
            <a:xfrm rot="3187065">
              <a:off x="187624" y="135553"/>
              <a:ext cx="591339" cy="497305"/>
              <a:chOff x="1171196" y="4429689"/>
              <a:chExt cx="826046" cy="694689"/>
            </a:xfrm>
          </p:grpSpPr>
          <p:sp>
            <p:nvSpPr>
              <p:cNvPr id="13" name="任意多边形 73"/>
              <p:cNvSpPr/>
              <p:nvPr>
                <p:custDataLst>
                  <p:tags r:id="rId7"/>
                </p:custDataLst>
              </p:nvPr>
            </p:nvSpPr>
            <p:spPr bwMode="auto">
              <a:xfrm>
                <a:off x="1171196" y="4952469"/>
                <a:ext cx="57303" cy="89921"/>
              </a:xfrm>
              <a:custGeom>
                <a:avLst/>
                <a:gdLst>
                  <a:gd name="T0" fmla="*/ 6 w 43"/>
                  <a:gd name="T1" fmla="*/ 6 h 68"/>
                  <a:gd name="T2" fmla="*/ 1 w 43"/>
                  <a:gd name="T3" fmla="*/ 15 h 68"/>
                  <a:gd name="T4" fmla="*/ 16 w 43"/>
                  <a:gd name="T5" fmla="*/ 62 h 68"/>
                  <a:gd name="T6" fmla="*/ 25 w 43"/>
                  <a:gd name="T7" fmla="*/ 67 h 68"/>
                  <a:gd name="T8" fmla="*/ 43 w 43"/>
                  <a:gd name="T9" fmla="*/ 61 h 68"/>
                  <a:gd name="T10" fmla="*/ 23 w 43"/>
                  <a:gd name="T11" fmla="*/ 0 h 68"/>
                  <a:gd name="T12" fmla="*/ 6 w 43"/>
                  <a:gd name="T13" fmla="*/ 6 h 68"/>
                </a:gdLst>
                <a:ahLst/>
                <a:cxnLst>
                  <a:cxn ang="0">
                    <a:pos x="T0" y="T1"/>
                  </a:cxn>
                  <a:cxn ang="0">
                    <a:pos x="T2" y="T3"/>
                  </a:cxn>
                  <a:cxn ang="0">
                    <a:pos x="T4" y="T5"/>
                  </a:cxn>
                  <a:cxn ang="0">
                    <a:pos x="T6" y="T7"/>
                  </a:cxn>
                  <a:cxn ang="0">
                    <a:pos x="T8" y="T9"/>
                  </a:cxn>
                  <a:cxn ang="0">
                    <a:pos x="T10" y="T11"/>
                  </a:cxn>
                  <a:cxn ang="0">
                    <a:pos x="T12" y="T13"/>
                  </a:cxn>
                </a:cxnLst>
                <a:rect l="0" t="0" r="r" b="b"/>
                <a:pathLst>
                  <a:path w="43" h="68">
                    <a:moveTo>
                      <a:pt x="6" y="6"/>
                    </a:moveTo>
                    <a:cubicBezTo>
                      <a:pt x="2" y="7"/>
                      <a:pt x="0" y="11"/>
                      <a:pt x="1" y="15"/>
                    </a:cubicBezTo>
                    <a:cubicBezTo>
                      <a:pt x="16" y="62"/>
                      <a:pt x="16" y="62"/>
                      <a:pt x="16" y="62"/>
                    </a:cubicBezTo>
                    <a:cubicBezTo>
                      <a:pt x="17" y="66"/>
                      <a:pt x="21" y="68"/>
                      <a:pt x="25" y="67"/>
                    </a:cubicBezTo>
                    <a:cubicBezTo>
                      <a:pt x="43" y="61"/>
                      <a:pt x="43" y="61"/>
                      <a:pt x="43" y="61"/>
                    </a:cubicBezTo>
                    <a:cubicBezTo>
                      <a:pt x="23" y="0"/>
                      <a:pt x="23" y="0"/>
                      <a:pt x="23" y="0"/>
                    </a:cubicBezTo>
                    <a:lnTo>
                      <a:pt x="6" y="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latin typeface="微软雅黑" panose="020B0503020204020204" pitchFamily="34" charset="-122"/>
                  <a:ea typeface="微软雅黑" panose="020B0503020204020204" pitchFamily="34" charset="-122"/>
                </a:endParaRPr>
              </a:p>
            </p:txBody>
          </p:sp>
          <p:sp>
            <p:nvSpPr>
              <p:cNvPr id="14" name="任意多边形 74"/>
              <p:cNvSpPr/>
              <p:nvPr>
                <p:custDataLst>
                  <p:tags r:id="rId8"/>
                </p:custDataLst>
              </p:nvPr>
            </p:nvSpPr>
            <p:spPr bwMode="auto">
              <a:xfrm>
                <a:off x="1202933" y="4776152"/>
                <a:ext cx="288279" cy="313844"/>
              </a:xfrm>
              <a:custGeom>
                <a:avLst/>
                <a:gdLst>
                  <a:gd name="T0" fmla="*/ 162 w 217"/>
                  <a:gd name="T1" fmla="*/ 0 h 237"/>
                  <a:gd name="T2" fmla="*/ 161 w 217"/>
                  <a:gd name="T3" fmla="*/ 0 h 237"/>
                  <a:gd name="T4" fmla="*/ 2 w 217"/>
                  <a:gd name="T5" fmla="*/ 50 h 237"/>
                  <a:gd name="T6" fmla="*/ 6 w 217"/>
                  <a:gd name="T7" fmla="*/ 131 h 237"/>
                  <a:gd name="T8" fmla="*/ 25 w 217"/>
                  <a:gd name="T9" fmla="*/ 192 h 237"/>
                  <a:gd name="T10" fmla="*/ 51 w 217"/>
                  <a:gd name="T11" fmla="*/ 237 h 237"/>
                  <a:gd name="T12" fmla="*/ 217 w 217"/>
                  <a:gd name="T13" fmla="*/ 172 h 237"/>
                  <a:gd name="T14" fmla="*/ 162 w 217"/>
                  <a:gd name="T15" fmla="*/ 0 h 2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6" h="236">
                    <a:moveTo>
                      <a:pt x="162" y="0"/>
                    </a:moveTo>
                    <a:cubicBezTo>
                      <a:pt x="161" y="0"/>
                      <a:pt x="161" y="0"/>
                      <a:pt x="161" y="0"/>
                    </a:cubicBezTo>
                    <a:cubicBezTo>
                      <a:pt x="2" y="50"/>
                      <a:pt x="2" y="50"/>
                      <a:pt x="2" y="50"/>
                    </a:cubicBezTo>
                    <a:cubicBezTo>
                      <a:pt x="0" y="82"/>
                      <a:pt x="3" y="111"/>
                      <a:pt x="6" y="131"/>
                    </a:cubicBezTo>
                    <a:cubicBezTo>
                      <a:pt x="25" y="192"/>
                      <a:pt x="25" y="192"/>
                      <a:pt x="25" y="192"/>
                    </a:cubicBezTo>
                    <a:cubicBezTo>
                      <a:pt x="31" y="205"/>
                      <a:pt x="40" y="220"/>
                      <a:pt x="51" y="237"/>
                    </a:cubicBezTo>
                    <a:cubicBezTo>
                      <a:pt x="217" y="172"/>
                      <a:pt x="217" y="172"/>
                      <a:pt x="217" y="172"/>
                    </a:cubicBezTo>
                    <a:lnTo>
                      <a:pt x="162" y="0"/>
                    </a:lnTo>
                    <a:close/>
                  </a:path>
                </a:pathLst>
              </a:custGeom>
              <a:solidFill>
                <a:srgbClr val="006E94"/>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55000" lnSpcReduction="20000"/>
              </a:bodyPr>
              <a:lstStyle/>
              <a:p>
                <a:pPr algn="ctr"/>
                <a:endParaRPr>
                  <a:latin typeface="微软雅黑" panose="020B0503020204020204" pitchFamily="34" charset="-122"/>
                  <a:ea typeface="微软雅黑" panose="020B0503020204020204" pitchFamily="34" charset="-122"/>
                </a:endParaRPr>
              </a:p>
            </p:txBody>
          </p:sp>
          <p:sp>
            <p:nvSpPr>
              <p:cNvPr id="15" name="任意多边形 76"/>
              <p:cNvSpPr/>
              <p:nvPr>
                <p:custDataLst>
                  <p:tags r:id="rId9"/>
                </p:custDataLst>
              </p:nvPr>
            </p:nvSpPr>
            <p:spPr bwMode="auto">
              <a:xfrm>
                <a:off x="1417158" y="4599835"/>
                <a:ext cx="389661" cy="405529"/>
              </a:xfrm>
              <a:custGeom>
                <a:avLst/>
                <a:gdLst>
                  <a:gd name="T0" fmla="*/ 294 w 294"/>
                  <a:gd name="T1" fmla="*/ 258 h 306"/>
                  <a:gd name="T2" fmla="*/ 212 w 294"/>
                  <a:gd name="T3" fmla="*/ 0 h 306"/>
                  <a:gd name="T4" fmla="*/ 0 w 294"/>
                  <a:gd name="T5" fmla="*/ 133 h 306"/>
                  <a:gd name="T6" fmla="*/ 55 w 294"/>
                  <a:gd name="T7" fmla="*/ 306 h 306"/>
                  <a:gd name="T8" fmla="*/ 294 w 294"/>
                  <a:gd name="T9" fmla="*/ 258 h 306"/>
                </a:gdLst>
                <a:ahLst/>
                <a:cxnLst>
                  <a:cxn ang="0">
                    <a:pos x="T0" y="T1"/>
                  </a:cxn>
                  <a:cxn ang="0">
                    <a:pos x="T2" y="T3"/>
                  </a:cxn>
                  <a:cxn ang="0">
                    <a:pos x="T4" y="T5"/>
                  </a:cxn>
                  <a:cxn ang="0">
                    <a:pos x="T6" y="T7"/>
                  </a:cxn>
                  <a:cxn ang="0">
                    <a:pos x="T8" y="T9"/>
                  </a:cxn>
                </a:cxnLst>
                <a:rect l="0" t="0" r="r" b="b"/>
                <a:pathLst>
                  <a:path w="294" h="306">
                    <a:moveTo>
                      <a:pt x="294" y="258"/>
                    </a:moveTo>
                    <a:cubicBezTo>
                      <a:pt x="212" y="0"/>
                      <a:pt x="212" y="0"/>
                      <a:pt x="212" y="0"/>
                    </a:cubicBezTo>
                    <a:cubicBezTo>
                      <a:pt x="145" y="78"/>
                      <a:pt x="42" y="119"/>
                      <a:pt x="0" y="133"/>
                    </a:cubicBezTo>
                    <a:cubicBezTo>
                      <a:pt x="55" y="306"/>
                      <a:pt x="55" y="306"/>
                      <a:pt x="55" y="306"/>
                    </a:cubicBezTo>
                    <a:cubicBezTo>
                      <a:pt x="86" y="296"/>
                      <a:pt x="208" y="260"/>
                      <a:pt x="294" y="25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85000" lnSpcReduction="20000"/>
              </a:bodyPr>
              <a:lstStyle/>
              <a:p>
                <a:pPr algn="ctr"/>
                <a:endParaRPr>
                  <a:latin typeface="微软雅黑" panose="020B0503020204020204" pitchFamily="34" charset="-122"/>
                  <a:ea typeface="微软雅黑" panose="020B0503020204020204" pitchFamily="34" charset="-122"/>
                </a:endParaRPr>
              </a:p>
            </p:txBody>
          </p:sp>
          <p:sp>
            <p:nvSpPr>
              <p:cNvPr id="16" name="任意多边形 77"/>
              <p:cNvSpPr/>
              <p:nvPr>
                <p:custDataLst>
                  <p:tags r:id="rId10"/>
                </p:custDataLst>
              </p:nvPr>
            </p:nvSpPr>
            <p:spPr bwMode="auto">
              <a:xfrm>
                <a:off x="1489448" y="4941890"/>
                <a:ext cx="346463" cy="111962"/>
              </a:xfrm>
              <a:custGeom>
                <a:avLst/>
                <a:gdLst>
                  <a:gd name="T0" fmla="*/ 0 w 261"/>
                  <a:gd name="T1" fmla="*/ 48 h 85"/>
                  <a:gd name="T2" fmla="*/ 12 w 261"/>
                  <a:gd name="T3" fmla="*/ 85 h 85"/>
                  <a:gd name="T4" fmla="*/ 261 w 261"/>
                  <a:gd name="T5" fmla="*/ 72 h 85"/>
                  <a:gd name="T6" fmla="*/ 239 w 261"/>
                  <a:gd name="T7" fmla="*/ 0 h 85"/>
                  <a:gd name="T8" fmla="*/ 0 w 261"/>
                  <a:gd name="T9" fmla="*/ 48 h 85"/>
                </a:gdLst>
                <a:ahLst/>
                <a:cxnLst>
                  <a:cxn ang="0">
                    <a:pos x="T0" y="T1"/>
                  </a:cxn>
                  <a:cxn ang="0">
                    <a:pos x="T2" y="T3"/>
                  </a:cxn>
                  <a:cxn ang="0">
                    <a:pos x="T4" y="T5"/>
                  </a:cxn>
                  <a:cxn ang="0">
                    <a:pos x="T6" y="T7"/>
                  </a:cxn>
                  <a:cxn ang="0">
                    <a:pos x="T8" y="T9"/>
                  </a:cxn>
                </a:cxnLst>
                <a:rect l="0" t="0" r="r" b="b"/>
                <a:pathLst>
                  <a:path w="261" h="85">
                    <a:moveTo>
                      <a:pt x="0" y="48"/>
                    </a:moveTo>
                    <a:cubicBezTo>
                      <a:pt x="12" y="85"/>
                      <a:pt x="12" y="85"/>
                      <a:pt x="12" y="85"/>
                    </a:cubicBezTo>
                    <a:cubicBezTo>
                      <a:pt x="54" y="72"/>
                      <a:pt x="162" y="46"/>
                      <a:pt x="261" y="72"/>
                    </a:cubicBezTo>
                    <a:cubicBezTo>
                      <a:pt x="239" y="0"/>
                      <a:pt x="239" y="0"/>
                      <a:pt x="239" y="0"/>
                    </a:cubicBezTo>
                    <a:cubicBezTo>
                      <a:pt x="153" y="2"/>
                      <a:pt x="31" y="38"/>
                      <a:pt x="0" y="48"/>
                    </a:cubicBezTo>
                    <a:close/>
                  </a:path>
                </a:pathLst>
              </a:custGeom>
              <a:solidFill>
                <a:srgbClr val="D1D2D4"/>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latin typeface="微软雅黑" panose="020B0503020204020204" pitchFamily="34" charset="-122"/>
                  <a:ea typeface="微软雅黑" panose="020B0503020204020204" pitchFamily="34" charset="-122"/>
                </a:endParaRPr>
              </a:p>
            </p:txBody>
          </p:sp>
          <p:sp>
            <p:nvSpPr>
              <p:cNvPr id="17" name="任意多边形 78"/>
              <p:cNvSpPr/>
              <p:nvPr>
                <p:custDataLst>
                  <p:tags r:id="rId11"/>
                </p:custDataLst>
              </p:nvPr>
            </p:nvSpPr>
            <p:spPr bwMode="auto">
              <a:xfrm>
                <a:off x="1854425" y="4679178"/>
                <a:ext cx="84632" cy="186015"/>
              </a:xfrm>
              <a:custGeom>
                <a:avLst/>
                <a:gdLst>
                  <a:gd name="T0" fmla="*/ 39 w 64"/>
                  <a:gd name="T1" fmla="*/ 15 h 140"/>
                  <a:gd name="T2" fmla="*/ 0 w 64"/>
                  <a:gd name="T3" fmla="*/ 0 h 140"/>
                  <a:gd name="T4" fmla="*/ 44 w 64"/>
                  <a:gd name="T5" fmla="*/ 140 h 140"/>
                  <a:gd name="T6" fmla="*/ 39 w 64"/>
                  <a:gd name="T7" fmla="*/ 15 h 140"/>
                </a:gdLst>
                <a:ahLst/>
                <a:cxnLst>
                  <a:cxn ang="0">
                    <a:pos x="T0" y="T1"/>
                  </a:cxn>
                  <a:cxn ang="0">
                    <a:pos x="T2" y="T3"/>
                  </a:cxn>
                  <a:cxn ang="0">
                    <a:pos x="T4" y="T5"/>
                  </a:cxn>
                  <a:cxn ang="0">
                    <a:pos x="T6" y="T7"/>
                  </a:cxn>
                </a:cxnLst>
                <a:rect l="0" t="0" r="r" b="b"/>
                <a:pathLst>
                  <a:path w="64" h="140">
                    <a:moveTo>
                      <a:pt x="39" y="15"/>
                    </a:moveTo>
                    <a:cubicBezTo>
                      <a:pt x="28" y="7"/>
                      <a:pt x="14" y="2"/>
                      <a:pt x="0" y="0"/>
                    </a:cubicBezTo>
                    <a:cubicBezTo>
                      <a:pt x="44" y="140"/>
                      <a:pt x="44" y="140"/>
                      <a:pt x="44" y="140"/>
                    </a:cubicBezTo>
                    <a:cubicBezTo>
                      <a:pt x="64" y="95"/>
                      <a:pt x="51" y="46"/>
                      <a:pt x="39" y="15"/>
                    </a:cubicBezTo>
                    <a:close/>
                  </a:path>
                </a:pathLst>
              </a:custGeom>
              <a:solidFill>
                <a:srgbClr val="CECFD0"/>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latin typeface="微软雅黑" panose="020B0503020204020204" pitchFamily="34" charset="-122"/>
                  <a:ea typeface="微软雅黑" panose="020B0503020204020204" pitchFamily="34" charset="-122"/>
                </a:endParaRPr>
              </a:p>
            </p:txBody>
          </p:sp>
          <p:sp>
            <p:nvSpPr>
              <p:cNvPr id="18" name="任意多边形 79"/>
              <p:cNvSpPr/>
              <p:nvPr>
                <p:custDataLst>
                  <p:tags r:id="rId12"/>
                </p:custDataLst>
              </p:nvPr>
            </p:nvSpPr>
            <p:spPr bwMode="auto">
              <a:xfrm>
                <a:off x="1905556" y="4699454"/>
                <a:ext cx="56422" cy="171909"/>
              </a:xfrm>
              <a:custGeom>
                <a:avLst/>
                <a:gdLst>
                  <a:gd name="T0" fmla="*/ 32 w 42"/>
                  <a:gd name="T1" fmla="*/ 43 h 130"/>
                  <a:gd name="T2" fmla="*/ 0 w 42"/>
                  <a:gd name="T3" fmla="*/ 0 h 130"/>
                  <a:gd name="T4" fmla="*/ 5 w 42"/>
                  <a:gd name="T5" fmla="*/ 125 h 130"/>
                  <a:gd name="T6" fmla="*/ 7 w 42"/>
                  <a:gd name="T7" fmla="*/ 130 h 130"/>
                  <a:gd name="T8" fmla="*/ 32 w 42"/>
                  <a:gd name="T9" fmla="*/ 43 h 130"/>
                </a:gdLst>
                <a:ahLst/>
                <a:cxnLst>
                  <a:cxn ang="0">
                    <a:pos x="T0" y="T1"/>
                  </a:cxn>
                  <a:cxn ang="0">
                    <a:pos x="T2" y="T3"/>
                  </a:cxn>
                  <a:cxn ang="0">
                    <a:pos x="T4" y="T5"/>
                  </a:cxn>
                  <a:cxn ang="0">
                    <a:pos x="T6" y="T7"/>
                  </a:cxn>
                  <a:cxn ang="0">
                    <a:pos x="T8" y="T9"/>
                  </a:cxn>
                </a:cxnLst>
                <a:rect l="0" t="0" r="r" b="b"/>
                <a:pathLst>
                  <a:path w="42" h="130">
                    <a:moveTo>
                      <a:pt x="32" y="43"/>
                    </a:moveTo>
                    <a:cubicBezTo>
                      <a:pt x="26" y="25"/>
                      <a:pt x="15" y="10"/>
                      <a:pt x="0" y="0"/>
                    </a:cubicBezTo>
                    <a:cubicBezTo>
                      <a:pt x="12" y="31"/>
                      <a:pt x="25" y="80"/>
                      <a:pt x="5" y="125"/>
                    </a:cubicBezTo>
                    <a:cubicBezTo>
                      <a:pt x="7" y="130"/>
                      <a:pt x="7" y="130"/>
                      <a:pt x="7" y="130"/>
                    </a:cubicBezTo>
                    <a:cubicBezTo>
                      <a:pt x="31" y="109"/>
                      <a:pt x="42" y="75"/>
                      <a:pt x="32" y="4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latin typeface="微软雅黑" panose="020B0503020204020204" pitchFamily="34" charset="-122"/>
                  <a:ea typeface="微软雅黑" panose="020B0503020204020204" pitchFamily="34" charset="-122"/>
                </a:endParaRPr>
              </a:p>
            </p:txBody>
          </p:sp>
          <p:sp>
            <p:nvSpPr>
              <p:cNvPr id="19" name="任意多边形 80"/>
              <p:cNvSpPr/>
              <p:nvPr>
                <p:custDataLst>
                  <p:tags r:id="rId13"/>
                </p:custDataLst>
              </p:nvPr>
            </p:nvSpPr>
            <p:spPr bwMode="auto">
              <a:xfrm>
                <a:off x="1699265" y="4429689"/>
                <a:ext cx="226567" cy="470767"/>
              </a:xfrm>
              <a:custGeom>
                <a:avLst/>
                <a:gdLst>
                  <a:gd name="T0" fmla="*/ 165 w 171"/>
                  <a:gd name="T1" fmla="*/ 335 h 356"/>
                  <a:gd name="T2" fmla="*/ 119 w 171"/>
                  <a:gd name="T3" fmla="*/ 190 h 356"/>
                  <a:gd name="T4" fmla="*/ 71 w 171"/>
                  <a:gd name="T5" fmla="*/ 38 h 356"/>
                  <a:gd name="T6" fmla="*/ 22 w 171"/>
                  <a:gd name="T7" fmla="*/ 27 h 356"/>
                  <a:gd name="T8" fmla="*/ 0 w 171"/>
                  <a:gd name="T9" fmla="*/ 88 h 356"/>
                  <a:gd name="T10" fmla="*/ 83 w 171"/>
                  <a:gd name="T11" fmla="*/ 353 h 356"/>
                  <a:gd name="T12" fmla="*/ 171 w 171"/>
                  <a:gd name="T13" fmla="*/ 356 h 356"/>
                  <a:gd name="T14" fmla="*/ 165 w 171"/>
                  <a:gd name="T15" fmla="*/ 335 h 3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1" h="356">
                    <a:moveTo>
                      <a:pt x="165" y="335"/>
                    </a:moveTo>
                    <a:cubicBezTo>
                      <a:pt x="119" y="190"/>
                      <a:pt x="119" y="190"/>
                      <a:pt x="119" y="190"/>
                    </a:cubicBezTo>
                    <a:cubicBezTo>
                      <a:pt x="71" y="38"/>
                      <a:pt x="71" y="38"/>
                      <a:pt x="71" y="38"/>
                    </a:cubicBezTo>
                    <a:cubicBezTo>
                      <a:pt x="59" y="0"/>
                      <a:pt x="22" y="27"/>
                      <a:pt x="22" y="27"/>
                    </a:cubicBezTo>
                    <a:cubicBezTo>
                      <a:pt x="17" y="49"/>
                      <a:pt x="10" y="69"/>
                      <a:pt x="0" y="88"/>
                    </a:cubicBezTo>
                    <a:cubicBezTo>
                      <a:pt x="83" y="353"/>
                      <a:pt x="83" y="353"/>
                      <a:pt x="83" y="353"/>
                    </a:cubicBezTo>
                    <a:cubicBezTo>
                      <a:pt x="171" y="356"/>
                      <a:pt x="171" y="356"/>
                      <a:pt x="171" y="356"/>
                    </a:cubicBezTo>
                    <a:lnTo>
                      <a:pt x="165" y="33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92500" lnSpcReduction="10000"/>
              </a:bodyPr>
              <a:lstStyle/>
              <a:p>
                <a:pPr algn="ctr"/>
                <a:endParaRPr>
                  <a:latin typeface="微软雅黑" panose="020B0503020204020204" pitchFamily="34" charset="-122"/>
                  <a:ea typeface="微软雅黑" panose="020B0503020204020204" pitchFamily="34" charset="-122"/>
                </a:endParaRPr>
              </a:p>
            </p:txBody>
          </p:sp>
          <p:sp>
            <p:nvSpPr>
              <p:cNvPr id="20" name="任意多边形 81"/>
              <p:cNvSpPr/>
              <p:nvPr>
                <p:custDataLst>
                  <p:tags r:id="rId14"/>
                </p:custDataLst>
              </p:nvPr>
            </p:nvSpPr>
            <p:spPr bwMode="auto">
              <a:xfrm>
                <a:off x="1809464" y="4896929"/>
                <a:ext cx="187778" cy="227449"/>
              </a:xfrm>
              <a:custGeom>
                <a:avLst/>
                <a:gdLst>
                  <a:gd name="T0" fmla="*/ 0 w 142"/>
                  <a:gd name="T1" fmla="*/ 0 h 172"/>
                  <a:gd name="T2" fmla="*/ 43 w 142"/>
                  <a:gd name="T3" fmla="*/ 134 h 172"/>
                  <a:gd name="T4" fmla="*/ 96 w 142"/>
                  <a:gd name="T5" fmla="*/ 171 h 172"/>
                  <a:gd name="T6" fmla="*/ 130 w 142"/>
                  <a:gd name="T7" fmla="*/ 134 h 172"/>
                  <a:gd name="T8" fmla="*/ 88 w 142"/>
                  <a:gd name="T9" fmla="*/ 3 h 172"/>
                  <a:gd name="T10" fmla="*/ 0 w 142"/>
                  <a:gd name="T11" fmla="*/ 0 h 172"/>
                </a:gdLst>
                <a:ahLst/>
                <a:cxnLst>
                  <a:cxn ang="0">
                    <a:pos x="T0" y="T1"/>
                  </a:cxn>
                  <a:cxn ang="0">
                    <a:pos x="T2" y="T3"/>
                  </a:cxn>
                  <a:cxn ang="0">
                    <a:pos x="T4" y="T5"/>
                  </a:cxn>
                  <a:cxn ang="0">
                    <a:pos x="T6" y="T7"/>
                  </a:cxn>
                  <a:cxn ang="0">
                    <a:pos x="T8" y="T9"/>
                  </a:cxn>
                  <a:cxn ang="0">
                    <a:pos x="T10" y="T11"/>
                  </a:cxn>
                </a:cxnLst>
                <a:rect l="0" t="0" r="r" b="b"/>
                <a:pathLst>
                  <a:path w="142" h="172">
                    <a:moveTo>
                      <a:pt x="0" y="0"/>
                    </a:moveTo>
                    <a:cubicBezTo>
                      <a:pt x="43" y="134"/>
                      <a:pt x="43" y="134"/>
                      <a:pt x="43" y="134"/>
                    </a:cubicBezTo>
                    <a:cubicBezTo>
                      <a:pt x="62" y="143"/>
                      <a:pt x="80" y="155"/>
                      <a:pt x="96" y="171"/>
                    </a:cubicBezTo>
                    <a:cubicBezTo>
                      <a:pt x="96" y="171"/>
                      <a:pt x="142" y="172"/>
                      <a:pt x="130" y="134"/>
                    </a:cubicBezTo>
                    <a:cubicBezTo>
                      <a:pt x="88" y="3"/>
                      <a:pt x="88" y="3"/>
                      <a:pt x="88" y="3"/>
                    </a:cubicBezTo>
                    <a:lnTo>
                      <a:pt x="0" y="0"/>
                    </a:lnTo>
                    <a:close/>
                  </a:path>
                </a:pathLst>
              </a:custGeom>
              <a:solidFill>
                <a:srgbClr val="E6E7E8"/>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latin typeface="微软雅黑" panose="020B0503020204020204" pitchFamily="34" charset="-122"/>
                  <a:ea typeface="微软雅黑" panose="020B0503020204020204" pitchFamily="34" charset="-122"/>
                </a:endParaRPr>
              </a:p>
            </p:txBody>
          </p:sp>
          <p:sp>
            <p:nvSpPr>
              <p:cNvPr id="21" name="任意多边形 82"/>
              <p:cNvSpPr/>
              <p:nvPr>
                <p:custDataLst>
                  <p:tags r:id="rId15"/>
                </p:custDataLst>
              </p:nvPr>
            </p:nvSpPr>
            <p:spPr bwMode="auto">
              <a:xfrm>
                <a:off x="1691331" y="4567216"/>
                <a:ext cx="129594" cy="362332"/>
              </a:xfrm>
              <a:custGeom>
                <a:avLst/>
                <a:gdLst>
                  <a:gd name="T0" fmla="*/ 11 w 98"/>
                  <a:gd name="T1" fmla="*/ 0 h 274"/>
                  <a:gd name="T2" fmla="*/ 0 w 98"/>
                  <a:gd name="T3" fmla="*/ 16 h 274"/>
                  <a:gd name="T4" fmla="*/ 81 w 98"/>
                  <a:gd name="T5" fmla="*/ 273 h 274"/>
                  <a:gd name="T6" fmla="*/ 98 w 98"/>
                  <a:gd name="T7" fmla="*/ 274 h 274"/>
                  <a:gd name="T8" fmla="*/ 11 w 98"/>
                  <a:gd name="T9" fmla="*/ 0 h 274"/>
                </a:gdLst>
                <a:ahLst/>
                <a:cxnLst>
                  <a:cxn ang="0">
                    <a:pos x="T0" y="T1"/>
                  </a:cxn>
                  <a:cxn ang="0">
                    <a:pos x="T2" y="T3"/>
                  </a:cxn>
                  <a:cxn ang="0">
                    <a:pos x="T4" y="T5"/>
                  </a:cxn>
                  <a:cxn ang="0">
                    <a:pos x="T6" y="T7"/>
                  </a:cxn>
                  <a:cxn ang="0">
                    <a:pos x="T8" y="T9"/>
                  </a:cxn>
                </a:cxnLst>
                <a:rect l="0" t="0" r="r" b="b"/>
                <a:pathLst>
                  <a:path w="98" h="274">
                    <a:moveTo>
                      <a:pt x="11" y="0"/>
                    </a:moveTo>
                    <a:cubicBezTo>
                      <a:pt x="8" y="6"/>
                      <a:pt x="4" y="11"/>
                      <a:pt x="0" y="16"/>
                    </a:cubicBezTo>
                    <a:cubicBezTo>
                      <a:pt x="81" y="273"/>
                      <a:pt x="81" y="273"/>
                      <a:pt x="81" y="273"/>
                    </a:cubicBezTo>
                    <a:cubicBezTo>
                      <a:pt x="98" y="274"/>
                      <a:pt x="98" y="274"/>
                      <a:pt x="98" y="274"/>
                    </a:cubicBezTo>
                    <a:lnTo>
                      <a:pt x="11" y="0"/>
                    </a:lnTo>
                    <a:close/>
                  </a:path>
                </a:pathLst>
              </a:custGeom>
              <a:solidFill>
                <a:srgbClr val="006E94"/>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70000" lnSpcReduction="20000"/>
              </a:bodyPr>
              <a:lstStyle/>
              <a:p>
                <a:pPr algn="ctr"/>
                <a:endParaRPr>
                  <a:latin typeface="微软雅黑" panose="020B0503020204020204" pitchFamily="34" charset="-122"/>
                  <a:ea typeface="微软雅黑" panose="020B0503020204020204" pitchFamily="34" charset="-122"/>
                </a:endParaRPr>
              </a:p>
            </p:txBody>
          </p:sp>
          <p:sp>
            <p:nvSpPr>
              <p:cNvPr id="22" name="任意多边形 83"/>
              <p:cNvSpPr/>
              <p:nvPr>
                <p:custDataLst>
                  <p:tags r:id="rId16"/>
                </p:custDataLst>
              </p:nvPr>
            </p:nvSpPr>
            <p:spPr bwMode="auto">
              <a:xfrm>
                <a:off x="1798885" y="4928666"/>
                <a:ext cx="61711" cy="125185"/>
              </a:xfrm>
              <a:custGeom>
                <a:avLst/>
                <a:gdLst>
                  <a:gd name="T0" fmla="*/ 0 w 47"/>
                  <a:gd name="T1" fmla="*/ 0 h 95"/>
                  <a:gd name="T2" fmla="*/ 28 w 47"/>
                  <a:gd name="T3" fmla="*/ 89 h 95"/>
                  <a:gd name="T4" fmla="*/ 47 w 47"/>
                  <a:gd name="T5" fmla="*/ 95 h 95"/>
                  <a:gd name="T6" fmla="*/ 17 w 47"/>
                  <a:gd name="T7" fmla="*/ 1 h 95"/>
                  <a:gd name="T8" fmla="*/ 0 w 47"/>
                  <a:gd name="T9" fmla="*/ 0 h 95"/>
                </a:gdLst>
                <a:ahLst/>
                <a:cxnLst>
                  <a:cxn ang="0">
                    <a:pos x="T0" y="T1"/>
                  </a:cxn>
                  <a:cxn ang="0">
                    <a:pos x="T2" y="T3"/>
                  </a:cxn>
                  <a:cxn ang="0">
                    <a:pos x="T4" y="T5"/>
                  </a:cxn>
                  <a:cxn ang="0">
                    <a:pos x="T6" y="T7"/>
                  </a:cxn>
                  <a:cxn ang="0">
                    <a:pos x="T8" y="T9"/>
                  </a:cxn>
                </a:cxnLst>
                <a:rect l="0" t="0" r="r" b="b"/>
                <a:pathLst>
                  <a:path w="47" h="95">
                    <a:moveTo>
                      <a:pt x="0" y="0"/>
                    </a:moveTo>
                    <a:cubicBezTo>
                      <a:pt x="28" y="89"/>
                      <a:pt x="28" y="89"/>
                      <a:pt x="28" y="89"/>
                    </a:cubicBezTo>
                    <a:cubicBezTo>
                      <a:pt x="34" y="91"/>
                      <a:pt x="41" y="93"/>
                      <a:pt x="47" y="95"/>
                    </a:cubicBezTo>
                    <a:cubicBezTo>
                      <a:pt x="17" y="1"/>
                      <a:pt x="17" y="1"/>
                      <a:pt x="17" y="1"/>
                    </a:cubicBezTo>
                    <a:lnTo>
                      <a:pt x="0" y="0"/>
                    </a:lnTo>
                    <a:close/>
                  </a:path>
                </a:pathLst>
              </a:custGeom>
              <a:solidFill>
                <a:srgbClr val="005473"/>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latin typeface="微软雅黑" panose="020B0503020204020204" pitchFamily="34" charset="-122"/>
                  <a:ea typeface="微软雅黑" panose="020B0503020204020204" pitchFamily="34" charset="-122"/>
                </a:endParaRPr>
              </a:p>
            </p:txBody>
          </p:sp>
        </p:grpSp>
      </p:grpSp>
      <p:sp>
        <p:nvSpPr>
          <p:cNvPr id="2" name="竖排标题 1"/>
          <p:cNvSpPr>
            <a:spLocks noGrp="1"/>
          </p:cNvSpPr>
          <p:nvPr>
            <p:ph type="title" orient="vert"/>
            <p:custDataLst>
              <p:tags r:id="rId17"/>
            </p:custDataLst>
          </p:nvPr>
        </p:nvSpPr>
        <p:spPr>
          <a:xfrm>
            <a:off x="10571135" y="9017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20000"/>
              </a:lnSpc>
              <a:spcAft>
                <a:spcPct val="0"/>
              </a:spcAft>
              <a:buNone/>
              <a:defRPr kumimoji="0" lang="zh-CN" altLang="en-US" sz="2400" b="1" i="0" u="none" strike="noStrike" kern="1200" cap="none" spc="200" normalizeH="0" baseline="0" noProof="1">
                <a:solidFill>
                  <a:schemeClr val="bg1"/>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custDataLst>
              <p:tags r:id="rId18"/>
            </p:custDataLst>
          </p:nvPr>
        </p:nvSpPr>
        <p:spPr>
          <a:xfrm>
            <a:off x="631825" y="901700"/>
            <a:ext cx="9828101" cy="5388907"/>
          </a:xfrm>
        </p:spPr>
        <p:txBody>
          <a:bodyPr vert="eaVert"/>
          <a:lstStyle>
            <a:lvl1pPr indent="0" eaLnBrk="1" fontAlgn="auto" latinLnBrk="0" hangingPunct="1">
              <a:lnSpc>
                <a:spcPct val="120000"/>
              </a:lnSpc>
              <a:defRPr baseline="0">
                <a:solidFill>
                  <a:schemeClr val="bg1"/>
                </a:solidFill>
                <a:latin typeface="Arial" panose="020B0604020202020204" pitchFamily="34" charset="0"/>
                <a:ea typeface="微软雅黑" panose="020B0503020204020204" pitchFamily="34" charset="-122"/>
              </a:defRPr>
            </a:lvl1pPr>
            <a:lvl2pPr indent="0" eaLnBrk="1" fontAlgn="auto" latinLnBrk="0" hangingPunct="1">
              <a:lnSpc>
                <a:spcPct val="120000"/>
              </a:lnSpc>
              <a:defRPr baseline="0">
                <a:solidFill>
                  <a:schemeClr val="bg1"/>
                </a:solidFill>
                <a:latin typeface="Arial" panose="020B0604020202020204" pitchFamily="34" charset="0"/>
                <a:ea typeface="微软雅黑" panose="020B0503020204020204" pitchFamily="34" charset="-122"/>
              </a:defRPr>
            </a:lvl2pPr>
            <a:lvl3pPr indent="0" eaLnBrk="1" fontAlgn="auto" latinLnBrk="0" hangingPunct="1">
              <a:lnSpc>
                <a:spcPct val="120000"/>
              </a:lnSpc>
              <a:defRPr baseline="0">
                <a:solidFill>
                  <a:schemeClr val="bg1"/>
                </a:solidFill>
                <a:latin typeface="Arial" panose="020B0604020202020204" pitchFamily="34" charset="0"/>
                <a:ea typeface="微软雅黑" panose="020B0503020204020204" pitchFamily="34" charset="-122"/>
              </a:defRPr>
            </a:lvl3pPr>
            <a:lvl4pPr indent="0" eaLnBrk="1" fontAlgn="auto" latinLnBrk="0" hangingPunct="1">
              <a:lnSpc>
                <a:spcPct val="120000"/>
              </a:lnSpc>
              <a:defRPr baseline="0">
                <a:solidFill>
                  <a:schemeClr val="bg1"/>
                </a:solidFill>
                <a:latin typeface="Arial" panose="020B0604020202020204" pitchFamily="34" charset="0"/>
                <a:ea typeface="微软雅黑" panose="020B0503020204020204" pitchFamily="34" charset="-122"/>
              </a:defRPr>
            </a:lvl4pPr>
            <a:lvl5pPr indent="0" eaLnBrk="1" fontAlgn="auto" latinLnBrk="0" hangingPunct="1">
              <a:lnSpc>
                <a:spcPct val="120000"/>
              </a:lnSpc>
              <a:defRPr baseline="0">
                <a:solidFill>
                  <a:schemeClr val="bg1"/>
                </a:solidFill>
                <a:latin typeface="Arial" panose="020B0604020202020204" pitchFamily="34" charset="0"/>
                <a:ea typeface="微软雅黑" panose="020B0503020204020204" pitchFamily="34" charset="-122"/>
              </a:defRPr>
            </a:lvl5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custDataLst>
              <p:tags r:id="rId19"/>
            </p:custDataLst>
          </p:nvPr>
        </p:nvSpPr>
        <p:spPr/>
        <p:txBody>
          <a:bodyPr/>
          <a:lstStyle>
            <a:lvl1pPr>
              <a:lnSpc>
                <a:spcPct val="120000"/>
              </a:lnSpc>
              <a:defRPr>
                <a:latin typeface="微软雅黑" panose="020B0503020204020204" pitchFamily="34" charset="-122"/>
                <a:ea typeface="微软雅黑" panose="020B0503020204020204" pitchFamily="3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20"/>
            </p:custDataLst>
          </p:nvPr>
        </p:nvSpPr>
        <p:spPr/>
        <p:txBody>
          <a:bodyPr/>
          <a:lstStyle>
            <a:lvl1pPr>
              <a:lnSpc>
                <a:spcPct val="120000"/>
              </a:lnSpc>
              <a:defRPr>
                <a:latin typeface="微软雅黑" panose="020B0503020204020204" pitchFamily="34" charset="-122"/>
                <a:ea typeface="微软雅黑" panose="020B0503020204020204" pitchFamily="34" charset="-122"/>
              </a:defRPr>
            </a:lvl1pPr>
          </a:lstStyle>
          <a:p>
            <a:endParaRPr lang="zh-CN" altLang="en-US"/>
          </a:p>
        </p:txBody>
      </p:sp>
      <p:sp>
        <p:nvSpPr>
          <p:cNvPr id="6" name="灯片编号占位符 5"/>
          <p:cNvSpPr>
            <a:spLocks noGrp="1"/>
          </p:cNvSpPr>
          <p:nvPr>
            <p:ph type="sldNum" sz="quarter" idx="12"/>
            <p:custDataLst>
              <p:tags r:id="rId21"/>
            </p:custDataLst>
          </p:nvPr>
        </p:nvSpPr>
        <p:spPr/>
        <p:txBody>
          <a:bodyPr/>
          <a:lstStyle>
            <a:lvl1pPr>
              <a:lnSpc>
                <a:spcPct val="120000"/>
              </a:lnSpc>
              <a:defRPr>
                <a:latin typeface="微软雅黑" panose="020B0503020204020204" pitchFamily="34" charset="-122"/>
                <a:ea typeface="微软雅黑" panose="020B0503020204020204" pitchFamily="34" charset="-122"/>
              </a:defRPr>
            </a:lvl1pPr>
          </a:lstStyle>
          <a:p>
            <a:fld id="{49AE70B2-8BF9-45C0-BB95-33D1B9D3A854}" type="slidenum">
              <a:rPr lang="zh-CN" altLang="en-US" smtClean="0"/>
            </a:fld>
            <a:endParaRPr lang="zh-CN" altLang="en-US"/>
          </a:p>
        </p:txBody>
      </p:sp>
    </p:spTree>
  </p:cSld>
  <p:clrMapOvr>
    <a:masterClrMapping/>
  </p:clrMapOvr>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内容">
    <p:bg>
      <p:bgPr>
        <a:gradFill>
          <a:gsLst>
            <a:gs pos="0">
              <a:schemeClr val="bg2"/>
            </a:gs>
            <a:gs pos="100000">
              <a:schemeClr val="tx2"/>
            </a:gs>
          </a:gsLst>
          <a:lin ang="5400000" scaled="0"/>
        </a:gradFill>
        <a:effectLst/>
      </p:bgPr>
    </p:bg>
    <p:spTree>
      <p:nvGrpSpPr>
        <p:cNvPr id="1" name=""/>
        <p:cNvGrpSpPr/>
        <p:nvPr/>
      </p:nvGrpSpPr>
      <p:grpSpPr>
        <a:xfrm>
          <a:off x="0" y="0"/>
          <a:ext cx="0" cy="0"/>
          <a:chOff x="0" y="0"/>
          <a:chExt cx="0" cy="0"/>
        </a:xfrm>
      </p:grpSpPr>
      <p:grpSp>
        <p:nvGrpSpPr>
          <p:cNvPr id="9" name="组合 8"/>
          <p:cNvGrpSpPr/>
          <p:nvPr userDrawn="1">
            <p:custDataLst>
              <p:tags r:id="rId2"/>
            </p:custDataLst>
          </p:nvPr>
        </p:nvGrpSpPr>
        <p:grpSpPr>
          <a:xfrm>
            <a:off x="-3098" y="88536"/>
            <a:ext cx="12195098" cy="6769465"/>
            <a:chOff x="-3098" y="88536"/>
            <a:chExt cx="12195098" cy="6769465"/>
          </a:xfrm>
        </p:grpSpPr>
        <p:sp>
          <p:nvSpPr>
            <p:cNvPr id="10" name="矩形 9"/>
            <p:cNvSpPr/>
            <p:nvPr userDrawn="1">
              <p:custDataLst>
                <p:tags r:id="rId3"/>
              </p:custDataLst>
            </p:nvPr>
          </p:nvSpPr>
          <p:spPr>
            <a:xfrm>
              <a:off x="292800" y="304200"/>
              <a:ext cx="11606400" cy="624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11" name="组合 10"/>
            <p:cNvGrpSpPr/>
            <p:nvPr userDrawn="1"/>
          </p:nvGrpSpPr>
          <p:grpSpPr>
            <a:xfrm>
              <a:off x="-3098" y="5850001"/>
              <a:ext cx="12195098" cy="1008000"/>
              <a:chOff x="-3098" y="6140921"/>
              <a:chExt cx="12195098" cy="717079"/>
            </a:xfrm>
          </p:grpSpPr>
          <p:sp>
            <p:nvSpPr>
              <p:cNvPr id="23" name="任意多边形: 形状 22"/>
              <p:cNvSpPr/>
              <p:nvPr userDrawn="1">
                <p:custDataLst>
                  <p:tags r:id="rId4"/>
                </p:custDataLst>
              </p:nvPr>
            </p:nvSpPr>
            <p:spPr>
              <a:xfrm>
                <a:off x="-3098" y="6140921"/>
                <a:ext cx="12195098" cy="704379"/>
              </a:xfrm>
              <a:custGeom>
                <a:avLst/>
                <a:gdLst>
                  <a:gd name="connsiteX0" fmla="*/ 12195098 w 12195098"/>
                  <a:gd name="connsiteY0" fmla="*/ 0 h 704379"/>
                  <a:gd name="connsiteX1" fmla="*/ 12195098 w 12195098"/>
                  <a:gd name="connsiteY1" fmla="*/ 704379 h 704379"/>
                  <a:gd name="connsiteX2" fmla="*/ 0 w 12195098"/>
                  <a:gd name="connsiteY2" fmla="*/ 704379 h 704379"/>
                  <a:gd name="connsiteX3" fmla="*/ 0 w 12195098"/>
                  <a:gd name="connsiteY3" fmla="*/ 150650 h 704379"/>
                  <a:gd name="connsiteX4" fmla="*/ 61107 w 12195098"/>
                  <a:gd name="connsiteY4" fmla="*/ 138632 h 704379"/>
                  <a:gd name="connsiteX5" fmla="*/ 1724284 w 12195098"/>
                  <a:gd name="connsiteY5" fmla="*/ 20707 h 704379"/>
                  <a:gd name="connsiteX6" fmla="*/ 6963034 w 12195098"/>
                  <a:gd name="connsiteY6" fmla="*/ 435688 h 704379"/>
                  <a:gd name="connsiteX7" fmla="*/ 11886117 w 12195098"/>
                  <a:gd name="connsiteY7" fmla="*/ 57969 h 704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5098" h="704379">
                    <a:moveTo>
                      <a:pt x="12195098" y="0"/>
                    </a:moveTo>
                    <a:lnTo>
                      <a:pt x="12195098" y="704379"/>
                    </a:lnTo>
                    <a:lnTo>
                      <a:pt x="0" y="704379"/>
                    </a:lnTo>
                    <a:lnTo>
                      <a:pt x="0" y="150650"/>
                    </a:lnTo>
                    <a:lnTo>
                      <a:pt x="61107" y="138632"/>
                    </a:lnTo>
                    <a:cubicBezTo>
                      <a:pt x="457137" y="69950"/>
                      <a:pt x="988081" y="23153"/>
                      <a:pt x="1724284" y="20707"/>
                    </a:cubicBezTo>
                    <a:cubicBezTo>
                      <a:pt x="4080134" y="12877"/>
                      <a:pt x="5194560" y="443518"/>
                      <a:pt x="6963034" y="435688"/>
                    </a:cubicBezTo>
                    <a:cubicBezTo>
                      <a:pt x="8620979" y="428348"/>
                      <a:pt x="9715238" y="450828"/>
                      <a:pt x="11886117" y="57969"/>
                    </a:cubicBezTo>
                    <a:close/>
                  </a:path>
                </a:pathLst>
              </a:custGeom>
              <a:gradFill>
                <a:gsLst>
                  <a:gs pos="0">
                    <a:schemeClr val="accent3">
                      <a:alpha val="20000"/>
                    </a:schemeClr>
                  </a:gs>
                  <a:gs pos="100000">
                    <a:schemeClr val="accent3">
                      <a:lumMod val="50000"/>
                      <a:alpha val="3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任意多边形: 形状 23"/>
              <p:cNvSpPr/>
              <p:nvPr userDrawn="1">
                <p:custDataLst>
                  <p:tags r:id="rId5"/>
                </p:custDataLst>
              </p:nvPr>
            </p:nvSpPr>
            <p:spPr>
              <a:xfrm flipH="1">
                <a:off x="-3098" y="6315042"/>
                <a:ext cx="12195098" cy="542958"/>
              </a:xfrm>
              <a:custGeom>
                <a:avLst/>
                <a:gdLst>
                  <a:gd name="connsiteX0" fmla="*/ 12028135 w 12195098"/>
                  <a:gd name="connsiteY0" fmla="*/ 21 h 542958"/>
                  <a:gd name="connsiteX1" fmla="*/ 7592061 w 12195098"/>
                  <a:gd name="connsiteY1" fmla="*/ 363419 h 542958"/>
                  <a:gd name="connsiteX2" fmla="*/ 2781549 w 12195098"/>
                  <a:gd name="connsiteY2" fmla="*/ 26018 h 542958"/>
                  <a:gd name="connsiteX3" fmla="*/ 501979 w 12195098"/>
                  <a:gd name="connsiteY3" fmla="*/ 135033 h 542958"/>
                  <a:gd name="connsiteX4" fmla="*/ 0 w 12195098"/>
                  <a:gd name="connsiteY4" fmla="*/ 193401 h 542958"/>
                  <a:gd name="connsiteX5" fmla="*/ 0 w 12195098"/>
                  <a:gd name="connsiteY5" fmla="*/ 542958 h 542958"/>
                  <a:gd name="connsiteX6" fmla="*/ 12195098 w 12195098"/>
                  <a:gd name="connsiteY6" fmla="*/ 542958 h 542958"/>
                  <a:gd name="connsiteX7" fmla="*/ 12195098 w 12195098"/>
                  <a:gd name="connsiteY7" fmla="*/ 4876 h 542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5098" h="542958">
                    <a:moveTo>
                      <a:pt x="12028135" y="21"/>
                    </a:moveTo>
                    <a:cubicBezTo>
                      <a:pt x="10982518" y="-3135"/>
                      <a:pt x="9067644" y="360253"/>
                      <a:pt x="7592061" y="363419"/>
                    </a:cubicBezTo>
                    <a:cubicBezTo>
                      <a:pt x="6018106" y="366796"/>
                      <a:pt x="4259405" y="2301"/>
                      <a:pt x="2781549" y="26018"/>
                    </a:cubicBezTo>
                    <a:cubicBezTo>
                      <a:pt x="2042621" y="37877"/>
                      <a:pt x="1230424" y="64648"/>
                      <a:pt x="501979" y="135033"/>
                    </a:cubicBezTo>
                    <a:lnTo>
                      <a:pt x="0" y="193401"/>
                    </a:lnTo>
                    <a:lnTo>
                      <a:pt x="0" y="542958"/>
                    </a:lnTo>
                    <a:lnTo>
                      <a:pt x="12195098" y="542958"/>
                    </a:lnTo>
                    <a:lnTo>
                      <a:pt x="12195098" y="4876"/>
                    </a:lnTo>
                    <a:close/>
                  </a:path>
                </a:pathLst>
              </a:custGeom>
              <a:gradFill>
                <a:gsLst>
                  <a:gs pos="0">
                    <a:schemeClr val="accent1">
                      <a:alpha val="20000"/>
                    </a:schemeClr>
                  </a:gs>
                  <a:gs pos="100000">
                    <a:schemeClr val="accent1">
                      <a:lumMod val="50000"/>
                      <a:alpha val="3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 name="组合 11"/>
            <p:cNvGrpSpPr/>
            <p:nvPr userDrawn="1">
              <p:custDataLst>
                <p:tags r:id="rId6"/>
              </p:custDataLst>
            </p:nvPr>
          </p:nvGrpSpPr>
          <p:grpSpPr>
            <a:xfrm rot="3187065">
              <a:off x="187624" y="135553"/>
              <a:ext cx="591339" cy="497305"/>
              <a:chOff x="1171196" y="4429689"/>
              <a:chExt cx="826046" cy="694689"/>
            </a:xfrm>
          </p:grpSpPr>
          <p:sp>
            <p:nvSpPr>
              <p:cNvPr id="13" name="任意多边形 73"/>
              <p:cNvSpPr/>
              <p:nvPr>
                <p:custDataLst>
                  <p:tags r:id="rId7"/>
                </p:custDataLst>
              </p:nvPr>
            </p:nvSpPr>
            <p:spPr bwMode="auto">
              <a:xfrm>
                <a:off x="1171196" y="4952469"/>
                <a:ext cx="57303" cy="89921"/>
              </a:xfrm>
              <a:custGeom>
                <a:avLst/>
                <a:gdLst>
                  <a:gd name="T0" fmla="*/ 6 w 43"/>
                  <a:gd name="T1" fmla="*/ 6 h 68"/>
                  <a:gd name="T2" fmla="*/ 1 w 43"/>
                  <a:gd name="T3" fmla="*/ 15 h 68"/>
                  <a:gd name="T4" fmla="*/ 16 w 43"/>
                  <a:gd name="T5" fmla="*/ 62 h 68"/>
                  <a:gd name="T6" fmla="*/ 25 w 43"/>
                  <a:gd name="T7" fmla="*/ 67 h 68"/>
                  <a:gd name="T8" fmla="*/ 43 w 43"/>
                  <a:gd name="T9" fmla="*/ 61 h 68"/>
                  <a:gd name="T10" fmla="*/ 23 w 43"/>
                  <a:gd name="T11" fmla="*/ 0 h 68"/>
                  <a:gd name="T12" fmla="*/ 6 w 43"/>
                  <a:gd name="T13" fmla="*/ 6 h 68"/>
                </a:gdLst>
                <a:ahLst/>
                <a:cxnLst>
                  <a:cxn ang="0">
                    <a:pos x="T0" y="T1"/>
                  </a:cxn>
                  <a:cxn ang="0">
                    <a:pos x="T2" y="T3"/>
                  </a:cxn>
                  <a:cxn ang="0">
                    <a:pos x="T4" y="T5"/>
                  </a:cxn>
                  <a:cxn ang="0">
                    <a:pos x="T6" y="T7"/>
                  </a:cxn>
                  <a:cxn ang="0">
                    <a:pos x="T8" y="T9"/>
                  </a:cxn>
                  <a:cxn ang="0">
                    <a:pos x="T10" y="T11"/>
                  </a:cxn>
                  <a:cxn ang="0">
                    <a:pos x="T12" y="T13"/>
                  </a:cxn>
                </a:cxnLst>
                <a:rect l="0" t="0" r="r" b="b"/>
                <a:pathLst>
                  <a:path w="43" h="68">
                    <a:moveTo>
                      <a:pt x="6" y="6"/>
                    </a:moveTo>
                    <a:cubicBezTo>
                      <a:pt x="2" y="7"/>
                      <a:pt x="0" y="11"/>
                      <a:pt x="1" y="15"/>
                    </a:cubicBezTo>
                    <a:cubicBezTo>
                      <a:pt x="16" y="62"/>
                      <a:pt x="16" y="62"/>
                      <a:pt x="16" y="62"/>
                    </a:cubicBezTo>
                    <a:cubicBezTo>
                      <a:pt x="17" y="66"/>
                      <a:pt x="21" y="68"/>
                      <a:pt x="25" y="67"/>
                    </a:cubicBezTo>
                    <a:cubicBezTo>
                      <a:pt x="43" y="61"/>
                      <a:pt x="43" y="61"/>
                      <a:pt x="43" y="61"/>
                    </a:cubicBezTo>
                    <a:cubicBezTo>
                      <a:pt x="23" y="0"/>
                      <a:pt x="23" y="0"/>
                      <a:pt x="23" y="0"/>
                    </a:cubicBezTo>
                    <a:lnTo>
                      <a:pt x="6" y="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latin typeface="微软雅黑" panose="020B0503020204020204" pitchFamily="34" charset="-122"/>
                  <a:ea typeface="微软雅黑" panose="020B0503020204020204" pitchFamily="34" charset="-122"/>
                </a:endParaRPr>
              </a:p>
            </p:txBody>
          </p:sp>
          <p:sp>
            <p:nvSpPr>
              <p:cNvPr id="14" name="任意多边形 74"/>
              <p:cNvSpPr/>
              <p:nvPr>
                <p:custDataLst>
                  <p:tags r:id="rId8"/>
                </p:custDataLst>
              </p:nvPr>
            </p:nvSpPr>
            <p:spPr bwMode="auto">
              <a:xfrm>
                <a:off x="1202933" y="4776152"/>
                <a:ext cx="288279" cy="313844"/>
              </a:xfrm>
              <a:custGeom>
                <a:avLst/>
                <a:gdLst>
                  <a:gd name="T0" fmla="*/ 162 w 217"/>
                  <a:gd name="T1" fmla="*/ 0 h 237"/>
                  <a:gd name="T2" fmla="*/ 161 w 217"/>
                  <a:gd name="T3" fmla="*/ 0 h 237"/>
                  <a:gd name="T4" fmla="*/ 2 w 217"/>
                  <a:gd name="T5" fmla="*/ 50 h 237"/>
                  <a:gd name="T6" fmla="*/ 6 w 217"/>
                  <a:gd name="T7" fmla="*/ 131 h 237"/>
                  <a:gd name="T8" fmla="*/ 25 w 217"/>
                  <a:gd name="T9" fmla="*/ 192 h 237"/>
                  <a:gd name="T10" fmla="*/ 51 w 217"/>
                  <a:gd name="T11" fmla="*/ 237 h 237"/>
                  <a:gd name="T12" fmla="*/ 217 w 217"/>
                  <a:gd name="T13" fmla="*/ 172 h 237"/>
                  <a:gd name="T14" fmla="*/ 162 w 217"/>
                  <a:gd name="T15" fmla="*/ 0 h 2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6" h="236">
                    <a:moveTo>
                      <a:pt x="162" y="0"/>
                    </a:moveTo>
                    <a:cubicBezTo>
                      <a:pt x="161" y="0"/>
                      <a:pt x="161" y="0"/>
                      <a:pt x="161" y="0"/>
                    </a:cubicBezTo>
                    <a:cubicBezTo>
                      <a:pt x="2" y="50"/>
                      <a:pt x="2" y="50"/>
                      <a:pt x="2" y="50"/>
                    </a:cubicBezTo>
                    <a:cubicBezTo>
                      <a:pt x="0" y="82"/>
                      <a:pt x="3" y="111"/>
                      <a:pt x="6" y="131"/>
                    </a:cubicBezTo>
                    <a:cubicBezTo>
                      <a:pt x="25" y="192"/>
                      <a:pt x="25" y="192"/>
                      <a:pt x="25" y="192"/>
                    </a:cubicBezTo>
                    <a:cubicBezTo>
                      <a:pt x="31" y="205"/>
                      <a:pt x="40" y="220"/>
                      <a:pt x="51" y="237"/>
                    </a:cubicBezTo>
                    <a:cubicBezTo>
                      <a:pt x="217" y="172"/>
                      <a:pt x="217" y="172"/>
                      <a:pt x="217" y="172"/>
                    </a:cubicBezTo>
                    <a:lnTo>
                      <a:pt x="162" y="0"/>
                    </a:lnTo>
                    <a:close/>
                  </a:path>
                </a:pathLst>
              </a:custGeom>
              <a:solidFill>
                <a:srgbClr val="006E94"/>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55000" lnSpcReduction="20000"/>
              </a:bodyPr>
              <a:lstStyle/>
              <a:p>
                <a:pPr algn="ctr"/>
                <a:endParaRPr>
                  <a:latin typeface="微软雅黑" panose="020B0503020204020204" pitchFamily="34" charset="-122"/>
                  <a:ea typeface="微软雅黑" panose="020B0503020204020204" pitchFamily="34" charset="-122"/>
                </a:endParaRPr>
              </a:p>
            </p:txBody>
          </p:sp>
          <p:sp>
            <p:nvSpPr>
              <p:cNvPr id="15" name="任意多边形 76"/>
              <p:cNvSpPr/>
              <p:nvPr>
                <p:custDataLst>
                  <p:tags r:id="rId9"/>
                </p:custDataLst>
              </p:nvPr>
            </p:nvSpPr>
            <p:spPr bwMode="auto">
              <a:xfrm>
                <a:off x="1417158" y="4599835"/>
                <a:ext cx="389661" cy="405529"/>
              </a:xfrm>
              <a:custGeom>
                <a:avLst/>
                <a:gdLst>
                  <a:gd name="T0" fmla="*/ 294 w 294"/>
                  <a:gd name="T1" fmla="*/ 258 h 306"/>
                  <a:gd name="T2" fmla="*/ 212 w 294"/>
                  <a:gd name="T3" fmla="*/ 0 h 306"/>
                  <a:gd name="T4" fmla="*/ 0 w 294"/>
                  <a:gd name="T5" fmla="*/ 133 h 306"/>
                  <a:gd name="T6" fmla="*/ 55 w 294"/>
                  <a:gd name="T7" fmla="*/ 306 h 306"/>
                  <a:gd name="T8" fmla="*/ 294 w 294"/>
                  <a:gd name="T9" fmla="*/ 258 h 306"/>
                </a:gdLst>
                <a:ahLst/>
                <a:cxnLst>
                  <a:cxn ang="0">
                    <a:pos x="T0" y="T1"/>
                  </a:cxn>
                  <a:cxn ang="0">
                    <a:pos x="T2" y="T3"/>
                  </a:cxn>
                  <a:cxn ang="0">
                    <a:pos x="T4" y="T5"/>
                  </a:cxn>
                  <a:cxn ang="0">
                    <a:pos x="T6" y="T7"/>
                  </a:cxn>
                  <a:cxn ang="0">
                    <a:pos x="T8" y="T9"/>
                  </a:cxn>
                </a:cxnLst>
                <a:rect l="0" t="0" r="r" b="b"/>
                <a:pathLst>
                  <a:path w="294" h="306">
                    <a:moveTo>
                      <a:pt x="294" y="258"/>
                    </a:moveTo>
                    <a:cubicBezTo>
                      <a:pt x="212" y="0"/>
                      <a:pt x="212" y="0"/>
                      <a:pt x="212" y="0"/>
                    </a:cubicBezTo>
                    <a:cubicBezTo>
                      <a:pt x="145" y="78"/>
                      <a:pt x="42" y="119"/>
                      <a:pt x="0" y="133"/>
                    </a:cubicBezTo>
                    <a:cubicBezTo>
                      <a:pt x="55" y="306"/>
                      <a:pt x="55" y="306"/>
                      <a:pt x="55" y="306"/>
                    </a:cubicBezTo>
                    <a:cubicBezTo>
                      <a:pt x="86" y="296"/>
                      <a:pt x="208" y="260"/>
                      <a:pt x="294" y="25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85000" lnSpcReduction="20000"/>
              </a:bodyPr>
              <a:lstStyle/>
              <a:p>
                <a:pPr algn="ctr"/>
                <a:endParaRPr>
                  <a:latin typeface="微软雅黑" panose="020B0503020204020204" pitchFamily="34" charset="-122"/>
                  <a:ea typeface="微软雅黑" panose="020B0503020204020204" pitchFamily="34" charset="-122"/>
                </a:endParaRPr>
              </a:p>
            </p:txBody>
          </p:sp>
          <p:sp>
            <p:nvSpPr>
              <p:cNvPr id="16" name="任意多边形 77"/>
              <p:cNvSpPr/>
              <p:nvPr>
                <p:custDataLst>
                  <p:tags r:id="rId10"/>
                </p:custDataLst>
              </p:nvPr>
            </p:nvSpPr>
            <p:spPr bwMode="auto">
              <a:xfrm>
                <a:off x="1489448" y="4941890"/>
                <a:ext cx="346463" cy="111962"/>
              </a:xfrm>
              <a:custGeom>
                <a:avLst/>
                <a:gdLst>
                  <a:gd name="T0" fmla="*/ 0 w 261"/>
                  <a:gd name="T1" fmla="*/ 48 h 85"/>
                  <a:gd name="T2" fmla="*/ 12 w 261"/>
                  <a:gd name="T3" fmla="*/ 85 h 85"/>
                  <a:gd name="T4" fmla="*/ 261 w 261"/>
                  <a:gd name="T5" fmla="*/ 72 h 85"/>
                  <a:gd name="T6" fmla="*/ 239 w 261"/>
                  <a:gd name="T7" fmla="*/ 0 h 85"/>
                  <a:gd name="T8" fmla="*/ 0 w 261"/>
                  <a:gd name="T9" fmla="*/ 48 h 85"/>
                </a:gdLst>
                <a:ahLst/>
                <a:cxnLst>
                  <a:cxn ang="0">
                    <a:pos x="T0" y="T1"/>
                  </a:cxn>
                  <a:cxn ang="0">
                    <a:pos x="T2" y="T3"/>
                  </a:cxn>
                  <a:cxn ang="0">
                    <a:pos x="T4" y="T5"/>
                  </a:cxn>
                  <a:cxn ang="0">
                    <a:pos x="T6" y="T7"/>
                  </a:cxn>
                  <a:cxn ang="0">
                    <a:pos x="T8" y="T9"/>
                  </a:cxn>
                </a:cxnLst>
                <a:rect l="0" t="0" r="r" b="b"/>
                <a:pathLst>
                  <a:path w="261" h="85">
                    <a:moveTo>
                      <a:pt x="0" y="48"/>
                    </a:moveTo>
                    <a:cubicBezTo>
                      <a:pt x="12" y="85"/>
                      <a:pt x="12" y="85"/>
                      <a:pt x="12" y="85"/>
                    </a:cubicBezTo>
                    <a:cubicBezTo>
                      <a:pt x="54" y="72"/>
                      <a:pt x="162" y="46"/>
                      <a:pt x="261" y="72"/>
                    </a:cubicBezTo>
                    <a:cubicBezTo>
                      <a:pt x="239" y="0"/>
                      <a:pt x="239" y="0"/>
                      <a:pt x="239" y="0"/>
                    </a:cubicBezTo>
                    <a:cubicBezTo>
                      <a:pt x="153" y="2"/>
                      <a:pt x="31" y="38"/>
                      <a:pt x="0" y="48"/>
                    </a:cubicBezTo>
                    <a:close/>
                  </a:path>
                </a:pathLst>
              </a:custGeom>
              <a:solidFill>
                <a:srgbClr val="D1D2D4"/>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latin typeface="微软雅黑" panose="020B0503020204020204" pitchFamily="34" charset="-122"/>
                  <a:ea typeface="微软雅黑" panose="020B0503020204020204" pitchFamily="34" charset="-122"/>
                </a:endParaRPr>
              </a:p>
            </p:txBody>
          </p:sp>
          <p:sp>
            <p:nvSpPr>
              <p:cNvPr id="17" name="任意多边形 78"/>
              <p:cNvSpPr/>
              <p:nvPr>
                <p:custDataLst>
                  <p:tags r:id="rId11"/>
                </p:custDataLst>
              </p:nvPr>
            </p:nvSpPr>
            <p:spPr bwMode="auto">
              <a:xfrm>
                <a:off x="1854425" y="4679178"/>
                <a:ext cx="84632" cy="186015"/>
              </a:xfrm>
              <a:custGeom>
                <a:avLst/>
                <a:gdLst>
                  <a:gd name="T0" fmla="*/ 39 w 64"/>
                  <a:gd name="T1" fmla="*/ 15 h 140"/>
                  <a:gd name="T2" fmla="*/ 0 w 64"/>
                  <a:gd name="T3" fmla="*/ 0 h 140"/>
                  <a:gd name="T4" fmla="*/ 44 w 64"/>
                  <a:gd name="T5" fmla="*/ 140 h 140"/>
                  <a:gd name="T6" fmla="*/ 39 w 64"/>
                  <a:gd name="T7" fmla="*/ 15 h 140"/>
                </a:gdLst>
                <a:ahLst/>
                <a:cxnLst>
                  <a:cxn ang="0">
                    <a:pos x="T0" y="T1"/>
                  </a:cxn>
                  <a:cxn ang="0">
                    <a:pos x="T2" y="T3"/>
                  </a:cxn>
                  <a:cxn ang="0">
                    <a:pos x="T4" y="T5"/>
                  </a:cxn>
                  <a:cxn ang="0">
                    <a:pos x="T6" y="T7"/>
                  </a:cxn>
                </a:cxnLst>
                <a:rect l="0" t="0" r="r" b="b"/>
                <a:pathLst>
                  <a:path w="64" h="140">
                    <a:moveTo>
                      <a:pt x="39" y="15"/>
                    </a:moveTo>
                    <a:cubicBezTo>
                      <a:pt x="28" y="7"/>
                      <a:pt x="14" y="2"/>
                      <a:pt x="0" y="0"/>
                    </a:cubicBezTo>
                    <a:cubicBezTo>
                      <a:pt x="44" y="140"/>
                      <a:pt x="44" y="140"/>
                      <a:pt x="44" y="140"/>
                    </a:cubicBezTo>
                    <a:cubicBezTo>
                      <a:pt x="64" y="95"/>
                      <a:pt x="51" y="46"/>
                      <a:pt x="39" y="15"/>
                    </a:cubicBezTo>
                    <a:close/>
                  </a:path>
                </a:pathLst>
              </a:custGeom>
              <a:solidFill>
                <a:srgbClr val="CECFD0"/>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latin typeface="微软雅黑" panose="020B0503020204020204" pitchFamily="34" charset="-122"/>
                  <a:ea typeface="微软雅黑" panose="020B0503020204020204" pitchFamily="34" charset="-122"/>
                </a:endParaRPr>
              </a:p>
            </p:txBody>
          </p:sp>
          <p:sp>
            <p:nvSpPr>
              <p:cNvPr id="18" name="任意多边形 79"/>
              <p:cNvSpPr/>
              <p:nvPr>
                <p:custDataLst>
                  <p:tags r:id="rId12"/>
                </p:custDataLst>
              </p:nvPr>
            </p:nvSpPr>
            <p:spPr bwMode="auto">
              <a:xfrm>
                <a:off x="1905556" y="4699454"/>
                <a:ext cx="56422" cy="171909"/>
              </a:xfrm>
              <a:custGeom>
                <a:avLst/>
                <a:gdLst>
                  <a:gd name="T0" fmla="*/ 32 w 42"/>
                  <a:gd name="T1" fmla="*/ 43 h 130"/>
                  <a:gd name="T2" fmla="*/ 0 w 42"/>
                  <a:gd name="T3" fmla="*/ 0 h 130"/>
                  <a:gd name="T4" fmla="*/ 5 w 42"/>
                  <a:gd name="T5" fmla="*/ 125 h 130"/>
                  <a:gd name="T6" fmla="*/ 7 w 42"/>
                  <a:gd name="T7" fmla="*/ 130 h 130"/>
                  <a:gd name="T8" fmla="*/ 32 w 42"/>
                  <a:gd name="T9" fmla="*/ 43 h 130"/>
                </a:gdLst>
                <a:ahLst/>
                <a:cxnLst>
                  <a:cxn ang="0">
                    <a:pos x="T0" y="T1"/>
                  </a:cxn>
                  <a:cxn ang="0">
                    <a:pos x="T2" y="T3"/>
                  </a:cxn>
                  <a:cxn ang="0">
                    <a:pos x="T4" y="T5"/>
                  </a:cxn>
                  <a:cxn ang="0">
                    <a:pos x="T6" y="T7"/>
                  </a:cxn>
                  <a:cxn ang="0">
                    <a:pos x="T8" y="T9"/>
                  </a:cxn>
                </a:cxnLst>
                <a:rect l="0" t="0" r="r" b="b"/>
                <a:pathLst>
                  <a:path w="42" h="130">
                    <a:moveTo>
                      <a:pt x="32" y="43"/>
                    </a:moveTo>
                    <a:cubicBezTo>
                      <a:pt x="26" y="25"/>
                      <a:pt x="15" y="10"/>
                      <a:pt x="0" y="0"/>
                    </a:cubicBezTo>
                    <a:cubicBezTo>
                      <a:pt x="12" y="31"/>
                      <a:pt x="25" y="80"/>
                      <a:pt x="5" y="125"/>
                    </a:cubicBezTo>
                    <a:cubicBezTo>
                      <a:pt x="7" y="130"/>
                      <a:pt x="7" y="130"/>
                      <a:pt x="7" y="130"/>
                    </a:cubicBezTo>
                    <a:cubicBezTo>
                      <a:pt x="31" y="109"/>
                      <a:pt x="42" y="75"/>
                      <a:pt x="32" y="4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latin typeface="微软雅黑" panose="020B0503020204020204" pitchFamily="34" charset="-122"/>
                  <a:ea typeface="微软雅黑" panose="020B0503020204020204" pitchFamily="34" charset="-122"/>
                </a:endParaRPr>
              </a:p>
            </p:txBody>
          </p:sp>
          <p:sp>
            <p:nvSpPr>
              <p:cNvPr id="19" name="任意多边形 80"/>
              <p:cNvSpPr/>
              <p:nvPr>
                <p:custDataLst>
                  <p:tags r:id="rId13"/>
                </p:custDataLst>
              </p:nvPr>
            </p:nvSpPr>
            <p:spPr bwMode="auto">
              <a:xfrm>
                <a:off x="1699265" y="4429689"/>
                <a:ext cx="226567" cy="470767"/>
              </a:xfrm>
              <a:custGeom>
                <a:avLst/>
                <a:gdLst>
                  <a:gd name="T0" fmla="*/ 165 w 171"/>
                  <a:gd name="T1" fmla="*/ 335 h 356"/>
                  <a:gd name="T2" fmla="*/ 119 w 171"/>
                  <a:gd name="T3" fmla="*/ 190 h 356"/>
                  <a:gd name="T4" fmla="*/ 71 w 171"/>
                  <a:gd name="T5" fmla="*/ 38 h 356"/>
                  <a:gd name="T6" fmla="*/ 22 w 171"/>
                  <a:gd name="T7" fmla="*/ 27 h 356"/>
                  <a:gd name="T8" fmla="*/ 0 w 171"/>
                  <a:gd name="T9" fmla="*/ 88 h 356"/>
                  <a:gd name="T10" fmla="*/ 83 w 171"/>
                  <a:gd name="T11" fmla="*/ 353 h 356"/>
                  <a:gd name="T12" fmla="*/ 171 w 171"/>
                  <a:gd name="T13" fmla="*/ 356 h 356"/>
                  <a:gd name="T14" fmla="*/ 165 w 171"/>
                  <a:gd name="T15" fmla="*/ 335 h 3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1" h="356">
                    <a:moveTo>
                      <a:pt x="165" y="335"/>
                    </a:moveTo>
                    <a:cubicBezTo>
                      <a:pt x="119" y="190"/>
                      <a:pt x="119" y="190"/>
                      <a:pt x="119" y="190"/>
                    </a:cubicBezTo>
                    <a:cubicBezTo>
                      <a:pt x="71" y="38"/>
                      <a:pt x="71" y="38"/>
                      <a:pt x="71" y="38"/>
                    </a:cubicBezTo>
                    <a:cubicBezTo>
                      <a:pt x="59" y="0"/>
                      <a:pt x="22" y="27"/>
                      <a:pt x="22" y="27"/>
                    </a:cubicBezTo>
                    <a:cubicBezTo>
                      <a:pt x="17" y="49"/>
                      <a:pt x="10" y="69"/>
                      <a:pt x="0" y="88"/>
                    </a:cubicBezTo>
                    <a:cubicBezTo>
                      <a:pt x="83" y="353"/>
                      <a:pt x="83" y="353"/>
                      <a:pt x="83" y="353"/>
                    </a:cubicBezTo>
                    <a:cubicBezTo>
                      <a:pt x="171" y="356"/>
                      <a:pt x="171" y="356"/>
                      <a:pt x="171" y="356"/>
                    </a:cubicBezTo>
                    <a:lnTo>
                      <a:pt x="165" y="33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92500" lnSpcReduction="10000"/>
              </a:bodyPr>
              <a:lstStyle/>
              <a:p>
                <a:pPr algn="ctr"/>
                <a:endParaRPr>
                  <a:latin typeface="微软雅黑" panose="020B0503020204020204" pitchFamily="34" charset="-122"/>
                  <a:ea typeface="微软雅黑" panose="020B0503020204020204" pitchFamily="34" charset="-122"/>
                </a:endParaRPr>
              </a:p>
            </p:txBody>
          </p:sp>
          <p:sp>
            <p:nvSpPr>
              <p:cNvPr id="20" name="任意多边形 81"/>
              <p:cNvSpPr/>
              <p:nvPr>
                <p:custDataLst>
                  <p:tags r:id="rId14"/>
                </p:custDataLst>
              </p:nvPr>
            </p:nvSpPr>
            <p:spPr bwMode="auto">
              <a:xfrm>
                <a:off x="1809464" y="4896929"/>
                <a:ext cx="187778" cy="227449"/>
              </a:xfrm>
              <a:custGeom>
                <a:avLst/>
                <a:gdLst>
                  <a:gd name="T0" fmla="*/ 0 w 142"/>
                  <a:gd name="T1" fmla="*/ 0 h 172"/>
                  <a:gd name="T2" fmla="*/ 43 w 142"/>
                  <a:gd name="T3" fmla="*/ 134 h 172"/>
                  <a:gd name="T4" fmla="*/ 96 w 142"/>
                  <a:gd name="T5" fmla="*/ 171 h 172"/>
                  <a:gd name="T6" fmla="*/ 130 w 142"/>
                  <a:gd name="T7" fmla="*/ 134 h 172"/>
                  <a:gd name="T8" fmla="*/ 88 w 142"/>
                  <a:gd name="T9" fmla="*/ 3 h 172"/>
                  <a:gd name="T10" fmla="*/ 0 w 142"/>
                  <a:gd name="T11" fmla="*/ 0 h 172"/>
                </a:gdLst>
                <a:ahLst/>
                <a:cxnLst>
                  <a:cxn ang="0">
                    <a:pos x="T0" y="T1"/>
                  </a:cxn>
                  <a:cxn ang="0">
                    <a:pos x="T2" y="T3"/>
                  </a:cxn>
                  <a:cxn ang="0">
                    <a:pos x="T4" y="T5"/>
                  </a:cxn>
                  <a:cxn ang="0">
                    <a:pos x="T6" y="T7"/>
                  </a:cxn>
                  <a:cxn ang="0">
                    <a:pos x="T8" y="T9"/>
                  </a:cxn>
                  <a:cxn ang="0">
                    <a:pos x="T10" y="T11"/>
                  </a:cxn>
                </a:cxnLst>
                <a:rect l="0" t="0" r="r" b="b"/>
                <a:pathLst>
                  <a:path w="142" h="172">
                    <a:moveTo>
                      <a:pt x="0" y="0"/>
                    </a:moveTo>
                    <a:cubicBezTo>
                      <a:pt x="43" y="134"/>
                      <a:pt x="43" y="134"/>
                      <a:pt x="43" y="134"/>
                    </a:cubicBezTo>
                    <a:cubicBezTo>
                      <a:pt x="62" y="143"/>
                      <a:pt x="80" y="155"/>
                      <a:pt x="96" y="171"/>
                    </a:cubicBezTo>
                    <a:cubicBezTo>
                      <a:pt x="96" y="171"/>
                      <a:pt x="142" y="172"/>
                      <a:pt x="130" y="134"/>
                    </a:cubicBezTo>
                    <a:cubicBezTo>
                      <a:pt x="88" y="3"/>
                      <a:pt x="88" y="3"/>
                      <a:pt x="88" y="3"/>
                    </a:cubicBezTo>
                    <a:lnTo>
                      <a:pt x="0" y="0"/>
                    </a:lnTo>
                    <a:close/>
                  </a:path>
                </a:pathLst>
              </a:custGeom>
              <a:solidFill>
                <a:srgbClr val="E6E7E8"/>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latin typeface="微软雅黑" panose="020B0503020204020204" pitchFamily="34" charset="-122"/>
                  <a:ea typeface="微软雅黑" panose="020B0503020204020204" pitchFamily="34" charset="-122"/>
                </a:endParaRPr>
              </a:p>
            </p:txBody>
          </p:sp>
          <p:sp>
            <p:nvSpPr>
              <p:cNvPr id="21" name="任意多边形 82"/>
              <p:cNvSpPr/>
              <p:nvPr>
                <p:custDataLst>
                  <p:tags r:id="rId15"/>
                </p:custDataLst>
              </p:nvPr>
            </p:nvSpPr>
            <p:spPr bwMode="auto">
              <a:xfrm>
                <a:off x="1691331" y="4567216"/>
                <a:ext cx="129594" cy="362332"/>
              </a:xfrm>
              <a:custGeom>
                <a:avLst/>
                <a:gdLst>
                  <a:gd name="T0" fmla="*/ 11 w 98"/>
                  <a:gd name="T1" fmla="*/ 0 h 274"/>
                  <a:gd name="T2" fmla="*/ 0 w 98"/>
                  <a:gd name="T3" fmla="*/ 16 h 274"/>
                  <a:gd name="T4" fmla="*/ 81 w 98"/>
                  <a:gd name="T5" fmla="*/ 273 h 274"/>
                  <a:gd name="T6" fmla="*/ 98 w 98"/>
                  <a:gd name="T7" fmla="*/ 274 h 274"/>
                  <a:gd name="T8" fmla="*/ 11 w 98"/>
                  <a:gd name="T9" fmla="*/ 0 h 274"/>
                </a:gdLst>
                <a:ahLst/>
                <a:cxnLst>
                  <a:cxn ang="0">
                    <a:pos x="T0" y="T1"/>
                  </a:cxn>
                  <a:cxn ang="0">
                    <a:pos x="T2" y="T3"/>
                  </a:cxn>
                  <a:cxn ang="0">
                    <a:pos x="T4" y="T5"/>
                  </a:cxn>
                  <a:cxn ang="0">
                    <a:pos x="T6" y="T7"/>
                  </a:cxn>
                  <a:cxn ang="0">
                    <a:pos x="T8" y="T9"/>
                  </a:cxn>
                </a:cxnLst>
                <a:rect l="0" t="0" r="r" b="b"/>
                <a:pathLst>
                  <a:path w="98" h="274">
                    <a:moveTo>
                      <a:pt x="11" y="0"/>
                    </a:moveTo>
                    <a:cubicBezTo>
                      <a:pt x="8" y="6"/>
                      <a:pt x="4" y="11"/>
                      <a:pt x="0" y="16"/>
                    </a:cubicBezTo>
                    <a:cubicBezTo>
                      <a:pt x="81" y="273"/>
                      <a:pt x="81" y="273"/>
                      <a:pt x="81" y="273"/>
                    </a:cubicBezTo>
                    <a:cubicBezTo>
                      <a:pt x="98" y="274"/>
                      <a:pt x="98" y="274"/>
                      <a:pt x="98" y="274"/>
                    </a:cubicBezTo>
                    <a:lnTo>
                      <a:pt x="11" y="0"/>
                    </a:lnTo>
                    <a:close/>
                  </a:path>
                </a:pathLst>
              </a:custGeom>
              <a:solidFill>
                <a:srgbClr val="006E94"/>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70000" lnSpcReduction="20000"/>
              </a:bodyPr>
              <a:lstStyle/>
              <a:p>
                <a:pPr algn="ctr"/>
                <a:endParaRPr>
                  <a:latin typeface="微软雅黑" panose="020B0503020204020204" pitchFamily="34" charset="-122"/>
                  <a:ea typeface="微软雅黑" panose="020B0503020204020204" pitchFamily="34" charset="-122"/>
                </a:endParaRPr>
              </a:p>
            </p:txBody>
          </p:sp>
          <p:sp>
            <p:nvSpPr>
              <p:cNvPr id="22" name="任意多边形 83"/>
              <p:cNvSpPr/>
              <p:nvPr>
                <p:custDataLst>
                  <p:tags r:id="rId16"/>
                </p:custDataLst>
              </p:nvPr>
            </p:nvSpPr>
            <p:spPr bwMode="auto">
              <a:xfrm>
                <a:off x="1798885" y="4928666"/>
                <a:ext cx="61711" cy="125185"/>
              </a:xfrm>
              <a:custGeom>
                <a:avLst/>
                <a:gdLst>
                  <a:gd name="T0" fmla="*/ 0 w 47"/>
                  <a:gd name="T1" fmla="*/ 0 h 95"/>
                  <a:gd name="T2" fmla="*/ 28 w 47"/>
                  <a:gd name="T3" fmla="*/ 89 h 95"/>
                  <a:gd name="T4" fmla="*/ 47 w 47"/>
                  <a:gd name="T5" fmla="*/ 95 h 95"/>
                  <a:gd name="T6" fmla="*/ 17 w 47"/>
                  <a:gd name="T7" fmla="*/ 1 h 95"/>
                  <a:gd name="T8" fmla="*/ 0 w 47"/>
                  <a:gd name="T9" fmla="*/ 0 h 95"/>
                </a:gdLst>
                <a:ahLst/>
                <a:cxnLst>
                  <a:cxn ang="0">
                    <a:pos x="T0" y="T1"/>
                  </a:cxn>
                  <a:cxn ang="0">
                    <a:pos x="T2" y="T3"/>
                  </a:cxn>
                  <a:cxn ang="0">
                    <a:pos x="T4" y="T5"/>
                  </a:cxn>
                  <a:cxn ang="0">
                    <a:pos x="T6" y="T7"/>
                  </a:cxn>
                  <a:cxn ang="0">
                    <a:pos x="T8" y="T9"/>
                  </a:cxn>
                </a:cxnLst>
                <a:rect l="0" t="0" r="r" b="b"/>
                <a:pathLst>
                  <a:path w="47" h="95">
                    <a:moveTo>
                      <a:pt x="0" y="0"/>
                    </a:moveTo>
                    <a:cubicBezTo>
                      <a:pt x="28" y="89"/>
                      <a:pt x="28" y="89"/>
                      <a:pt x="28" y="89"/>
                    </a:cubicBezTo>
                    <a:cubicBezTo>
                      <a:pt x="34" y="91"/>
                      <a:pt x="41" y="93"/>
                      <a:pt x="47" y="95"/>
                    </a:cubicBezTo>
                    <a:cubicBezTo>
                      <a:pt x="17" y="1"/>
                      <a:pt x="17" y="1"/>
                      <a:pt x="17" y="1"/>
                    </a:cubicBezTo>
                    <a:lnTo>
                      <a:pt x="0" y="0"/>
                    </a:lnTo>
                    <a:close/>
                  </a:path>
                </a:pathLst>
              </a:custGeom>
              <a:solidFill>
                <a:srgbClr val="005473"/>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latin typeface="微软雅黑" panose="020B0503020204020204" pitchFamily="34" charset="-122"/>
                  <a:ea typeface="微软雅黑" panose="020B0503020204020204" pitchFamily="34" charset="-122"/>
                </a:endParaRPr>
              </a:p>
            </p:txBody>
          </p:sp>
        </p:grpSp>
      </p:grpSp>
      <p:sp>
        <p:nvSpPr>
          <p:cNvPr id="3" name="日期占位符 2"/>
          <p:cNvSpPr>
            <a:spLocks noGrp="1"/>
          </p:cNvSpPr>
          <p:nvPr>
            <p:ph type="dt" sz="half" idx="10"/>
            <p:custDataLst>
              <p:tags r:id="rId17"/>
            </p:custDataLst>
          </p:nvPr>
        </p:nvSpPr>
        <p:spPr/>
        <p:txBody>
          <a:bodyPr/>
          <a:lstStyle>
            <a:lvl1pPr>
              <a:defRPr>
                <a:latin typeface="微软雅黑" panose="020B0503020204020204" pitchFamily="34" charset="-122"/>
                <a:ea typeface="微软雅黑" panose="020B0503020204020204" pitchFamily="3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8"/>
            </p:custDataLst>
          </p:nvPr>
        </p:nvSpPr>
        <p:spPr/>
        <p:txBody>
          <a:bodyPr/>
          <a:lstStyle>
            <a:lvl1pPr>
              <a:defRPr>
                <a:latin typeface="微软雅黑" panose="020B0503020204020204" pitchFamily="34" charset="-122"/>
                <a:ea typeface="微软雅黑" panose="020B0503020204020204" pitchFamily="34" charset="-122"/>
              </a:defRPr>
            </a:lvl1pPr>
          </a:lstStyle>
          <a:p>
            <a:endParaRPr lang="zh-CN" altLang="en-US"/>
          </a:p>
        </p:txBody>
      </p:sp>
      <p:sp>
        <p:nvSpPr>
          <p:cNvPr id="5" name="灯片编号占位符 4"/>
          <p:cNvSpPr>
            <a:spLocks noGrp="1"/>
          </p:cNvSpPr>
          <p:nvPr>
            <p:ph type="sldNum" sz="quarter" idx="12"/>
            <p:custDataLst>
              <p:tags r:id="rId19"/>
            </p:custDataLst>
          </p:nvPr>
        </p:nvSpPr>
        <p:spPr/>
        <p:txBody>
          <a:bodyPr/>
          <a:lstStyle>
            <a:lvl1pPr>
              <a:defRPr>
                <a:latin typeface="微软雅黑" panose="020B0503020204020204" pitchFamily="34" charset="-122"/>
                <a:ea typeface="微软雅黑" panose="020B0503020204020204" pitchFamily="34" charset="-122"/>
              </a:defRPr>
            </a:lvl1p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20"/>
            </p:custDataLst>
          </p:nvPr>
        </p:nvSpPr>
        <p:spPr>
          <a:xfrm>
            <a:off x="669930" y="914408"/>
            <a:ext cx="10852237" cy="5388907"/>
          </a:xfrm>
        </p:spPr>
        <p:txBody>
          <a:bodyPr/>
          <a:lstStyle>
            <a:lvl1pPr>
              <a:defRPr baseline="0">
                <a:solidFill>
                  <a:schemeClr val="bg1"/>
                </a:solidFill>
                <a:latin typeface="Arial" panose="020B0604020202020204" pitchFamily="34" charset="0"/>
                <a:ea typeface="微软雅黑" panose="020B0503020204020204" pitchFamily="34" charset="-122"/>
              </a:defRPr>
            </a:lvl1pPr>
            <a:lvl2pPr>
              <a:defRPr baseline="0">
                <a:solidFill>
                  <a:schemeClr val="bg1"/>
                </a:solidFill>
                <a:latin typeface="Arial" panose="020B0604020202020204" pitchFamily="34" charset="0"/>
                <a:ea typeface="微软雅黑" panose="020B0503020204020204" pitchFamily="34" charset="-122"/>
              </a:defRPr>
            </a:lvl2pPr>
            <a:lvl3pPr>
              <a:defRPr baseline="0">
                <a:solidFill>
                  <a:schemeClr val="bg1"/>
                </a:solidFill>
                <a:latin typeface="Arial" panose="020B0604020202020204" pitchFamily="34" charset="0"/>
                <a:ea typeface="微软雅黑" panose="020B0503020204020204" pitchFamily="34" charset="-122"/>
              </a:defRPr>
            </a:lvl3pPr>
            <a:lvl4pPr>
              <a:defRPr baseline="0">
                <a:solidFill>
                  <a:schemeClr val="bg1"/>
                </a:solidFill>
                <a:latin typeface="Arial" panose="020B0604020202020204" pitchFamily="34" charset="0"/>
                <a:ea typeface="微软雅黑" panose="020B0503020204020204" pitchFamily="34" charset="-122"/>
              </a:defRPr>
            </a:lvl4pPr>
            <a:lvl5pPr>
              <a:defRPr baseline="0">
                <a:solidFill>
                  <a:schemeClr val="bg1"/>
                </a:solidFill>
                <a:latin typeface="Arial" panose="020B0604020202020204" pitchFamily="34" charset="0"/>
                <a:ea typeface="微软雅黑" panose="020B0503020204020204" pitchFamily="34" charset="-122"/>
              </a:defRPr>
            </a:lvl5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endParaRPr>
              <a:sym typeface="+mn-ea"/>
            </a:endParaRPr>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ct val="0"/>
              </a:spcBef>
              <a:spcAft>
                <a:spcPts val="600"/>
              </a:spcAft>
              <a:buFont typeface="Arial" panose="020B0604020202020204" pitchFamily="34" charset="0"/>
              <a:buChar char="●"/>
              <a:defRPr kumimoji="0" lang="zh-CN" altLang="en-US" sz="16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ct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ct val="0"/>
              </a:spcBef>
              <a:spcAft>
                <a:spcPts val="600"/>
              </a:spcAft>
              <a:buFont typeface="Arial" panose="020B0604020202020204" pitchFamily="34" charset="0"/>
              <a:buChar char="●"/>
              <a:defRPr kumimoji="0" lang="zh-CN" altLang="en-US" sz="16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ct val="0"/>
              </a:spcBef>
              <a:spcAft>
                <a:spcPts val="300"/>
              </a:spcAft>
              <a:buFont typeface="Wingdings" panose="05000000000000000000" charset="0"/>
              <a:buChar char=""/>
              <a:defRPr kumimoji="0" lang="zh-CN" altLang="en-US" sz="14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ct val="0"/>
              </a:spcBef>
              <a:spcAft>
                <a:spcPts val="300"/>
              </a:spcAft>
              <a:buFont typeface="Arial" panose="020B0604020202020204" pitchFamily="34" charset="0"/>
              <a:buChar char="•"/>
              <a:defRPr kumimoji="0" lang="zh-CN" altLang="en-US" sz="14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lvl1pPr marL="228600" indent="-228600" eaLnBrk="1" fontAlgn="auto" latinLnBrk="0" hangingPunct="1">
              <a:lnSpc>
                <a:spcPct val="130000"/>
              </a:lnSpc>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1pPr>
            <a:lvl2pPr marL="685800" indent="-228600" defTabSz="914400" eaLnBrk="1" fontAlgn="auto" latinLnBrk="0" hangingPunct="1">
              <a:lnSpc>
                <a:spcPct val="120000"/>
              </a:lnSpc>
              <a:buFont typeface="Arial" panose="020B0604020202020204" pitchFamily="34" charset="0"/>
              <a:buChar char="●"/>
              <a:tabLst>
                <a:tab pos="1609725" algn="l"/>
              </a:tabLst>
              <a:defRPr sz="16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2pPr>
            <a:lvl3pPr marL="1143000" indent="-228600" eaLnBrk="1" fontAlgn="auto" latinLnBrk="0" hangingPunct="1">
              <a:lnSpc>
                <a:spcPct val="120000"/>
              </a:lnSpc>
              <a:buFont typeface="Arial" panose="020B0604020202020204" pitchFamily="34" charset="0"/>
              <a:buChar char="●"/>
              <a:defRPr sz="16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3pPr>
            <a:lvl4pPr marL="1600200" indent="-228600" eaLnBrk="1" fontAlgn="auto" latinLnBrk="0" hangingPunct="1">
              <a:lnSpc>
                <a:spcPct val="120000"/>
              </a:lnSpc>
              <a:buFont typeface="Wingdings" panose="05000000000000000000" charset="0"/>
              <a:buChar char=""/>
              <a:defRPr sz="14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4pPr>
            <a:lvl5pPr eaLnBrk="1" fontAlgn="auto" latinLnBrk="0" hangingPunct="1">
              <a:lnSpc>
                <a:spcPct val="120000"/>
              </a:lnSpc>
              <a:defRPr sz="1400" u="none" strike="noStrike" kern="1200" cap="none" spc="150" normalizeH="0">
                <a:solidFill>
                  <a:schemeClr val="tx1">
                    <a:lumMod val="65000"/>
                    <a:lumOff val="35000"/>
                  </a:schemeClr>
                </a:solidFill>
                <a:latin typeface="Arial" panose="020B0604020202020204" pitchFamily="34" charset="0"/>
                <a:ea typeface="微软雅黑" panose="020B0503020204020204" pitchFamily="34" charset="-122"/>
              </a:defRPr>
            </a:lvl5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tx2"/>
        </a:solidFill>
        <a:effectLst/>
      </p:bgPr>
    </p:bg>
    <p:spTree>
      <p:nvGrpSpPr>
        <p:cNvPr id="1" name=""/>
        <p:cNvGrpSpPr/>
        <p:nvPr/>
      </p:nvGrpSpPr>
      <p:grpSpPr>
        <a:xfrm>
          <a:off x="0" y="0"/>
          <a:ext cx="0" cy="0"/>
          <a:chOff x="0" y="0"/>
          <a:chExt cx="0" cy="0"/>
        </a:xfrm>
      </p:grpSpPr>
      <p:grpSp>
        <p:nvGrpSpPr>
          <p:cNvPr id="7" name="组合 6"/>
          <p:cNvGrpSpPr/>
          <p:nvPr userDrawn="1">
            <p:custDataLst>
              <p:tags r:id="rId2"/>
            </p:custDataLst>
          </p:nvPr>
        </p:nvGrpSpPr>
        <p:grpSpPr>
          <a:xfrm>
            <a:off x="-3098" y="606275"/>
            <a:ext cx="12198196" cy="6251726"/>
            <a:chOff x="-3098" y="606275"/>
            <a:chExt cx="12198196" cy="6251726"/>
          </a:xfrm>
        </p:grpSpPr>
        <p:sp>
          <p:nvSpPr>
            <p:cNvPr id="8" name="任意多边形: 形状 7"/>
            <p:cNvSpPr/>
            <p:nvPr userDrawn="1">
              <p:custDataLst>
                <p:tags r:id="rId3"/>
              </p:custDataLst>
            </p:nvPr>
          </p:nvSpPr>
          <p:spPr>
            <a:xfrm>
              <a:off x="0" y="606275"/>
              <a:ext cx="12195098" cy="6251726"/>
            </a:xfrm>
            <a:custGeom>
              <a:avLst/>
              <a:gdLst>
                <a:gd name="connsiteX0" fmla="*/ 12195098 w 12195098"/>
                <a:gd name="connsiteY0" fmla="*/ 0 h 5880085"/>
                <a:gd name="connsiteX1" fmla="*/ 12195098 w 12195098"/>
                <a:gd name="connsiteY1" fmla="*/ 2416561 h 5880085"/>
                <a:gd name="connsiteX2" fmla="*/ 12192000 w 12195098"/>
                <a:gd name="connsiteY2" fmla="*/ 2418062 h 5880085"/>
                <a:gd name="connsiteX3" fmla="*/ 12192000 w 12195098"/>
                <a:gd name="connsiteY3" fmla="*/ 5880085 h 5880085"/>
                <a:gd name="connsiteX4" fmla="*/ 0 w 12195098"/>
                <a:gd name="connsiteY4" fmla="*/ 5880085 h 5880085"/>
                <a:gd name="connsiteX5" fmla="*/ 0 w 12195098"/>
                <a:gd name="connsiteY5" fmla="*/ 2733716 h 5880085"/>
                <a:gd name="connsiteX6" fmla="*/ 0 w 12195098"/>
                <a:gd name="connsiteY6" fmla="*/ 366530 h 5880085"/>
                <a:gd name="connsiteX7" fmla="*/ 61107 w 12195098"/>
                <a:gd name="connsiteY7" fmla="*/ 337292 h 5880085"/>
                <a:gd name="connsiteX8" fmla="*/ 1724284 w 12195098"/>
                <a:gd name="connsiteY8" fmla="*/ 50379 h 5880085"/>
                <a:gd name="connsiteX9" fmla="*/ 6963034 w 12195098"/>
                <a:gd name="connsiteY9" fmla="*/ 1060029 h 5880085"/>
                <a:gd name="connsiteX10" fmla="*/ 11886117 w 12195098"/>
                <a:gd name="connsiteY10" fmla="*/ 141039 h 5880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5098" h="5880085">
                  <a:moveTo>
                    <a:pt x="12195098" y="0"/>
                  </a:moveTo>
                  <a:lnTo>
                    <a:pt x="12195098" y="2416561"/>
                  </a:lnTo>
                  <a:lnTo>
                    <a:pt x="12192000" y="2418062"/>
                  </a:lnTo>
                  <a:lnTo>
                    <a:pt x="12192000" y="5880085"/>
                  </a:lnTo>
                  <a:lnTo>
                    <a:pt x="0" y="5880085"/>
                  </a:lnTo>
                  <a:lnTo>
                    <a:pt x="0" y="2733716"/>
                  </a:lnTo>
                  <a:lnTo>
                    <a:pt x="0" y="366530"/>
                  </a:lnTo>
                  <a:lnTo>
                    <a:pt x="61107" y="337292"/>
                  </a:lnTo>
                  <a:cubicBezTo>
                    <a:pt x="457137" y="170186"/>
                    <a:pt x="988081" y="56332"/>
                    <a:pt x="1724284" y="50379"/>
                  </a:cubicBezTo>
                  <a:cubicBezTo>
                    <a:pt x="4080134" y="31329"/>
                    <a:pt x="5194560" y="1079079"/>
                    <a:pt x="6963034" y="1060029"/>
                  </a:cubicBezTo>
                  <a:cubicBezTo>
                    <a:pt x="8620979" y="1042170"/>
                    <a:pt x="9715238" y="1096864"/>
                    <a:pt x="11886117" y="141039"/>
                  </a:cubicBezTo>
                  <a:close/>
                </a:path>
              </a:pathLst>
            </a:custGeom>
            <a:gradFill>
              <a:gsLst>
                <a:gs pos="0">
                  <a:schemeClr val="accent3">
                    <a:alpha val="20000"/>
                  </a:schemeClr>
                </a:gs>
                <a:gs pos="100000">
                  <a:schemeClr val="accent3">
                    <a:lumMod val="50000"/>
                    <a:alpha val="3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形状 8"/>
            <p:cNvSpPr/>
            <p:nvPr userDrawn="1">
              <p:custDataLst>
                <p:tags r:id="rId4"/>
              </p:custDataLst>
            </p:nvPr>
          </p:nvSpPr>
          <p:spPr>
            <a:xfrm flipH="1">
              <a:off x="-3098" y="1576113"/>
              <a:ext cx="12195098" cy="5281887"/>
            </a:xfrm>
            <a:custGeom>
              <a:avLst/>
              <a:gdLst>
                <a:gd name="connsiteX0" fmla="*/ 12050733 w 12195098"/>
                <a:gd name="connsiteY0" fmla="*/ 1885 h 4967899"/>
                <a:gd name="connsiteX1" fmla="*/ 7588963 w 12195098"/>
                <a:gd name="connsiteY1" fmla="*/ 788798 h 4967899"/>
                <a:gd name="connsiteX2" fmla="*/ 2759401 w 12195098"/>
                <a:gd name="connsiteY2" fmla="*/ 196673 h 4967899"/>
                <a:gd name="connsiteX3" fmla="*/ 131527 w 12195098"/>
                <a:gd name="connsiteY3" fmla="*/ 721253 h 4967899"/>
                <a:gd name="connsiteX4" fmla="*/ 0 w 12195098"/>
                <a:gd name="connsiteY4" fmla="*/ 770914 h 4967899"/>
                <a:gd name="connsiteX5" fmla="*/ 0 w 12195098"/>
                <a:gd name="connsiteY5" fmla="*/ 3199762 h 4967899"/>
                <a:gd name="connsiteX6" fmla="*/ 9435 w 12195098"/>
                <a:gd name="connsiteY6" fmla="*/ 3200221 h 4967899"/>
                <a:gd name="connsiteX7" fmla="*/ 9435 w 12195098"/>
                <a:gd name="connsiteY7" fmla="*/ 4967899 h 4967899"/>
                <a:gd name="connsiteX8" fmla="*/ 12195098 w 12195098"/>
                <a:gd name="connsiteY8" fmla="*/ 4967899 h 4967899"/>
                <a:gd name="connsiteX9" fmla="*/ 12195098 w 12195098"/>
                <a:gd name="connsiteY9" fmla="*/ 17341 h 4967899"/>
                <a:gd name="connsiteX10" fmla="*/ 12152092 w 12195098"/>
                <a:gd name="connsiteY10" fmla="*/ 10202 h 4967899"/>
                <a:gd name="connsiteX11" fmla="*/ 12050733 w 12195098"/>
                <a:gd name="connsiteY11" fmla="*/ 1885 h 4967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5098" h="4967899">
                  <a:moveTo>
                    <a:pt x="12050733" y="1885"/>
                  </a:moveTo>
                  <a:cubicBezTo>
                    <a:pt x="11065239" y="-44250"/>
                    <a:pt x="8995115" y="771678"/>
                    <a:pt x="7588963" y="788798"/>
                  </a:cubicBezTo>
                  <a:cubicBezTo>
                    <a:pt x="5981933" y="808363"/>
                    <a:pt x="4515865" y="193578"/>
                    <a:pt x="2759401" y="196673"/>
                  </a:cubicBezTo>
                  <a:cubicBezTo>
                    <a:pt x="1881169" y="198221"/>
                    <a:pt x="939362" y="429600"/>
                    <a:pt x="131527" y="721253"/>
                  </a:cubicBezTo>
                  <a:lnTo>
                    <a:pt x="0" y="770914"/>
                  </a:lnTo>
                  <a:lnTo>
                    <a:pt x="0" y="3199762"/>
                  </a:lnTo>
                  <a:lnTo>
                    <a:pt x="9435" y="3200221"/>
                  </a:lnTo>
                  <a:lnTo>
                    <a:pt x="9435" y="4967899"/>
                  </a:lnTo>
                  <a:lnTo>
                    <a:pt x="12195098" y="4967899"/>
                  </a:lnTo>
                  <a:lnTo>
                    <a:pt x="12195098" y="17341"/>
                  </a:lnTo>
                  <a:lnTo>
                    <a:pt x="12152092" y="10202"/>
                  </a:lnTo>
                  <a:cubicBezTo>
                    <a:pt x="12119742" y="6280"/>
                    <a:pt x="12085929" y="3533"/>
                    <a:pt x="12050733" y="1885"/>
                  </a:cubicBezTo>
                  <a:close/>
                </a:path>
              </a:pathLst>
            </a:custGeom>
            <a:gradFill>
              <a:gsLst>
                <a:gs pos="0">
                  <a:schemeClr val="accent1">
                    <a:alpha val="20000"/>
                  </a:schemeClr>
                </a:gs>
                <a:gs pos="100000">
                  <a:schemeClr val="accent1">
                    <a:lumMod val="50000"/>
                    <a:alpha val="3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形状 9"/>
            <p:cNvSpPr/>
            <p:nvPr userDrawn="1">
              <p:custDataLst>
                <p:tags r:id="rId5"/>
              </p:custDataLst>
            </p:nvPr>
          </p:nvSpPr>
          <p:spPr>
            <a:xfrm>
              <a:off x="0" y="1242281"/>
              <a:ext cx="12192000" cy="5615720"/>
            </a:xfrm>
            <a:custGeom>
              <a:avLst/>
              <a:gdLst>
                <a:gd name="connsiteX0" fmla="*/ 2806164 w 12192000"/>
                <a:gd name="connsiteY0" fmla="*/ 391 h 5281887"/>
                <a:gd name="connsiteX1" fmla="*/ 3201004 w 12192000"/>
                <a:gd name="connsiteY1" fmla="*/ 2349 h 5281887"/>
                <a:gd name="connsiteX2" fmla="*/ 8706454 w 12192000"/>
                <a:gd name="connsiteY2" fmla="*/ 1050099 h 5281887"/>
                <a:gd name="connsiteX3" fmla="*/ 11881851 w 12192000"/>
                <a:gd name="connsiteY3" fmla="*/ 593346 h 5281887"/>
                <a:gd name="connsiteX4" fmla="*/ 12192000 w 12192000"/>
                <a:gd name="connsiteY4" fmla="*/ 487846 h 5281887"/>
                <a:gd name="connsiteX5" fmla="*/ 12192000 w 12192000"/>
                <a:gd name="connsiteY5" fmla="*/ 2396349 h 5281887"/>
                <a:gd name="connsiteX6" fmla="*/ 12192000 w 12192000"/>
                <a:gd name="connsiteY6" fmla="*/ 5281887 h 5281887"/>
                <a:gd name="connsiteX7" fmla="*/ 0 w 12192000"/>
                <a:gd name="connsiteY7" fmla="*/ 5281887 h 5281887"/>
                <a:gd name="connsiteX8" fmla="*/ 0 w 12192000"/>
                <a:gd name="connsiteY8" fmla="*/ 2485330 h 5281887"/>
                <a:gd name="connsiteX9" fmla="*/ 0 w 12192000"/>
                <a:gd name="connsiteY9" fmla="*/ 838420 h 5281887"/>
                <a:gd name="connsiteX10" fmla="*/ 103738 w 12192000"/>
                <a:gd name="connsiteY10" fmla="*/ 760161 h 5281887"/>
                <a:gd name="connsiteX11" fmla="*/ 2806164 w 12192000"/>
                <a:gd name="connsiteY11" fmla="*/ 391 h 5281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5281887">
                  <a:moveTo>
                    <a:pt x="2806164" y="391"/>
                  </a:moveTo>
                  <a:cubicBezTo>
                    <a:pt x="2930919" y="-516"/>
                    <a:pt x="3062297" y="166"/>
                    <a:pt x="3201004" y="2349"/>
                  </a:cubicBezTo>
                  <a:cubicBezTo>
                    <a:pt x="5420330" y="37274"/>
                    <a:pt x="7147529" y="992949"/>
                    <a:pt x="8706454" y="1050099"/>
                  </a:cubicBezTo>
                  <a:cubicBezTo>
                    <a:pt x="9875648" y="1092962"/>
                    <a:pt x="11068059" y="848288"/>
                    <a:pt x="11881851" y="593346"/>
                  </a:cubicBezTo>
                  <a:lnTo>
                    <a:pt x="12192000" y="487846"/>
                  </a:lnTo>
                  <a:lnTo>
                    <a:pt x="12192000" y="2396349"/>
                  </a:lnTo>
                  <a:lnTo>
                    <a:pt x="12192000" y="5281887"/>
                  </a:lnTo>
                  <a:lnTo>
                    <a:pt x="0" y="5281887"/>
                  </a:lnTo>
                  <a:lnTo>
                    <a:pt x="0" y="2485330"/>
                  </a:lnTo>
                  <a:lnTo>
                    <a:pt x="0" y="838420"/>
                  </a:lnTo>
                  <a:lnTo>
                    <a:pt x="103738" y="760161"/>
                  </a:lnTo>
                  <a:cubicBezTo>
                    <a:pt x="837377" y="221911"/>
                    <a:pt x="1402668" y="10594"/>
                    <a:pt x="2806164" y="391"/>
                  </a:cubicBezTo>
                  <a:close/>
                </a:path>
              </a:pathLst>
            </a:custGeom>
            <a:gradFill>
              <a:gsLst>
                <a:gs pos="0">
                  <a:schemeClr val="accent1">
                    <a:alpha val="20000"/>
                  </a:schemeClr>
                </a:gs>
                <a:gs pos="100000">
                  <a:schemeClr val="accent1">
                    <a:lumMod val="50000"/>
                    <a:alpha val="3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22" name="图形 21"/>
          <p:cNvPicPr>
            <a:picLocks noChangeAspect="1"/>
          </p:cNvPicPr>
          <p:nvPr>
            <p:custDataLst>
              <p:tags r:id="rId6"/>
            </p:custDataLst>
          </p:nvPr>
        </p:nvPicPr>
        <p:blipFill>
          <a:blip r:embed="rId7"/>
          <a:stretch>
            <a:fillRect/>
          </a:stretch>
        </p:blipFill>
        <p:spPr>
          <a:xfrm>
            <a:off x="748014" y="1710870"/>
            <a:ext cx="4870602" cy="4327071"/>
          </a:xfrm>
          <a:prstGeom prst="rect">
            <a:avLst/>
          </a:prstGeom>
        </p:spPr>
      </p:pic>
      <p:sp>
        <p:nvSpPr>
          <p:cNvPr id="13" name="标题 1"/>
          <p:cNvSpPr>
            <a:spLocks noGrp="1"/>
          </p:cNvSpPr>
          <p:nvPr>
            <p:ph type="ctrTitle" hasCustomPrompt="1"/>
            <p:custDataLst>
              <p:tags r:id="rId8"/>
            </p:custDataLst>
          </p:nvPr>
        </p:nvSpPr>
        <p:spPr>
          <a:xfrm>
            <a:off x="5796280" y="2773045"/>
            <a:ext cx="5514340" cy="1947545"/>
          </a:xfrm>
        </p:spPr>
        <p:txBody>
          <a:bodyPr anchor="ctr" anchorCtr="0">
            <a:normAutofit/>
          </a:bodyPr>
          <a:lstStyle>
            <a:lvl1pPr marL="0" indent="0" algn="ctr">
              <a:lnSpc>
                <a:spcPct val="90000"/>
              </a:lnSpc>
              <a:buFont typeface="Arial" panose="020B0604020202020204" pitchFamily="34" charset="0"/>
              <a:buNone/>
              <a:defRPr sz="9600" u="none" strike="noStrike" kern="1200" cap="none" spc="200" normalizeH="0" baseline="0">
                <a:solidFill>
                  <a:schemeClr val="bg1"/>
                </a:solidFill>
                <a:uFillTx/>
                <a:latin typeface="Arial" panose="020B0604020202020204" pitchFamily="34" charset="0"/>
                <a:ea typeface="汉仪旗黑-85S" panose="00020600040101010101" pitchFamily="18" charset="-122"/>
              </a:defRPr>
            </a:lvl1pPr>
          </a:lstStyle>
          <a:p>
            <a:r>
              <a:rPr lang="zh-CN" altLang="en-US"/>
              <a:t>编辑标题</a:t>
            </a:r>
            <a:endParaRPr lang="zh-CN" altLang="en-US"/>
          </a:p>
        </p:txBody>
      </p:sp>
      <p:sp>
        <p:nvSpPr>
          <p:cNvPr id="2" name="日期占位符 1"/>
          <p:cNvSpPr>
            <a:spLocks noGrp="1"/>
          </p:cNvSpPr>
          <p:nvPr>
            <p:ph type="dt" sz="half" idx="12"/>
            <p:custDataLst>
              <p:tags r:id="rId9"/>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3"/>
            <p:custDataLst>
              <p:tags r:id="rId10"/>
            </p:custDataLst>
          </p:nvPr>
        </p:nvSpPr>
        <p:spPr/>
        <p:txBody>
          <a:bodyPr/>
          <a:lstStyle/>
          <a:p>
            <a:endParaRPr lang="zh-CN" altLang="en-US"/>
          </a:p>
        </p:txBody>
      </p:sp>
      <p:sp>
        <p:nvSpPr>
          <p:cNvPr id="5" name="灯片编号占位符 4"/>
          <p:cNvSpPr>
            <a:spLocks noGrp="1"/>
          </p:cNvSpPr>
          <p:nvPr>
            <p:ph type="sldNum" sz="quarter" idx="14"/>
            <p:custDataLst>
              <p:tags r:id="rId11"/>
            </p:custDataLst>
          </p:nvPr>
        </p:nvSpPr>
        <p:spPr/>
        <p:txBody>
          <a:bodyPr/>
          <a:lstStyle/>
          <a:p>
            <a:fld id="{49AE70B2-8BF9-45C0-BB95-33D1B9D3A854}" type="slidenum">
              <a:rPr lang="zh-CN" altLang="en-US" smtClean="0"/>
            </a:fld>
            <a:endParaRPr lang="zh-CN" altLang="en-US"/>
          </a:p>
        </p:txBody>
      </p:sp>
    </p:spTree>
  </p:cSld>
  <p:clrMapOvr>
    <a:overrideClrMapping bg1="lt1" tx1="dk1" bg2="lt2" tx2="dk2" accent1="accent1" accent2="accent2" accent3="accent3" accent4="accent4" accent5="accent5" accent6="accent6" hlink="hlink" folHlink="folHlink"/>
  </p:clrMapOvr>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通用">
    <p:bg>
      <p:bgPr>
        <a:gradFill>
          <a:gsLst>
            <a:gs pos="0">
              <a:schemeClr val="bg2"/>
            </a:gs>
            <a:gs pos="100000">
              <a:schemeClr val="tx2"/>
            </a:gs>
          </a:gsLst>
          <a:lin ang="5400000" scaled="0"/>
        </a:gradFill>
        <a:effectLst/>
      </p:bgPr>
    </p:bg>
    <p:spTree>
      <p:nvGrpSpPr>
        <p:cNvPr id="1" name=""/>
        <p:cNvGrpSpPr/>
        <p:nvPr/>
      </p:nvGrpSpPr>
      <p:grpSpPr>
        <a:xfrm>
          <a:off x="0" y="0"/>
          <a:ext cx="0" cy="0"/>
          <a:chOff x="0" y="0"/>
          <a:chExt cx="0" cy="0"/>
        </a:xfrm>
      </p:grpSpPr>
      <p:sp>
        <p:nvSpPr>
          <p:cNvPr id="8" name="任意多边形: 形状 7"/>
          <p:cNvSpPr/>
          <p:nvPr userDrawn="1">
            <p:custDataLst>
              <p:tags r:id="rId2"/>
            </p:custDataLst>
          </p:nvPr>
        </p:nvSpPr>
        <p:spPr>
          <a:xfrm>
            <a:off x="-3175" y="5850255"/>
            <a:ext cx="12195175" cy="989965"/>
          </a:xfrm>
          <a:custGeom>
            <a:avLst/>
            <a:gdLst>
              <a:gd name="connsiteX0" fmla="*/ 12195098 w 12195098"/>
              <a:gd name="connsiteY0" fmla="*/ 0 h 704379"/>
              <a:gd name="connsiteX1" fmla="*/ 12195098 w 12195098"/>
              <a:gd name="connsiteY1" fmla="*/ 704379 h 704379"/>
              <a:gd name="connsiteX2" fmla="*/ 0 w 12195098"/>
              <a:gd name="connsiteY2" fmla="*/ 704379 h 704379"/>
              <a:gd name="connsiteX3" fmla="*/ 0 w 12195098"/>
              <a:gd name="connsiteY3" fmla="*/ 150650 h 704379"/>
              <a:gd name="connsiteX4" fmla="*/ 61107 w 12195098"/>
              <a:gd name="connsiteY4" fmla="*/ 138632 h 704379"/>
              <a:gd name="connsiteX5" fmla="*/ 1724284 w 12195098"/>
              <a:gd name="connsiteY5" fmla="*/ 20707 h 704379"/>
              <a:gd name="connsiteX6" fmla="*/ 6963034 w 12195098"/>
              <a:gd name="connsiteY6" fmla="*/ 435688 h 704379"/>
              <a:gd name="connsiteX7" fmla="*/ 11886117 w 12195098"/>
              <a:gd name="connsiteY7" fmla="*/ 57969 h 704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5098" h="704379">
                <a:moveTo>
                  <a:pt x="12195098" y="0"/>
                </a:moveTo>
                <a:lnTo>
                  <a:pt x="12195098" y="704379"/>
                </a:lnTo>
                <a:lnTo>
                  <a:pt x="0" y="704379"/>
                </a:lnTo>
                <a:lnTo>
                  <a:pt x="0" y="150650"/>
                </a:lnTo>
                <a:lnTo>
                  <a:pt x="61107" y="138632"/>
                </a:lnTo>
                <a:cubicBezTo>
                  <a:pt x="457137" y="69950"/>
                  <a:pt x="988081" y="23153"/>
                  <a:pt x="1724284" y="20707"/>
                </a:cubicBezTo>
                <a:cubicBezTo>
                  <a:pt x="4080134" y="12877"/>
                  <a:pt x="5194560" y="443518"/>
                  <a:pt x="6963034" y="435688"/>
                </a:cubicBezTo>
                <a:cubicBezTo>
                  <a:pt x="8620979" y="428348"/>
                  <a:pt x="9715238" y="450828"/>
                  <a:pt x="11886117" y="57969"/>
                </a:cubicBezTo>
                <a:close/>
              </a:path>
            </a:pathLst>
          </a:custGeom>
          <a:gradFill>
            <a:gsLst>
              <a:gs pos="0">
                <a:schemeClr val="accent3">
                  <a:alpha val="20000"/>
                </a:schemeClr>
              </a:gs>
              <a:gs pos="100000">
                <a:schemeClr val="accent3">
                  <a:lumMod val="50000"/>
                  <a:alpha val="3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形状 8"/>
          <p:cNvSpPr/>
          <p:nvPr userDrawn="1">
            <p:custDataLst>
              <p:tags r:id="rId3"/>
            </p:custDataLst>
          </p:nvPr>
        </p:nvSpPr>
        <p:spPr>
          <a:xfrm flipH="1">
            <a:off x="-3175" y="6094730"/>
            <a:ext cx="12195175" cy="763270"/>
          </a:xfrm>
          <a:custGeom>
            <a:avLst/>
            <a:gdLst>
              <a:gd name="connsiteX0" fmla="*/ 12028135 w 12195098"/>
              <a:gd name="connsiteY0" fmla="*/ 21 h 542958"/>
              <a:gd name="connsiteX1" fmla="*/ 7592061 w 12195098"/>
              <a:gd name="connsiteY1" fmla="*/ 363419 h 542958"/>
              <a:gd name="connsiteX2" fmla="*/ 2781549 w 12195098"/>
              <a:gd name="connsiteY2" fmla="*/ 26018 h 542958"/>
              <a:gd name="connsiteX3" fmla="*/ 501979 w 12195098"/>
              <a:gd name="connsiteY3" fmla="*/ 135033 h 542958"/>
              <a:gd name="connsiteX4" fmla="*/ 0 w 12195098"/>
              <a:gd name="connsiteY4" fmla="*/ 193401 h 542958"/>
              <a:gd name="connsiteX5" fmla="*/ 0 w 12195098"/>
              <a:gd name="connsiteY5" fmla="*/ 542958 h 542958"/>
              <a:gd name="connsiteX6" fmla="*/ 12195098 w 12195098"/>
              <a:gd name="connsiteY6" fmla="*/ 542958 h 542958"/>
              <a:gd name="connsiteX7" fmla="*/ 12195098 w 12195098"/>
              <a:gd name="connsiteY7" fmla="*/ 4876 h 542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5098" h="542958">
                <a:moveTo>
                  <a:pt x="12028135" y="21"/>
                </a:moveTo>
                <a:cubicBezTo>
                  <a:pt x="10982518" y="-3135"/>
                  <a:pt x="9067644" y="360253"/>
                  <a:pt x="7592061" y="363419"/>
                </a:cubicBezTo>
                <a:cubicBezTo>
                  <a:pt x="6018106" y="366796"/>
                  <a:pt x="4259405" y="2301"/>
                  <a:pt x="2781549" y="26018"/>
                </a:cubicBezTo>
                <a:cubicBezTo>
                  <a:pt x="2042621" y="37877"/>
                  <a:pt x="1230424" y="64648"/>
                  <a:pt x="501979" y="135033"/>
                </a:cubicBezTo>
                <a:lnTo>
                  <a:pt x="0" y="193401"/>
                </a:lnTo>
                <a:lnTo>
                  <a:pt x="0" y="542958"/>
                </a:lnTo>
                <a:lnTo>
                  <a:pt x="12195098" y="542958"/>
                </a:lnTo>
                <a:lnTo>
                  <a:pt x="12195098" y="4876"/>
                </a:lnTo>
                <a:close/>
              </a:path>
            </a:pathLst>
          </a:custGeom>
          <a:gradFill>
            <a:gsLst>
              <a:gs pos="0">
                <a:schemeClr val="accent1">
                  <a:alpha val="20000"/>
                </a:schemeClr>
              </a:gs>
              <a:gs pos="100000">
                <a:schemeClr val="accent1">
                  <a:lumMod val="50000"/>
                  <a:alpha val="3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userDrawn="1">
            <p:custDataLst>
              <p:tags r:id="rId4"/>
            </p:custDataLst>
          </p:nvPr>
        </p:nvGrpSpPr>
        <p:grpSpPr>
          <a:xfrm rot="3187065">
            <a:off x="165735" y="404495"/>
            <a:ext cx="443865" cy="373380"/>
            <a:chOff x="1171196" y="4429689"/>
            <a:chExt cx="826046" cy="694689"/>
          </a:xfrm>
        </p:grpSpPr>
        <p:sp>
          <p:nvSpPr>
            <p:cNvPr id="11" name="任意多边形 73"/>
            <p:cNvSpPr/>
            <p:nvPr>
              <p:custDataLst>
                <p:tags r:id="rId5"/>
              </p:custDataLst>
            </p:nvPr>
          </p:nvSpPr>
          <p:spPr bwMode="auto">
            <a:xfrm>
              <a:off x="1171196" y="4952469"/>
              <a:ext cx="57303" cy="89921"/>
            </a:xfrm>
            <a:custGeom>
              <a:avLst/>
              <a:gdLst>
                <a:gd name="T0" fmla="*/ 6 w 43"/>
                <a:gd name="T1" fmla="*/ 6 h 68"/>
                <a:gd name="T2" fmla="*/ 1 w 43"/>
                <a:gd name="T3" fmla="*/ 15 h 68"/>
                <a:gd name="T4" fmla="*/ 16 w 43"/>
                <a:gd name="T5" fmla="*/ 62 h 68"/>
                <a:gd name="T6" fmla="*/ 25 w 43"/>
                <a:gd name="T7" fmla="*/ 67 h 68"/>
                <a:gd name="T8" fmla="*/ 43 w 43"/>
                <a:gd name="T9" fmla="*/ 61 h 68"/>
                <a:gd name="T10" fmla="*/ 23 w 43"/>
                <a:gd name="T11" fmla="*/ 0 h 68"/>
                <a:gd name="T12" fmla="*/ 6 w 43"/>
                <a:gd name="T13" fmla="*/ 6 h 68"/>
              </a:gdLst>
              <a:ahLst/>
              <a:cxnLst>
                <a:cxn ang="0">
                  <a:pos x="T0" y="T1"/>
                </a:cxn>
                <a:cxn ang="0">
                  <a:pos x="T2" y="T3"/>
                </a:cxn>
                <a:cxn ang="0">
                  <a:pos x="T4" y="T5"/>
                </a:cxn>
                <a:cxn ang="0">
                  <a:pos x="T6" y="T7"/>
                </a:cxn>
                <a:cxn ang="0">
                  <a:pos x="T8" y="T9"/>
                </a:cxn>
                <a:cxn ang="0">
                  <a:pos x="T10" y="T11"/>
                </a:cxn>
                <a:cxn ang="0">
                  <a:pos x="T12" y="T13"/>
                </a:cxn>
              </a:cxnLst>
              <a:rect l="0" t="0" r="r" b="b"/>
              <a:pathLst>
                <a:path w="43" h="68">
                  <a:moveTo>
                    <a:pt x="6" y="6"/>
                  </a:moveTo>
                  <a:cubicBezTo>
                    <a:pt x="2" y="7"/>
                    <a:pt x="0" y="11"/>
                    <a:pt x="1" y="15"/>
                  </a:cubicBezTo>
                  <a:cubicBezTo>
                    <a:pt x="16" y="62"/>
                    <a:pt x="16" y="62"/>
                    <a:pt x="16" y="62"/>
                  </a:cubicBezTo>
                  <a:cubicBezTo>
                    <a:pt x="17" y="66"/>
                    <a:pt x="21" y="68"/>
                    <a:pt x="25" y="67"/>
                  </a:cubicBezTo>
                  <a:cubicBezTo>
                    <a:pt x="43" y="61"/>
                    <a:pt x="43" y="61"/>
                    <a:pt x="43" y="61"/>
                  </a:cubicBezTo>
                  <a:cubicBezTo>
                    <a:pt x="23" y="0"/>
                    <a:pt x="23" y="0"/>
                    <a:pt x="23" y="0"/>
                  </a:cubicBezTo>
                  <a:lnTo>
                    <a:pt x="6" y="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latin typeface="微软雅黑" panose="020B0503020204020204" pitchFamily="34" charset="-122"/>
                <a:ea typeface="微软雅黑" panose="020B0503020204020204" pitchFamily="34" charset="-122"/>
              </a:endParaRPr>
            </a:p>
          </p:txBody>
        </p:sp>
        <p:sp>
          <p:nvSpPr>
            <p:cNvPr id="12" name="任意多边形 74"/>
            <p:cNvSpPr/>
            <p:nvPr>
              <p:custDataLst>
                <p:tags r:id="rId6"/>
              </p:custDataLst>
            </p:nvPr>
          </p:nvSpPr>
          <p:spPr bwMode="auto">
            <a:xfrm>
              <a:off x="1202933" y="4776152"/>
              <a:ext cx="288279" cy="313844"/>
            </a:xfrm>
            <a:custGeom>
              <a:avLst/>
              <a:gdLst>
                <a:gd name="T0" fmla="*/ 162 w 217"/>
                <a:gd name="T1" fmla="*/ 0 h 237"/>
                <a:gd name="T2" fmla="*/ 161 w 217"/>
                <a:gd name="T3" fmla="*/ 0 h 237"/>
                <a:gd name="T4" fmla="*/ 2 w 217"/>
                <a:gd name="T5" fmla="*/ 50 h 237"/>
                <a:gd name="T6" fmla="*/ 6 w 217"/>
                <a:gd name="T7" fmla="*/ 131 h 237"/>
                <a:gd name="T8" fmla="*/ 25 w 217"/>
                <a:gd name="T9" fmla="*/ 192 h 237"/>
                <a:gd name="T10" fmla="*/ 51 w 217"/>
                <a:gd name="T11" fmla="*/ 237 h 237"/>
                <a:gd name="T12" fmla="*/ 217 w 217"/>
                <a:gd name="T13" fmla="*/ 172 h 237"/>
                <a:gd name="T14" fmla="*/ 162 w 217"/>
                <a:gd name="T15" fmla="*/ 0 h 2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6" h="236">
                  <a:moveTo>
                    <a:pt x="162" y="0"/>
                  </a:moveTo>
                  <a:cubicBezTo>
                    <a:pt x="161" y="0"/>
                    <a:pt x="161" y="0"/>
                    <a:pt x="161" y="0"/>
                  </a:cubicBezTo>
                  <a:cubicBezTo>
                    <a:pt x="2" y="50"/>
                    <a:pt x="2" y="50"/>
                    <a:pt x="2" y="50"/>
                  </a:cubicBezTo>
                  <a:cubicBezTo>
                    <a:pt x="0" y="82"/>
                    <a:pt x="3" y="111"/>
                    <a:pt x="6" y="131"/>
                  </a:cubicBezTo>
                  <a:cubicBezTo>
                    <a:pt x="25" y="192"/>
                    <a:pt x="25" y="192"/>
                    <a:pt x="25" y="192"/>
                  </a:cubicBezTo>
                  <a:cubicBezTo>
                    <a:pt x="31" y="205"/>
                    <a:pt x="40" y="220"/>
                    <a:pt x="51" y="237"/>
                  </a:cubicBezTo>
                  <a:cubicBezTo>
                    <a:pt x="217" y="172"/>
                    <a:pt x="217" y="172"/>
                    <a:pt x="217" y="172"/>
                  </a:cubicBezTo>
                  <a:lnTo>
                    <a:pt x="162" y="0"/>
                  </a:lnTo>
                  <a:close/>
                </a:path>
              </a:pathLst>
            </a:custGeom>
            <a:solidFill>
              <a:srgbClr val="006E94"/>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32500" lnSpcReduction="20000"/>
            </a:bodyPr>
            <a:lstStyle/>
            <a:p>
              <a:pPr algn="ctr"/>
              <a:endParaRPr>
                <a:latin typeface="微软雅黑" panose="020B0503020204020204" pitchFamily="34" charset="-122"/>
                <a:ea typeface="微软雅黑" panose="020B0503020204020204" pitchFamily="34" charset="-122"/>
              </a:endParaRPr>
            </a:p>
          </p:txBody>
        </p:sp>
        <p:sp>
          <p:nvSpPr>
            <p:cNvPr id="13" name="任意多边形 76"/>
            <p:cNvSpPr/>
            <p:nvPr>
              <p:custDataLst>
                <p:tags r:id="rId7"/>
              </p:custDataLst>
            </p:nvPr>
          </p:nvSpPr>
          <p:spPr bwMode="auto">
            <a:xfrm>
              <a:off x="1417158" y="4599835"/>
              <a:ext cx="389661" cy="405529"/>
            </a:xfrm>
            <a:custGeom>
              <a:avLst/>
              <a:gdLst>
                <a:gd name="T0" fmla="*/ 294 w 294"/>
                <a:gd name="T1" fmla="*/ 258 h 306"/>
                <a:gd name="T2" fmla="*/ 212 w 294"/>
                <a:gd name="T3" fmla="*/ 0 h 306"/>
                <a:gd name="T4" fmla="*/ 0 w 294"/>
                <a:gd name="T5" fmla="*/ 133 h 306"/>
                <a:gd name="T6" fmla="*/ 55 w 294"/>
                <a:gd name="T7" fmla="*/ 306 h 306"/>
                <a:gd name="T8" fmla="*/ 294 w 294"/>
                <a:gd name="T9" fmla="*/ 258 h 306"/>
              </a:gdLst>
              <a:ahLst/>
              <a:cxnLst>
                <a:cxn ang="0">
                  <a:pos x="T0" y="T1"/>
                </a:cxn>
                <a:cxn ang="0">
                  <a:pos x="T2" y="T3"/>
                </a:cxn>
                <a:cxn ang="0">
                  <a:pos x="T4" y="T5"/>
                </a:cxn>
                <a:cxn ang="0">
                  <a:pos x="T6" y="T7"/>
                </a:cxn>
                <a:cxn ang="0">
                  <a:pos x="T8" y="T9"/>
                </a:cxn>
              </a:cxnLst>
              <a:rect l="0" t="0" r="r" b="b"/>
              <a:pathLst>
                <a:path w="294" h="306">
                  <a:moveTo>
                    <a:pt x="294" y="258"/>
                  </a:moveTo>
                  <a:cubicBezTo>
                    <a:pt x="212" y="0"/>
                    <a:pt x="212" y="0"/>
                    <a:pt x="212" y="0"/>
                  </a:cubicBezTo>
                  <a:cubicBezTo>
                    <a:pt x="145" y="78"/>
                    <a:pt x="42" y="119"/>
                    <a:pt x="0" y="133"/>
                  </a:cubicBezTo>
                  <a:cubicBezTo>
                    <a:pt x="55" y="306"/>
                    <a:pt x="55" y="306"/>
                    <a:pt x="55" y="306"/>
                  </a:cubicBezTo>
                  <a:cubicBezTo>
                    <a:pt x="86" y="296"/>
                    <a:pt x="208" y="260"/>
                    <a:pt x="294" y="25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55000" lnSpcReduction="20000"/>
            </a:bodyPr>
            <a:lstStyle/>
            <a:p>
              <a:pPr algn="ctr"/>
              <a:endParaRPr>
                <a:latin typeface="微软雅黑" panose="020B0503020204020204" pitchFamily="34" charset="-122"/>
                <a:ea typeface="微软雅黑" panose="020B0503020204020204" pitchFamily="34" charset="-122"/>
              </a:endParaRPr>
            </a:p>
          </p:txBody>
        </p:sp>
        <p:sp>
          <p:nvSpPr>
            <p:cNvPr id="14" name="任意多边形 77"/>
            <p:cNvSpPr/>
            <p:nvPr>
              <p:custDataLst>
                <p:tags r:id="rId8"/>
              </p:custDataLst>
            </p:nvPr>
          </p:nvSpPr>
          <p:spPr bwMode="auto">
            <a:xfrm>
              <a:off x="1489448" y="4941890"/>
              <a:ext cx="346463" cy="111962"/>
            </a:xfrm>
            <a:custGeom>
              <a:avLst/>
              <a:gdLst>
                <a:gd name="T0" fmla="*/ 0 w 261"/>
                <a:gd name="T1" fmla="*/ 48 h 85"/>
                <a:gd name="T2" fmla="*/ 12 w 261"/>
                <a:gd name="T3" fmla="*/ 85 h 85"/>
                <a:gd name="T4" fmla="*/ 261 w 261"/>
                <a:gd name="T5" fmla="*/ 72 h 85"/>
                <a:gd name="T6" fmla="*/ 239 w 261"/>
                <a:gd name="T7" fmla="*/ 0 h 85"/>
                <a:gd name="T8" fmla="*/ 0 w 261"/>
                <a:gd name="T9" fmla="*/ 48 h 85"/>
              </a:gdLst>
              <a:ahLst/>
              <a:cxnLst>
                <a:cxn ang="0">
                  <a:pos x="T0" y="T1"/>
                </a:cxn>
                <a:cxn ang="0">
                  <a:pos x="T2" y="T3"/>
                </a:cxn>
                <a:cxn ang="0">
                  <a:pos x="T4" y="T5"/>
                </a:cxn>
                <a:cxn ang="0">
                  <a:pos x="T6" y="T7"/>
                </a:cxn>
                <a:cxn ang="0">
                  <a:pos x="T8" y="T9"/>
                </a:cxn>
              </a:cxnLst>
              <a:rect l="0" t="0" r="r" b="b"/>
              <a:pathLst>
                <a:path w="261" h="85">
                  <a:moveTo>
                    <a:pt x="0" y="48"/>
                  </a:moveTo>
                  <a:cubicBezTo>
                    <a:pt x="12" y="85"/>
                    <a:pt x="12" y="85"/>
                    <a:pt x="12" y="85"/>
                  </a:cubicBezTo>
                  <a:cubicBezTo>
                    <a:pt x="54" y="72"/>
                    <a:pt x="162" y="46"/>
                    <a:pt x="261" y="72"/>
                  </a:cubicBezTo>
                  <a:cubicBezTo>
                    <a:pt x="239" y="0"/>
                    <a:pt x="239" y="0"/>
                    <a:pt x="239" y="0"/>
                  </a:cubicBezTo>
                  <a:cubicBezTo>
                    <a:pt x="153" y="2"/>
                    <a:pt x="31" y="38"/>
                    <a:pt x="0" y="48"/>
                  </a:cubicBezTo>
                  <a:close/>
                </a:path>
              </a:pathLst>
            </a:custGeom>
            <a:solidFill>
              <a:srgbClr val="D1D2D4"/>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latin typeface="微软雅黑" panose="020B0503020204020204" pitchFamily="34" charset="-122"/>
                <a:ea typeface="微软雅黑" panose="020B0503020204020204" pitchFamily="34" charset="-122"/>
              </a:endParaRPr>
            </a:p>
          </p:txBody>
        </p:sp>
        <p:sp>
          <p:nvSpPr>
            <p:cNvPr id="15" name="任意多边形 78"/>
            <p:cNvSpPr/>
            <p:nvPr>
              <p:custDataLst>
                <p:tags r:id="rId9"/>
              </p:custDataLst>
            </p:nvPr>
          </p:nvSpPr>
          <p:spPr bwMode="auto">
            <a:xfrm>
              <a:off x="1854425" y="4679178"/>
              <a:ext cx="84632" cy="186015"/>
            </a:xfrm>
            <a:custGeom>
              <a:avLst/>
              <a:gdLst>
                <a:gd name="T0" fmla="*/ 39 w 64"/>
                <a:gd name="T1" fmla="*/ 15 h 140"/>
                <a:gd name="T2" fmla="*/ 0 w 64"/>
                <a:gd name="T3" fmla="*/ 0 h 140"/>
                <a:gd name="T4" fmla="*/ 44 w 64"/>
                <a:gd name="T5" fmla="*/ 140 h 140"/>
                <a:gd name="T6" fmla="*/ 39 w 64"/>
                <a:gd name="T7" fmla="*/ 15 h 140"/>
              </a:gdLst>
              <a:ahLst/>
              <a:cxnLst>
                <a:cxn ang="0">
                  <a:pos x="T0" y="T1"/>
                </a:cxn>
                <a:cxn ang="0">
                  <a:pos x="T2" y="T3"/>
                </a:cxn>
                <a:cxn ang="0">
                  <a:pos x="T4" y="T5"/>
                </a:cxn>
                <a:cxn ang="0">
                  <a:pos x="T6" y="T7"/>
                </a:cxn>
              </a:cxnLst>
              <a:rect l="0" t="0" r="r" b="b"/>
              <a:pathLst>
                <a:path w="64" h="140">
                  <a:moveTo>
                    <a:pt x="39" y="15"/>
                  </a:moveTo>
                  <a:cubicBezTo>
                    <a:pt x="28" y="7"/>
                    <a:pt x="14" y="2"/>
                    <a:pt x="0" y="0"/>
                  </a:cubicBezTo>
                  <a:cubicBezTo>
                    <a:pt x="44" y="140"/>
                    <a:pt x="44" y="140"/>
                    <a:pt x="44" y="140"/>
                  </a:cubicBezTo>
                  <a:cubicBezTo>
                    <a:pt x="64" y="95"/>
                    <a:pt x="51" y="46"/>
                    <a:pt x="39" y="15"/>
                  </a:cubicBezTo>
                  <a:close/>
                </a:path>
              </a:pathLst>
            </a:custGeom>
            <a:solidFill>
              <a:srgbClr val="CECFD0"/>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latin typeface="微软雅黑" panose="020B0503020204020204" pitchFamily="34" charset="-122"/>
                <a:ea typeface="微软雅黑" panose="020B0503020204020204" pitchFamily="34" charset="-122"/>
              </a:endParaRPr>
            </a:p>
          </p:txBody>
        </p:sp>
        <p:sp>
          <p:nvSpPr>
            <p:cNvPr id="16" name="任意多边形 79"/>
            <p:cNvSpPr/>
            <p:nvPr>
              <p:custDataLst>
                <p:tags r:id="rId10"/>
              </p:custDataLst>
            </p:nvPr>
          </p:nvSpPr>
          <p:spPr bwMode="auto">
            <a:xfrm>
              <a:off x="1905556" y="4699454"/>
              <a:ext cx="56422" cy="171909"/>
            </a:xfrm>
            <a:custGeom>
              <a:avLst/>
              <a:gdLst>
                <a:gd name="T0" fmla="*/ 32 w 42"/>
                <a:gd name="T1" fmla="*/ 43 h 130"/>
                <a:gd name="T2" fmla="*/ 0 w 42"/>
                <a:gd name="T3" fmla="*/ 0 h 130"/>
                <a:gd name="T4" fmla="*/ 5 w 42"/>
                <a:gd name="T5" fmla="*/ 125 h 130"/>
                <a:gd name="T6" fmla="*/ 7 w 42"/>
                <a:gd name="T7" fmla="*/ 130 h 130"/>
                <a:gd name="T8" fmla="*/ 32 w 42"/>
                <a:gd name="T9" fmla="*/ 43 h 130"/>
              </a:gdLst>
              <a:ahLst/>
              <a:cxnLst>
                <a:cxn ang="0">
                  <a:pos x="T0" y="T1"/>
                </a:cxn>
                <a:cxn ang="0">
                  <a:pos x="T2" y="T3"/>
                </a:cxn>
                <a:cxn ang="0">
                  <a:pos x="T4" y="T5"/>
                </a:cxn>
                <a:cxn ang="0">
                  <a:pos x="T6" y="T7"/>
                </a:cxn>
                <a:cxn ang="0">
                  <a:pos x="T8" y="T9"/>
                </a:cxn>
              </a:cxnLst>
              <a:rect l="0" t="0" r="r" b="b"/>
              <a:pathLst>
                <a:path w="42" h="130">
                  <a:moveTo>
                    <a:pt x="32" y="43"/>
                  </a:moveTo>
                  <a:cubicBezTo>
                    <a:pt x="26" y="25"/>
                    <a:pt x="15" y="10"/>
                    <a:pt x="0" y="0"/>
                  </a:cubicBezTo>
                  <a:cubicBezTo>
                    <a:pt x="12" y="31"/>
                    <a:pt x="25" y="80"/>
                    <a:pt x="5" y="125"/>
                  </a:cubicBezTo>
                  <a:cubicBezTo>
                    <a:pt x="7" y="130"/>
                    <a:pt x="7" y="130"/>
                    <a:pt x="7" y="130"/>
                  </a:cubicBezTo>
                  <a:cubicBezTo>
                    <a:pt x="31" y="109"/>
                    <a:pt x="42" y="75"/>
                    <a:pt x="32" y="4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latin typeface="微软雅黑" panose="020B0503020204020204" pitchFamily="34" charset="-122"/>
                <a:ea typeface="微软雅黑" panose="020B0503020204020204" pitchFamily="34" charset="-122"/>
              </a:endParaRPr>
            </a:p>
          </p:txBody>
        </p:sp>
        <p:sp>
          <p:nvSpPr>
            <p:cNvPr id="17" name="任意多边形 80"/>
            <p:cNvSpPr/>
            <p:nvPr>
              <p:custDataLst>
                <p:tags r:id="rId11"/>
              </p:custDataLst>
            </p:nvPr>
          </p:nvSpPr>
          <p:spPr bwMode="auto">
            <a:xfrm>
              <a:off x="1699265" y="4429689"/>
              <a:ext cx="226567" cy="470767"/>
            </a:xfrm>
            <a:custGeom>
              <a:avLst/>
              <a:gdLst>
                <a:gd name="T0" fmla="*/ 165 w 171"/>
                <a:gd name="T1" fmla="*/ 335 h 356"/>
                <a:gd name="T2" fmla="*/ 119 w 171"/>
                <a:gd name="T3" fmla="*/ 190 h 356"/>
                <a:gd name="T4" fmla="*/ 71 w 171"/>
                <a:gd name="T5" fmla="*/ 38 h 356"/>
                <a:gd name="T6" fmla="*/ 22 w 171"/>
                <a:gd name="T7" fmla="*/ 27 h 356"/>
                <a:gd name="T8" fmla="*/ 0 w 171"/>
                <a:gd name="T9" fmla="*/ 88 h 356"/>
                <a:gd name="T10" fmla="*/ 83 w 171"/>
                <a:gd name="T11" fmla="*/ 353 h 356"/>
                <a:gd name="T12" fmla="*/ 171 w 171"/>
                <a:gd name="T13" fmla="*/ 356 h 356"/>
                <a:gd name="T14" fmla="*/ 165 w 171"/>
                <a:gd name="T15" fmla="*/ 335 h 3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1" h="356">
                  <a:moveTo>
                    <a:pt x="165" y="335"/>
                  </a:moveTo>
                  <a:cubicBezTo>
                    <a:pt x="119" y="190"/>
                    <a:pt x="119" y="190"/>
                    <a:pt x="119" y="190"/>
                  </a:cubicBezTo>
                  <a:cubicBezTo>
                    <a:pt x="71" y="38"/>
                    <a:pt x="71" y="38"/>
                    <a:pt x="71" y="38"/>
                  </a:cubicBezTo>
                  <a:cubicBezTo>
                    <a:pt x="59" y="0"/>
                    <a:pt x="22" y="27"/>
                    <a:pt x="22" y="27"/>
                  </a:cubicBezTo>
                  <a:cubicBezTo>
                    <a:pt x="17" y="49"/>
                    <a:pt x="10" y="69"/>
                    <a:pt x="0" y="88"/>
                  </a:cubicBezTo>
                  <a:cubicBezTo>
                    <a:pt x="83" y="353"/>
                    <a:pt x="83" y="353"/>
                    <a:pt x="83" y="353"/>
                  </a:cubicBezTo>
                  <a:cubicBezTo>
                    <a:pt x="171" y="356"/>
                    <a:pt x="171" y="356"/>
                    <a:pt x="171" y="356"/>
                  </a:cubicBezTo>
                  <a:lnTo>
                    <a:pt x="165" y="33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70000" lnSpcReduction="20000"/>
            </a:bodyPr>
            <a:lstStyle/>
            <a:p>
              <a:pPr algn="ctr"/>
              <a:endParaRPr>
                <a:latin typeface="微软雅黑" panose="020B0503020204020204" pitchFamily="34" charset="-122"/>
                <a:ea typeface="微软雅黑" panose="020B0503020204020204" pitchFamily="34" charset="-122"/>
              </a:endParaRPr>
            </a:p>
          </p:txBody>
        </p:sp>
        <p:sp>
          <p:nvSpPr>
            <p:cNvPr id="18" name="任意多边形 81"/>
            <p:cNvSpPr/>
            <p:nvPr>
              <p:custDataLst>
                <p:tags r:id="rId12"/>
              </p:custDataLst>
            </p:nvPr>
          </p:nvSpPr>
          <p:spPr bwMode="auto">
            <a:xfrm>
              <a:off x="1809464" y="4896929"/>
              <a:ext cx="187778" cy="227449"/>
            </a:xfrm>
            <a:custGeom>
              <a:avLst/>
              <a:gdLst>
                <a:gd name="T0" fmla="*/ 0 w 142"/>
                <a:gd name="T1" fmla="*/ 0 h 172"/>
                <a:gd name="T2" fmla="*/ 43 w 142"/>
                <a:gd name="T3" fmla="*/ 134 h 172"/>
                <a:gd name="T4" fmla="*/ 96 w 142"/>
                <a:gd name="T5" fmla="*/ 171 h 172"/>
                <a:gd name="T6" fmla="*/ 130 w 142"/>
                <a:gd name="T7" fmla="*/ 134 h 172"/>
                <a:gd name="T8" fmla="*/ 88 w 142"/>
                <a:gd name="T9" fmla="*/ 3 h 172"/>
                <a:gd name="T10" fmla="*/ 0 w 142"/>
                <a:gd name="T11" fmla="*/ 0 h 172"/>
              </a:gdLst>
              <a:ahLst/>
              <a:cxnLst>
                <a:cxn ang="0">
                  <a:pos x="T0" y="T1"/>
                </a:cxn>
                <a:cxn ang="0">
                  <a:pos x="T2" y="T3"/>
                </a:cxn>
                <a:cxn ang="0">
                  <a:pos x="T4" y="T5"/>
                </a:cxn>
                <a:cxn ang="0">
                  <a:pos x="T6" y="T7"/>
                </a:cxn>
                <a:cxn ang="0">
                  <a:pos x="T8" y="T9"/>
                </a:cxn>
                <a:cxn ang="0">
                  <a:pos x="T10" y="T11"/>
                </a:cxn>
              </a:cxnLst>
              <a:rect l="0" t="0" r="r" b="b"/>
              <a:pathLst>
                <a:path w="142" h="172">
                  <a:moveTo>
                    <a:pt x="0" y="0"/>
                  </a:moveTo>
                  <a:cubicBezTo>
                    <a:pt x="43" y="134"/>
                    <a:pt x="43" y="134"/>
                    <a:pt x="43" y="134"/>
                  </a:cubicBezTo>
                  <a:cubicBezTo>
                    <a:pt x="62" y="143"/>
                    <a:pt x="80" y="155"/>
                    <a:pt x="96" y="171"/>
                  </a:cubicBezTo>
                  <a:cubicBezTo>
                    <a:pt x="96" y="171"/>
                    <a:pt x="142" y="172"/>
                    <a:pt x="130" y="134"/>
                  </a:cubicBezTo>
                  <a:cubicBezTo>
                    <a:pt x="88" y="3"/>
                    <a:pt x="88" y="3"/>
                    <a:pt x="88" y="3"/>
                  </a:cubicBezTo>
                  <a:lnTo>
                    <a:pt x="0" y="0"/>
                  </a:lnTo>
                  <a:close/>
                </a:path>
              </a:pathLst>
            </a:custGeom>
            <a:solidFill>
              <a:srgbClr val="E6E7E8"/>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latin typeface="微软雅黑" panose="020B0503020204020204" pitchFamily="34" charset="-122"/>
                <a:ea typeface="微软雅黑" panose="020B0503020204020204" pitchFamily="34" charset="-122"/>
              </a:endParaRPr>
            </a:p>
          </p:txBody>
        </p:sp>
        <p:sp>
          <p:nvSpPr>
            <p:cNvPr id="19" name="任意多边形 82"/>
            <p:cNvSpPr/>
            <p:nvPr>
              <p:custDataLst>
                <p:tags r:id="rId13"/>
              </p:custDataLst>
            </p:nvPr>
          </p:nvSpPr>
          <p:spPr bwMode="auto">
            <a:xfrm>
              <a:off x="1691331" y="4567216"/>
              <a:ext cx="129594" cy="362332"/>
            </a:xfrm>
            <a:custGeom>
              <a:avLst/>
              <a:gdLst>
                <a:gd name="T0" fmla="*/ 11 w 98"/>
                <a:gd name="T1" fmla="*/ 0 h 274"/>
                <a:gd name="T2" fmla="*/ 0 w 98"/>
                <a:gd name="T3" fmla="*/ 16 h 274"/>
                <a:gd name="T4" fmla="*/ 81 w 98"/>
                <a:gd name="T5" fmla="*/ 273 h 274"/>
                <a:gd name="T6" fmla="*/ 98 w 98"/>
                <a:gd name="T7" fmla="*/ 274 h 274"/>
                <a:gd name="T8" fmla="*/ 11 w 98"/>
                <a:gd name="T9" fmla="*/ 0 h 274"/>
              </a:gdLst>
              <a:ahLst/>
              <a:cxnLst>
                <a:cxn ang="0">
                  <a:pos x="T0" y="T1"/>
                </a:cxn>
                <a:cxn ang="0">
                  <a:pos x="T2" y="T3"/>
                </a:cxn>
                <a:cxn ang="0">
                  <a:pos x="T4" y="T5"/>
                </a:cxn>
                <a:cxn ang="0">
                  <a:pos x="T6" y="T7"/>
                </a:cxn>
                <a:cxn ang="0">
                  <a:pos x="T8" y="T9"/>
                </a:cxn>
              </a:cxnLst>
              <a:rect l="0" t="0" r="r" b="b"/>
              <a:pathLst>
                <a:path w="98" h="274">
                  <a:moveTo>
                    <a:pt x="11" y="0"/>
                  </a:moveTo>
                  <a:cubicBezTo>
                    <a:pt x="8" y="6"/>
                    <a:pt x="4" y="11"/>
                    <a:pt x="0" y="16"/>
                  </a:cubicBezTo>
                  <a:cubicBezTo>
                    <a:pt x="81" y="273"/>
                    <a:pt x="81" y="273"/>
                    <a:pt x="81" y="273"/>
                  </a:cubicBezTo>
                  <a:cubicBezTo>
                    <a:pt x="98" y="274"/>
                    <a:pt x="98" y="274"/>
                    <a:pt x="98" y="274"/>
                  </a:cubicBezTo>
                  <a:lnTo>
                    <a:pt x="11" y="0"/>
                  </a:lnTo>
                  <a:close/>
                </a:path>
              </a:pathLst>
            </a:custGeom>
            <a:solidFill>
              <a:srgbClr val="006E94"/>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40000" lnSpcReduction="20000"/>
            </a:bodyPr>
            <a:lstStyle/>
            <a:p>
              <a:pPr algn="ctr"/>
              <a:endParaRPr>
                <a:latin typeface="微软雅黑" panose="020B0503020204020204" pitchFamily="34" charset="-122"/>
                <a:ea typeface="微软雅黑" panose="020B0503020204020204" pitchFamily="34" charset="-122"/>
              </a:endParaRPr>
            </a:p>
          </p:txBody>
        </p:sp>
        <p:sp>
          <p:nvSpPr>
            <p:cNvPr id="20" name="任意多边形 83"/>
            <p:cNvSpPr/>
            <p:nvPr>
              <p:custDataLst>
                <p:tags r:id="rId14"/>
              </p:custDataLst>
            </p:nvPr>
          </p:nvSpPr>
          <p:spPr bwMode="auto">
            <a:xfrm>
              <a:off x="1798885" y="4928666"/>
              <a:ext cx="61711" cy="125185"/>
            </a:xfrm>
            <a:custGeom>
              <a:avLst/>
              <a:gdLst>
                <a:gd name="T0" fmla="*/ 0 w 47"/>
                <a:gd name="T1" fmla="*/ 0 h 95"/>
                <a:gd name="T2" fmla="*/ 28 w 47"/>
                <a:gd name="T3" fmla="*/ 89 h 95"/>
                <a:gd name="T4" fmla="*/ 47 w 47"/>
                <a:gd name="T5" fmla="*/ 95 h 95"/>
                <a:gd name="T6" fmla="*/ 17 w 47"/>
                <a:gd name="T7" fmla="*/ 1 h 95"/>
                <a:gd name="T8" fmla="*/ 0 w 47"/>
                <a:gd name="T9" fmla="*/ 0 h 95"/>
              </a:gdLst>
              <a:ahLst/>
              <a:cxnLst>
                <a:cxn ang="0">
                  <a:pos x="T0" y="T1"/>
                </a:cxn>
                <a:cxn ang="0">
                  <a:pos x="T2" y="T3"/>
                </a:cxn>
                <a:cxn ang="0">
                  <a:pos x="T4" y="T5"/>
                </a:cxn>
                <a:cxn ang="0">
                  <a:pos x="T6" y="T7"/>
                </a:cxn>
                <a:cxn ang="0">
                  <a:pos x="T8" y="T9"/>
                </a:cxn>
              </a:cxnLst>
              <a:rect l="0" t="0" r="r" b="b"/>
              <a:pathLst>
                <a:path w="47" h="95">
                  <a:moveTo>
                    <a:pt x="0" y="0"/>
                  </a:moveTo>
                  <a:cubicBezTo>
                    <a:pt x="28" y="89"/>
                    <a:pt x="28" y="89"/>
                    <a:pt x="28" y="89"/>
                  </a:cubicBezTo>
                  <a:cubicBezTo>
                    <a:pt x="34" y="91"/>
                    <a:pt x="41" y="93"/>
                    <a:pt x="47" y="95"/>
                  </a:cubicBezTo>
                  <a:cubicBezTo>
                    <a:pt x="17" y="1"/>
                    <a:pt x="17" y="1"/>
                    <a:pt x="17" y="1"/>
                  </a:cubicBezTo>
                  <a:lnTo>
                    <a:pt x="0" y="0"/>
                  </a:lnTo>
                  <a:close/>
                </a:path>
              </a:pathLst>
            </a:custGeom>
            <a:solidFill>
              <a:srgbClr val="005473"/>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latin typeface="微软雅黑" panose="020B0503020204020204" pitchFamily="34" charset="-122"/>
                <a:ea typeface="微软雅黑" panose="020B0503020204020204" pitchFamily="34" charset="-122"/>
              </a:endParaRPr>
            </a:p>
          </p:txBody>
        </p:sp>
      </p:grpSp>
      <p:sp>
        <p:nvSpPr>
          <p:cNvPr id="2" name="标题 1"/>
          <p:cNvSpPr>
            <a:spLocks noGrp="1"/>
          </p:cNvSpPr>
          <p:nvPr>
            <p:ph type="title"/>
            <p:custDataLst>
              <p:tags r:id="rId15"/>
            </p:custDataLst>
          </p:nvPr>
        </p:nvSpPr>
        <p:spPr/>
        <p:txBody>
          <a:bodyPr/>
          <a:lstStyle>
            <a:lvl1pPr>
              <a:defRPr baseline="0">
                <a:solidFill>
                  <a:schemeClr val="bg1"/>
                </a:solidFill>
                <a:latin typeface="Arial" panose="020B0604020202020204" pitchFamily="34" charset="0"/>
                <a:ea typeface="微软雅黑" panose="020B0503020204020204" pitchFamily="34" charset="-122"/>
              </a:defRPr>
            </a:lvl1pPr>
          </a:lstStyle>
          <a:p>
            <a:r>
              <a:rPr lang="zh-CN" altLang="en-US"/>
              <a:t>单击此处编辑母版标题样式</a:t>
            </a:r>
            <a:endParaRPr lang="zh-CN" altLang="en-US"/>
          </a:p>
        </p:txBody>
      </p:sp>
      <p:sp>
        <p:nvSpPr>
          <p:cNvPr id="3" name="日期占位符 2"/>
          <p:cNvSpPr>
            <a:spLocks noGrp="1"/>
          </p:cNvSpPr>
          <p:nvPr>
            <p:ph type="dt" sz="half" idx="10"/>
            <p:custDataLst>
              <p:tags r:id="rId16"/>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7"/>
            </p:custDataLst>
          </p:nvPr>
        </p:nvSpPr>
        <p:spPr/>
        <p:txBody>
          <a:bodyPr/>
          <a:lstStyle/>
          <a:p>
            <a:endParaRPr lang="zh-CN" altLang="en-US"/>
          </a:p>
        </p:txBody>
      </p:sp>
      <p:sp>
        <p:nvSpPr>
          <p:cNvPr id="5" name="灯片编号占位符 4"/>
          <p:cNvSpPr>
            <a:spLocks noGrp="1"/>
          </p:cNvSpPr>
          <p:nvPr>
            <p:ph type="sldNum" sz="quarter" idx="12"/>
            <p:custDataLst>
              <p:tags r:id="rId18"/>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相框">
    <p:bg>
      <p:bgPr>
        <a:gradFill>
          <a:gsLst>
            <a:gs pos="0">
              <a:schemeClr val="bg2"/>
            </a:gs>
            <a:gs pos="100000">
              <a:schemeClr val="tx2"/>
            </a:gs>
          </a:gsLst>
          <a:lin ang="5400000" scaled="0"/>
        </a:gradFill>
        <a:effectLst/>
      </p:bgPr>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292735" y="304165"/>
            <a:ext cx="11606530" cy="624967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1" name="任意多边形: 形状 10"/>
          <p:cNvSpPr/>
          <p:nvPr userDrawn="1">
            <p:custDataLst>
              <p:tags r:id="rId3"/>
            </p:custDataLst>
          </p:nvPr>
        </p:nvSpPr>
        <p:spPr>
          <a:xfrm>
            <a:off x="-3175" y="5850255"/>
            <a:ext cx="12195175" cy="989965"/>
          </a:xfrm>
          <a:custGeom>
            <a:avLst/>
            <a:gdLst>
              <a:gd name="connsiteX0" fmla="*/ 12195098 w 12195098"/>
              <a:gd name="connsiteY0" fmla="*/ 0 h 704379"/>
              <a:gd name="connsiteX1" fmla="*/ 12195098 w 12195098"/>
              <a:gd name="connsiteY1" fmla="*/ 704379 h 704379"/>
              <a:gd name="connsiteX2" fmla="*/ 0 w 12195098"/>
              <a:gd name="connsiteY2" fmla="*/ 704379 h 704379"/>
              <a:gd name="connsiteX3" fmla="*/ 0 w 12195098"/>
              <a:gd name="connsiteY3" fmla="*/ 150650 h 704379"/>
              <a:gd name="connsiteX4" fmla="*/ 61107 w 12195098"/>
              <a:gd name="connsiteY4" fmla="*/ 138632 h 704379"/>
              <a:gd name="connsiteX5" fmla="*/ 1724284 w 12195098"/>
              <a:gd name="connsiteY5" fmla="*/ 20707 h 704379"/>
              <a:gd name="connsiteX6" fmla="*/ 6963034 w 12195098"/>
              <a:gd name="connsiteY6" fmla="*/ 435688 h 704379"/>
              <a:gd name="connsiteX7" fmla="*/ 11886117 w 12195098"/>
              <a:gd name="connsiteY7" fmla="*/ 57969 h 704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5098" h="704379">
                <a:moveTo>
                  <a:pt x="12195098" y="0"/>
                </a:moveTo>
                <a:lnTo>
                  <a:pt x="12195098" y="704379"/>
                </a:lnTo>
                <a:lnTo>
                  <a:pt x="0" y="704379"/>
                </a:lnTo>
                <a:lnTo>
                  <a:pt x="0" y="150650"/>
                </a:lnTo>
                <a:lnTo>
                  <a:pt x="61107" y="138632"/>
                </a:lnTo>
                <a:cubicBezTo>
                  <a:pt x="457137" y="69950"/>
                  <a:pt x="988081" y="23153"/>
                  <a:pt x="1724284" y="20707"/>
                </a:cubicBezTo>
                <a:cubicBezTo>
                  <a:pt x="4080134" y="12877"/>
                  <a:pt x="5194560" y="443518"/>
                  <a:pt x="6963034" y="435688"/>
                </a:cubicBezTo>
                <a:cubicBezTo>
                  <a:pt x="8620979" y="428348"/>
                  <a:pt x="9715238" y="450828"/>
                  <a:pt x="11886117" y="57969"/>
                </a:cubicBezTo>
                <a:close/>
              </a:path>
            </a:pathLst>
          </a:custGeom>
          <a:gradFill>
            <a:gsLst>
              <a:gs pos="0">
                <a:schemeClr val="accent3">
                  <a:alpha val="20000"/>
                </a:schemeClr>
              </a:gs>
              <a:gs pos="100000">
                <a:schemeClr val="accent3">
                  <a:lumMod val="50000"/>
                  <a:alpha val="3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任意多边形: 形状 11"/>
          <p:cNvSpPr/>
          <p:nvPr userDrawn="1">
            <p:custDataLst>
              <p:tags r:id="rId4"/>
            </p:custDataLst>
          </p:nvPr>
        </p:nvSpPr>
        <p:spPr>
          <a:xfrm flipH="1">
            <a:off x="-3175" y="6094730"/>
            <a:ext cx="12195175" cy="763270"/>
          </a:xfrm>
          <a:custGeom>
            <a:avLst/>
            <a:gdLst>
              <a:gd name="connsiteX0" fmla="*/ 12028135 w 12195098"/>
              <a:gd name="connsiteY0" fmla="*/ 21 h 542958"/>
              <a:gd name="connsiteX1" fmla="*/ 7592061 w 12195098"/>
              <a:gd name="connsiteY1" fmla="*/ 363419 h 542958"/>
              <a:gd name="connsiteX2" fmla="*/ 2781549 w 12195098"/>
              <a:gd name="connsiteY2" fmla="*/ 26018 h 542958"/>
              <a:gd name="connsiteX3" fmla="*/ 501979 w 12195098"/>
              <a:gd name="connsiteY3" fmla="*/ 135033 h 542958"/>
              <a:gd name="connsiteX4" fmla="*/ 0 w 12195098"/>
              <a:gd name="connsiteY4" fmla="*/ 193401 h 542958"/>
              <a:gd name="connsiteX5" fmla="*/ 0 w 12195098"/>
              <a:gd name="connsiteY5" fmla="*/ 542958 h 542958"/>
              <a:gd name="connsiteX6" fmla="*/ 12195098 w 12195098"/>
              <a:gd name="connsiteY6" fmla="*/ 542958 h 542958"/>
              <a:gd name="connsiteX7" fmla="*/ 12195098 w 12195098"/>
              <a:gd name="connsiteY7" fmla="*/ 4876 h 542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5098" h="542958">
                <a:moveTo>
                  <a:pt x="12028135" y="21"/>
                </a:moveTo>
                <a:cubicBezTo>
                  <a:pt x="10982518" y="-3135"/>
                  <a:pt x="9067644" y="360253"/>
                  <a:pt x="7592061" y="363419"/>
                </a:cubicBezTo>
                <a:cubicBezTo>
                  <a:pt x="6018106" y="366796"/>
                  <a:pt x="4259405" y="2301"/>
                  <a:pt x="2781549" y="26018"/>
                </a:cubicBezTo>
                <a:cubicBezTo>
                  <a:pt x="2042621" y="37877"/>
                  <a:pt x="1230424" y="64648"/>
                  <a:pt x="501979" y="135033"/>
                </a:cubicBezTo>
                <a:lnTo>
                  <a:pt x="0" y="193401"/>
                </a:lnTo>
                <a:lnTo>
                  <a:pt x="0" y="542958"/>
                </a:lnTo>
                <a:lnTo>
                  <a:pt x="12195098" y="542958"/>
                </a:lnTo>
                <a:lnTo>
                  <a:pt x="12195098" y="4876"/>
                </a:lnTo>
                <a:close/>
              </a:path>
            </a:pathLst>
          </a:custGeom>
          <a:gradFill>
            <a:gsLst>
              <a:gs pos="0">
                <a:schemeClr val="accent1">
                  <a:alpha val="20000"/>
                </a:schemeClr>
              </a:gs>
              <a:gs pos="100000">
                <a:schemeClr val="accent1">
                  <a:lumMod val="50000"/>
                  <a:alpha val="3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组合 12"/>
          <p:cNvGrpSpPr/>
          <p:nvPr userDrawn="1">
            <p:custDataLst>
              <p:tags r:id="rId5"/>
            </p:custDataLst>
          </p:nvPr>
        </p:nvGrpSpPr>
        <p:grpSpPr>
          <a:xfrm rot="3187065">
            <a:off x="187325" y="135255"/>
            <a:ext cx="591185" cy="497205"/>
            <a:chOff x="1171196" y="4429689"/>
            <a:chExt cx="826046" cy="694689"/>
          </a:xfrm>
        </p:grpSpPr>
        <p:sp>
          <p:nvSpPr>
            <p:cNvPr id="14" name="任意多边形 73"/>
            <p:cNvSpPr/>
            <p:nvPr>
              <p:custDataLst>
                <p:tags r:id="rId6"/>
              </p:custDataLst>
            </p:nvPr>
          </p:nvSpPr>
          <p:spPr bwMode="auto">
            <a:xfrm>
              <a:off x="1171196" y="4952469"/>
              <a:ext cx="57303" cy="89921"/>
            </a:xfrm>
            <a:custGeom>
              <a:avLst/>
              <a:gdLst>
                <a:gd name="T0" fmla="*/ 6 w 43"/>
                <a:gd name="T1" fmla="*/ 6 h 68"/>
                <a:gd name="T2" fmla="*/ 1 w 43"/>
                <a:gd name="T3" fmla="*/ 15 h 68"/>
                <a:gd name="T4" fmla="*/ 16 w 43"/>
                <a:gd name="T5" fmla="*/ 62 h 68"/>
                <a:gd name="T6" fmla="*/ 25 w 43"/>
                <a:gd name="T7" fmla="*/ 67 h 68"/>
                <a:gd name="T8" fmla="*/ 43 w 43"/>
                <a:gd name="T9" fmla="*/ 61 h 68"/>
                <a:gd name="T10" fmla="*/ 23 w 43"/>
                <a:gd name="T11" fmla="*/ 0 h 68"/>
                <a:gd name="T12" fmla="*/ 6 w 43"/>
                <a:gd name="T13" fmla="*/ 6 h 68"/>
              </a:gdLst>
              <a:ahLst/>
              <a:cxnLst>
                <a:cxn ang="0">
                  <a:pos x="T0" y="T1"/>
                </a:cxn>
                <a:cxn ang="0">
                  <a:pos x="T2" y="T3"/>
                </a:cxn>
                <a:cxn ang="0">
                  <a:pos x="T4" y="T5"/>
                </a:cxn>
                <a:cxn ang="0">
                  <a:pos x="T6" y="T7"/>
                </a:cxn>
                <a:cxn ang="0">
                  <a:pos x="T8" y="T9"/>
                </a:cxn>
                <a:cxn ang="0">
                  <a:pos x="T10" y="T11"/>
                </a:cxn>
                <a:cxn ang="0">
                  <a:pos x="T12" y="T13"/>
                </a:cxn>
              </a:cxnLst>
              <a:rect l="0" t="0" r="r" b="b"/>
              <a:pathLst>
                <a:path w="43" h="68">
                  <a:moveTo>
                    <a:pt x="6" y="6"/>
                  </a:moveTo>
                  <a:cubicBezTo>
                    <a:pt x="2" y="7"/>
                    <a:pt x="0" y="11"/>
                    <a:pt x="1" y="15"/>
                  </a:cubicBezTo>
                  <a:cubicBezTo>
                    <a:pt x="16" y="62"/>
                    <a:pt x="16" y="62"/>
                    <a:pt x="16" y="62"/>
                  </a:cubicBezTo>
                  <a:cubicBezTo>
                    <a:pt x="17" y="66"/>
                    <a:pt x="21" y="68"/>
                    <a:pt x="25" y="67"/>
                  </a:cubicBezTo>
                  <a:cubicBezTo>
                    <a:pt x="43" y="61"/>
                    <a:pt x="43" y="61"/>
                    <a:pt x="43" y="61"/>
                  </a:cubicBezTo>
                  <a:cubicBezTo>
                    <a:pt x="23" y="0"/>
                    <a:pt x="23" y="0"/>
                    <a:pt x="23" y="0"/>
                  </a:cubicBezTo>
                  <a:lnTo>
                    <a:pt x="6" y="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latin typeface="微软雅黑" panose="020B0503020204020204" pitchFamily="34" charset="-122"/>
                <a:ea typeface="微软雅黑" panose="020B0503020204020204" pitchFamily="34" charset="-122"/>
              </a:endParaRPr>
            </a:p>
          </p:txBody>
        </p:sp>
        <p:sp>
          <p:nvSpPr>
            <p:cNvPr id="15" name="任意多边形 74"/>
            <p:cNvSpPr/>
            <p:nvPr>
              <p:custDataLst>
                <p:tags r:id="rId7"/>
              </p:custDataLst>
            </p:nvPr>
          </p:nvSpPr>
          <p:spPr bwMode="auto">
            <a:xfrm>
              <a:off x="1202933" y="4776152"/>
              <a:ext cx="288279" cy="313844"/>
            </a:xfrm>
            <a:custGeom>
              <a:avLst/>
              <a:gdLst>
                <a:gd name="T0" fmla="*/ 162 w 217"/>
                <a:gd name="T1" fmla="*/ 0 h 237"/>
                <a:gd name="T2" fmla="*/ 161 w 217"/>
                <a:gd name="T3" fmla="*/ 0 h 237"/>
                <a:gd name="T4" fmla="*/ 2 w 217"/>
                <a:gd name="T5" fmla="*/ 50 h 237"/>
                <a:gd name="T6" fmla="*/ 6 w 217"/>
                <a:gd name="T7" fmla="*/ 131 h 237"/>
                <a:gd name="T8" fmla="*/ 25 w 217"/>
                <a:gd name="T9" fmla="*/ 192 h 237"/>
                <a:gd name="T10" fmla="*/ 51 w 217"/>
                <a:gd name="T11" fmla="*/ 237 h 237"/>
                <a:gd name="T12" fmla="*/ 217 w 217"/>
                <a:gd name="T13" fmla="*/ 172 h 237"/>
                <a:gd name="T14" fmla="*/ 162 w 217"/>
                <a:gd name="T15" fmla="*/ 0 h 2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6" h="236">
                  <a:moveTo>
                    <a:pt x="162" y="0"/>
                  </a:moveTo>
                  <a:cubicBezTo>
                    <a:pt x="161" y="0"/>
                    <a:pt x="161" y="0"/>
                    <a:pt x="161" y="0"/>
                  </a:cubicBezTo>
                  <a:cubicBezTo>
                    <a:pt x="2" y="50"/>
                    <a:pt x="2" y="50"/>
                    <a:pt x="2" y="50"/>
                  </a:cubicBezTo>
                  <a:cubicBezTo>
                    <a:pt x="0" y="82"/>
                    <a:pt x="3" y="111"/>
                    <a:pt x="6" y="131"/>
                  </a:cubicBezTo>
                  <a:cubicBezTo>
                    <a:pt x="25" y="192"/>
                    <a:pt x="25" y="192"/>
                    <a:pt x="25" y="192"/>
                  </a:cubicBezTo>
                  <a:cubicBezTo>
                    <a:pt x="31" y="205"/>
                    <a:pt x="40" y="220"/>
                    <a:pt x="51" y="237"/>
                  </a:cubicBezTo>
                  <a:cubicBezTo>
                    <a:pt x="217" y="172"/>
                    <a:pt x="217" y="172"/>
                    <a:pt x="217" y="172"/>
                  </a:cubicBezTo>
                  <a:lnTo>
                    <a:pt x="162" y="0"/>
                  </a:lnTo>
                  <a:close/>
                </a:path>
              </a:pathLst>
            </a:custGeom>
            <a:solidFill>
              <a:srgbClr val="006E94"/>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55000" lnSpcReduction="20000"/>
            </a:bodyPr>
            <a:lstStyle/>
            <a:p>
              <a:pPr algn="ctr"/>
              <a:endParaRPr>
                <a:latin typeface="微软雅黑" panose="020B0503020204020204" pitchFamily="34" charset="-122"/>
                <a:ea typeface="微软雅黑" panose="020B0503020204020204" pitchFamily="34" charset="-122"/>
              </a:endParaRPr>
            </a:p>
          </p:txBody>
        </p:sp>
        <p:sp>
          <p:nvSpPr>
            <p:cNvPr id="16" name="任意多边形 76"/>
            <p:cNvSpPr/>
            <p:nvPr>
              <p:custDataLst>
                <p:tags r:id="rId8"/>
              </p:custDataLst>
            </p:nvPr>
          </p:nvSpPr>
          <p:spPr bwMode="auto">
            <a:xfrm>
              <a:off x="1417158" y="4599835"/>
              <a:ext cx="389661" cy="405529"/>
            </a:xfrm>
            <a:custGeom>
              <a:avLst/>
              <a:gdLst>
                <a:gd name="T0" fmla="*/ 294 w 294"/>
                <a:gd name="T1" fmla="*/ 258 h 306"/>
                <a:gd name="T2" fmla="*/ 212 w 294"/>
                <a:gd name="T3" fmla="*/ 0 h 306"/>
                <a:gd name="T4" fmla="*/ 0 w 294"/>
                <a:gd name="T5" fmla="*/ 133 h 306"/>
                <a:gd name="T6" fmla="*/ 55 w 294"/>
                <a:gd name="T7" fmla="*/ 306 h 306"/>
                <a:gd name="T8" fmla="*/ 294 w 294"/>
                <a:gd name="T9" fmla="*/ 258 h 306"/>
              </a:gdLst>
              <a:ahLst/>
              <a:cxnLst>
                <a:cxn ang="0">
                  <a:pos x="T0" y="T1"/>
                </a:cxn>
                <a:cxn ang="0">
                  <a:pos x="T2" y="T3"/>
                </a:cxn>
                <a:cxn ang="0">
                  <a:pos x="T4" y="T5"/>
                </a:cxn>
                <a:cxn ang="0">
                  <a:pos x="T6" y="T7"/>
                </a:cxn>
                <a:cxn ang="0">
                  <a:pos x="T8" y="T9"/>
                </a:cxn>
              </a:cxnLst>
              <a:rect l="0" t="0" r="r" b="b"/>
              <a:pathLst>
                <a:path w="294" h="306">
                  <a:moveTo>
                    <a:pt x="294" y="258"/>
                  </a:moveTo>
                  <a:cubicBezTo>
                    <a:pt x="212" y="0"/>
                    <a:pt x="212" y="0"/>
                    <a:pt x="212" y="0"/>
                  </a:cubicBezTo>
                  <a:cubicBezTo>
                    <a:pt x="145" y="78"/>
                    <a:pt x="42" y="119"/>
                    <a:pt x="0" y="133"/>
                  </a:cubicBezTo>
                  <a:cubicBezTo>
                    <a:pt x="55" y="306"/>
                    <a:pt x="55" y="306"/>
                    <a:pt x="55" y="306"/>
                  </a:cubicBezTo>
                  <a:cubicBezTo>
                    <a:pt x="86" y="296"/>
                    <a:pt x="208" y="260"/>
                    <a:pt x="294" y="25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85000" lnSpcReduction="20000"/>
            </a:bodyPr>
            <a:lstStyle/>
            <a:p>
              <a:pPr algn="ctr"/>
              <a:endParaRPr>
                <a:latin typeface="微软雅黑" panose="020B0503020204020204" pitchFamily="34" charset="-122"/>
                <a:ea typeface="微软雅黑" panose="020B0503020204020204" pitchFamily="34" charset="-122"/>
              </a:endParaRPr>
            </a:p>
          </p:txBody>
        </p:sp>
        <p:sp>
          <p:nvSpPr>
            <p:cNvPr id="17" name="任意多边形 77"/>
            <p:cNvSpPr/>
            <p:nvPr>
              <p:custDataLst>
                <p:tags r:id="rId9"/>
              </p:custDataLst>
            </p:nvPr>
          </p:nvSpPr>
          <p:spPr bwMode="auto">
            <a:xfrm>
              <a:off x="1489448" y="4941890"/>
              <a:ext cx="346463" cy="111962"/>
            </a:xfrm>
            <a:custGeom>
              <a:avLst/>
              <a:gdLst>
                <a:gd name="T0" fmla="*/ 0 w 261"/>
                <a:gd name="T1" fmla="*/ 48 h 85"/>
                <a:gd name="T2" fmla="*/ 12 w 261"/>
                <a:gd name="T3" fmla="*/ 85 h 85"/>
                <a:gd name="T4" fmla="*/ 261 w 261"/>
                <a:gd name="T5" fmla="*/ 72 h 85"/>
                <a:gd name="T6" fmla="*/ 239 w 261"/>
                <a:gd name="T7" fmla="*/ 0 h 85"/>
                <a:gd name="T8" fmla="*/ 0 w 261"/>
                <a:gd name="T9" fmla="*/ 48 h 85"/>
              </a:gdLst>
              <a:ahLst/>
              <a:cxnLst>
                <a:cxn ang="0">
                  <a:pos x="T0" y="T1"/>
                </a:cxn>
                <a:cxn ang="0">
                  <a:pos x="T2" y="T3"/>
                </a:cxn>
                <a:cxn ang="0">
                  <a:pos x="T4" y="T5"/>
                </a:cxn>
                <a:cxn ang="0">
                  <a:pos x="T6" y="T7"/>
                </a:cxn>
                <a:cxn ang="0">
                  <a:pos x="T8" y="T9"/>
                </a:cxn>
              </a:cxnLst>
              <a:rect l="0" t="0" r="r" b="b"/>
              <a:pathLst>
                <a:path w="261" h="85">
                  <a:moveTo>
                    <a:pt x="0" y="48"/>
                  </a:moveTo>
                  <a:cubicBezTo>
                    <a:pt x="12" y="85"/>
                    <a:pt x="12" y="85"/>
                    <a:pt x="12" y="85"/>
                  </a:cubicBezTo>
                  <a:cubicBezTo>
                    <a:pt x="54" y="72"/>
                    <a:pt x="162" y="46"/>
                    <a:pt x="261" y="72"/>
                  </a:cubicBezTo>
                  <a:cubicBezTo>
                    <a:pt x="239" y="0"/>
                    <a:pt x="239" y="0"/>
                    <a:pt x="239" y="0"/>
                  </a:cubicBezTo>
                  <a:cubicBezTo>
                    <a:pt x="153" y="2"/>
                    <a:pt x="31" y="38"/>
                    <a:pt x="0" y="48"/>
                  </a:cubicBezTo>
                  <a:close/>
                </a:path>
              </a:pathLst>
            </a:custGeom>
            <a:solidFill>
              <a:srgbClr val="D1D2D4"/>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latin typeface="微软雅黑" panose="020B0503020204020204" pitchFamily="34" charset="-122"/>
                <a:ea typeface="微软雅黑" panose="020B0503020204020204" pitchFamily="34" charset="-122"/>
              </a:endParaRPr>
            </a:p>
          </p:txBody>
        </p:sp>
        <p:sp>
          <p:nvSpPr>
            <p:cNvPr id="18" name="任意多边形 78"/>
            <p:cNvSpPr/>
            <p:nvPr>
              <p:custDataLst>
                <p:tags r:id="rId10"/>
              </p:custDataLst>
            </p:nvPr>
          </p:nvSpPr>
          <p:spPr bwMode="auto">
            <a:xfrm>
              <a:off x="1854425" y="4679178"/>
              <a:ext cx="84632" cy="186015"/>
            </a:xfrm>
            <a:custGeom>
              <a:avLst/>
              <a:gdLst>
                <a:gd name="T0" fmla="*/ 39 w 64"/>
                <a:gd name="T1" fmla="*/ 15 h 140"/>
                <a:gd name="T2" fmla="*/ 0 w 64"/>
                <a:gd name="T3" fmla="*/ 0 h 140"/>
                <a:gd name="T4" fmla="*/ 44 w 64"/>
                <a:gd name="T5" fmla="*/ 140 h 140"/>
                <a:gd name="T6" fmla="*/ 39 w 64"/>
                <a:gd name="T7" fmla="*/ 15 h 140"/>
              </a:gdLst>
              <a:ahLst/>
              <a:cxnLst>
                <a:cxn ang="0">
                  <a:pos x="T0" y="T1"/>
                </a:cxn>
                <a:cxn ang="0">
                  <a:pos x="T2" y="T3"/>
                </a:cxn>
                <a:cxn ang="0">
                  <a:pos x="T4" y="T5"/>
                </a:cxn>
                <a:cxn ang="0">
                  <a:pos x="T6" y="T7"/>
                </a:cxn>
              </a:cxnLst>
              <a:rect l="0" t="0" r="r" b="b"/>
              <a:pathLst>
                <a:path w="64" h="140">
                  <a:moveTo>
                    <a:pt x="39" y="15"/>
                  </a:moveTo>
                  <a:cubicBezTo>
                    <a:pt x="28" y="7"/>
                    <a:pt x="14" y="2"/>
                    <a:pt x="0" y="0"/>
                  </a:cubicBezTo>
                  <a:cubicBezTo>
                    <a:pt x="44" y="140"/>
                    <a:pt x="44" y="140"/>
                    <a:pt x="44" y="140"/>
                  </a:cubicBezTo>
                  <a:cubicBezTo>
                    <a:pt x="64" y="95"/>
                    <a:pt x="51" y="46"/>
                    <a:pt x="39" y="15"/>
                  </a:cubicBezTo>
                  <a:close/>
                </a:path>
              </a:pathLst>
            </a:custGeom>
            <a:solidFill>
              <a:srgbClr val="CECFD0"/>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latin typeface="微软雅黑" panose="020B0503020204020204" pitchFamily="34" charset="-122"/>
                <a:ea typeface="微软雅黑" panose="020B0503020204020204" pitchFamily="34" charset="-122"/>
              </a:endParaRPr>
            </a:p>
          </p:txBody>
        </p:sp>
        <p:sp>
          <p:nvSpPr>
            <p:cNvPr id="19" name="任意多边形 79"/>
            <p:cNvSpPr/>
            <p:nvPr>
              <p:custDataLst>
                <p:tags r:id="rId11"/>
              </p:custDataLst>
            </p:nvPr>
          </p:nvSpPr>
          <p:spPr bwMode="auto">
            <a:xfrm>
              <a:off x="1905556" y="4699454"/>
              <a:ext cx="56422" cy="171909"/>
            </a:xfrm>
            <a:custGeom>
              <a:avLst/>
              <a:gdLst>
                <a:gd name="T0" fmla="*/ 32 w 42"/>
                <a:gd name="T1" fmla="*/ 43 h 130"/>
                <a:gd name="T2" fmla="*/ 0 w 42"/>
                <a:gd name="T3" fmla="*/ 0 h 130"/>
                <a:gd name="T4" fmla="*/ 5 w 42"/>
                <a:gd name="T5" fmla="*/ 125 h 130"/>
                <a:gd name="T6" fmla="*/ 7 w 42"/>
                <a:gd name="T7" fmla="*/ 130 h 130"/>
                <a:gd name="T8" fmla="*/ 32 w 42"/>
                <a:gd name="T9" fmla="*/ 43 h 130"/>
              </a:gdLst>
              <a:ahLst/>
              <a:cxnLst>
                <a:cxn ang="0">
                  <a:pos x="T0" y="T1"/>
                </a:cxn>
                <a:cxn ang="0">
                  <a:pos x="T2" y="T3"/>
                </a:cxn>
                <a:cxn ang="0">
                  <a:pos x="T4" y="T5"/>
                </a:cxn>
                <a:cxn ang="0">
                  <a:pos x="T6" y="T7"/>
                </a:cxn>
                <a:cxn ang="0">
                  <a:pos x="T8" y="T9"/>
                </a:cxn>
              </a:cxnLst>
              <a:rect l="0" t="0" r="r" b="b"/>
              <a:pathLst>
                <a:path w="42" h="130">
                  <a:moveTo>
                    <a:pt x="32" y="43"/>
                  </a:moveTo>
                  <a:cubicBezTo>
                    <a:pt x="26" y="25"/>
                    <a:pt x="15" y="10"/>
                    <a:pt x="0" y="0"/>
                  </a:cubicBezTo>
                  <a:cubicBezTo>
                    <a:pt x="12" y="31"/>
                    <a:pt x="25" y="80"/>
                    <a:pt x="5" y="125"/>
                  </a:cubicBezTo>
                  <a:cubicBezTo>
                    <a:pt x="7" y="130"/>
                    <a:pt x="7" y="130"/>
                    <a:pt x="7" y="130"/>
                  </a:cubicBezTo>
                  <a:cubicBezTo>
                    <a:pt x="31" y="109"/>
                    <a:pt x="42" y="75"/>
                    <a:pt x="32" y="4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latin typeface="微软雅黑" panose="020B0503020204020204" pitchFamily="34" charset="-122"/>
                <a:ea typeface="微软雅黑" panose="020B0503020204020204" pitchFamily="34" charset="-122"/>
              </a:endParaRPr>
            </a:p>
          </p:txBody>
        </p:sp>
        <p:sp>
          <p:nvSpPr>
            <p:cNvPr id="20" name="任意多边形 80"/>
            <p:cNvSpPr/>
            <p:nvPr>
              <p:custDataLst>
                <p:tags r:id="rId12"/>
              </p:custDataLst>
            </p:nvPr>
          </p:nvSpPr>
          <p:spPr bwMode="auto">
            <a:xfrm>
              <a:off x="1699265" y="4429689"/>
              <a:ext cx="226567" cy="470767"/>
            </a:xfrm>
            <a:custGeom>
              <a:avLst/>
              <a:gdLst>
                <a:gd name="T0" fmla="*/ 165 w 171"/>
                <a:gd name="T1" fmla="*/ 335 h 356"/>
                <a:gd name="T2" fmla="*/ 119 w 171"/>
                <a:gd name="T3" fmla="*/ 190 h 356"/>
                <a:gd name="T4" fmla="*/ 71 w 171"/>
                <a:gd name="T5" fmla="*/ 38 h 356"/>
                <a:gd name="T6" fmla="*/ 22 w 171"/>
                <a:gd name="T7" fmla="*/ 27 h 356"/>
                <a:gd name="T8" fmla="*/ 0 w 171"/>
                <a:gd name="T9" fmla="*/ 88 h 356"/>
                <a:gd name="T10" fmla="*/ 83 w 171"/>
                <a:gd name="T11" fmla="*/ 353 h 356"/>
                <a:gd name="T12" fmla="*/ 171 w 171"/>
                <a:gd name="T13" fmla="*/ 356 h 356"/>
                <a:gd name="T14" fmla="*/ 165 w 171"/>
                <a:gd name="T15" fmla="*/ 335 h 3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1" h="356">
                  <a:moveTo>
                    <a:pt x="165" y="335"/>
                  </a:moveTo>
                  <a:cubicBezTo>
                    <a:pt x="119" y="190"/>
                    <a:pt x="119" y="190"/>
                    <a:pt x="119" y="190"/>
                  </a:cubicBezTo>
                  <a:cubicBezTo>
                    <a:pt x="71" y="38"/>
                    <a:pt x="71" y="38"/>
                    <a:pt x="71" y="38"/>
                  </a:cubicBezTo>
                  <a:cubicBezTo>
                    <a:pt x="59" y="0"/>
                    <a:pt x="22" y="27"/>
                    <a:pt x="22" y="27"/>
                  </a:cubicBezTo>
                  <a:cubicBezTo>
                    <a:pt x="17" y="49"/>
                    <a:pt x="10" y="69"/>
                    <a:pt x="0" y="88"/>
                  </a:cubicBezTo>
                  <a:cubicBezTo>
                    <a:pt x="83" y="353"/>
                    <a:pt x="83" y="353"/>
                    <a:pt x="83" y="353"/>
                  </a:cubicBezTo>
                  <a:cubicBezTo>
                    <a:pt x="171" y="356"/>
                    <a:pt x="171" y="356"/>
                    <a:pt x="171" y="356"/>
                  </a:cubicBezTo>
                  <a:lnTo>
                    <a:pt x="165" y="33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92500" lnSpcReduction="10000"/>
            </a:bodyPr>
            <a:lstStyle/>
            <a:p>
              <a:pPr algn="ctr"/>
              <a:endParaRPr>
                <a:latin typeface="微软雅黑" panose="020B0503020204020204" pitchFamily="34" charset="-122"/>
                <a:ea typeface="微软雅黑" panose="020B0503020204020204" pitchFamily="34" charset="-122"/>
              </a:endParaRPr>
            </a:p>
          </p:txBody>
        </p:sp>
        <p:sp>
          <p:nvSpPr>
            <p:cNvPr id="21" name="任意多边形 81"/>
            <p:cNvSpPr/>
            <p:nvPr>
              <p:custDataLst>
                <p:tags r:id="rId13"/>
              </p:custDataLst>
            </p:nvPr>
          </p:nvSpPr>
          <p:spPr bwMode="auto">
            <a:xfrm>
              <a:off x="1809464" y="4896929"/>
              <a:ext cx="187778" cy="227449"/>
            </a:xfrm>
            <a:custGeom>
              <a:avLst/>
              <a:gdLst>
                <a:gd name="T0" fmla="*/ 0 w 142"/>
                <a:gd name="T1" fmla="*/ 0 h 172"/>
                <a:gd name="T2" fmla="*/ 43 w 142"/>
                <a:gd name="T3" fmla="*/ 134 h 172"/>
                <a:gd name="T4" fmla="*/ 96 w 142"/>
                <a:gd name="T5" fmla="*/ 171 h 172"/>
                <a:gd name="T6" fmla="*/ 130 w 142"/>
                <a:gd name="T7" fmla="*/ 134 h 172"/>
                <a:gd name="T8" fmla="*/ 88 w 142"/>
                <a:gd name="T9" fmla="*/ 3 h 172"/>
                <a:gd name="T10" fmla="*/ 0 w 142"/>
                <a:gd name="T11" fmla="*/ 0 h 172"/>
              </a:gdLst>
              <a:ahLst/>
              <a:cxnLst>
                <a:cxn ang="0">
                  <a:pos x="T0" y="T1"/>
                </a:cxn>
                <a:cxn ang="0">
                  <a:pos x="T2" y="T3"/>
                </a:cxn>
                <a:cxn ang="0">
                  <a:pos x="T4" y="T5"/>
                </a:cxn>
                <a:cxn ang="0">
                  <a:pos x="T6" y="T7"/>
                </a:cxn>
                <a:cxn ang="0">
                  <a:pos x="T8" y="T9"/>
                </a:cxn>
                <a:cxn ang="0">
                  <a:pos x="T10" y="T11"/>
                </a:cxn>
              </a:cxnLst>
              <a:rect l="0" t="0" r="r" b="b"/>
              <a:pathLst>
                <a:path w="142" h="172">
                  <a:moveTo>
                    <a:pt x="0" y="0"/>
                  </a:moveTo>
                  <a:cubicBezTo>
                    <a:pt x="43" y="134"/>
                    <a:pt x="43" y="134"/>
                    <a:pt x="43" y="134"/>
                  </a:cubicBezTo>
                  <a:cubicBezTo>
                    <a:pt x="62" y="143"/>
                    <a:pt x="80" y="155"/>
                    <a:pt x="96" y="171"/>
                  </a:cubicBezTo>
                  <a:cubicBezTo>
                    <a:pt x="96" y="171"/>
                    <a:pt x="142" y="172"/>
                    <a:pt x="130" y="134"/>
                  </a:cubicBezTo>
                  <a:cubicBezTo>
                    <a:pt x="88" y="3"/>
                    <a:pt x="88" y="3"/>
                    <a:pt x="88" y="3"/>
                  </a:cubicBezTo>
                  <a:lnTo>
                    <a:pt x="0" y="0"/>
                  </a:lnTo>
                  <a:close/>
                </a:path>
              </a:pathLst>
            </a:custGeom>
            <a:solidFill>
              <a:srgbClr val="E6E7E8"/>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latin typeface="微软雅黑" panose="020B0503020204020204" pitchFamily="34" charset="-122"/>
                <a:ea typeface="微软雅黑" panose="020B0503020204020204" pitchFamily="34" charset="-122"/>
              </a:endParaRPr>
            </a:p>
          </p:txBody>
        </p:sp>
        <p:sp>
          <p:nvSpPr>
            <p:cNvPr id="22" name="任意多边形 82"/>
            <p:cNvSpPr/>
            <p:nvPr>
              <p:custDataLst>
                <p:tags r:id="rId14"/>
              </p:custDataLst>
            </p:nvPr>
          </p:nvSpPr>
          <p:spPr bwMode="auto">
            <a:xfrm>
              <a:off x="1691331" y="4567216"/>
              <a:ext cx="129594" cy="362332"/>
            </a:xfrm>
            <a:custGeom>
              <a:avLst/>
              <a:gdLst>
                <a:gd name="T0" fmla="*/ 11 w 98"/>
                <a:gd name="T1" fmla="*/ 0 h 274"/>
                <a:gd name="T2" fmla="*/ 0 w 98"/>
                <a:gd name="T3" fmla="*/ 16 h 274"/>
                <a:gd name="T4" fmla="*/ 81 w 98"/>
                <a:gd name="T5" fmla="*/ 273 h 274"/>
                <a:gd name="T6" fmla="*/ 98 w 98"/>
                <a:gd name="T7" fmla="*/ 274 h 274"/>
                <a:gd name="T8" fmla="*/ 11 w 98"/>
                <a:gd name="T9" fmla="*/ 0 h 274"/>
              </a:gdLst>
              <a:ahLst/>
              <a:cxnLst>
                <a:cxn ang="0">
                  <a:pos x="T0" y="T1"/>
                </a:cxn>
                <a:cxn ang="0">
                  <a:pos x="T2" y="T3"/>
                </a:cxn>
                <a:cxn ang="0">
                  <a:pos x="T4" y="T5"/>
                </a:cxn>
                <a:cxn ang="0">
                  <a:pos x="T6" y="T7"/>
                </a:cxn>
                <a:cxn ang="0">
                  <a:pos x="T8" y="T9"/>
                </a:cxn>
              </a:cxnLst>
              <a:rect l="0" t="0" r="r" b="b"/>
              <a:pathLst>
                <a:path w="98" h="274">
                  <a:moveTo>
                    <a:pt x="11" y="0"/>
                  </a:moveTo>
                  <a:cubicBezTo>
                    <a:pt x="8" y="6"/>
                    <a:pt x="4" y="11"/>
                    <a:pt x="0" y="16"/>
                  </a:cubicBezTo>
                  <a:cubicBezTo>
                    <a:pt x="81" y="273"/>
                    <a:pt x="81" y="273"/>
                    <a:pt x="81" y="273"/>
                  </a:cubicBezTo>
                  <a:cubicBezTo>
                    <a:pt x="98" y="274"/>
                    <a:pt x="98" y="274"/>
                    <a:pt x="98" y="274"/>
                  </a:cubicBezTo>
                  <a:lnTo>
                    <a:pt x="11" y="0"/>
                  </a:lnTo>
                  <a:close/>
                </a:path>
              </a:pathLst>
            </a:custGeom>
            <a:solidFill>
              <a:srgbClr val="006E94"/>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70000" lnSpcReduction="20000"/>
            </a:bodyPr>
            <a:lstStyle/>
            <a:p>
              <a:pPr algn="ctr"/>
              <a:endParaRPr>
                <a:latin typeface="微软雅黑" panose="020B0503020204020204" pitchFamily="34" charset="-122"/>
                <a:ea typeface="微软雅黑" panose="020B0503020204020204" pitchFamily="34" charset="-122"/>
              </a:endParaRPr>
            </a:p>
          </p:txBody>
        </p:sp>
        <p:sp>
          <p:nvSpPr>
            <p:cNvPr id="23" name="任意多边形 83"/>
            <p:cNvSpPr/>
            <p:nvPr>
              <p:custDataLst>
                <p:tags r:id="rId15"/>
              </p:custDataLst>
            </p:nvPr>
          </p:nvSpPr>
          <p:spPr bwMode="auto">
            <a:xfrm>
              <a:off x="1798885" y="4928666"/>
              <a:ext cx="61711" cy="125185"/>
            </a:xfrm>
            <a:custGeom>
              <a:avLst/>
              <a:gdLst>
                <a:gd name="T0" fmla="*/ 0 w 47"/>
                <a:gd name="T1" fmla="*/ 0 h 95"/>
                <a:gd name="T2" fmla="*/ 28 w 47"/>
                <a:gd name="T3" fmla="*/ 89 h 95"/>
                <a:gd name="T4" fmla="*/ 47 w 47"/>
                <a:gd name="T5" fmla="*/ 95 h 95"/>
                <a:gd name="T6" fmla="*/ 17 w 47"/>
                <a:gd name="T7" fmla="*/ 1 h 95"/>
                <a:gd name="T8" fmla="*/ 0 w 47"/>
                <a:gd name="T9" fmla="*/ 0 h 95"/>
              </a:gdLst>
              <a:ahLst/>
              <a:cxnLst>
                <a:cxn ang="0">
                  <a:pos x="T0" y="T1"/>
                </a:cxn>
                <a:cxn ang="0">
                  <a:pos x="T2" y="T3"/>
                </a:cxn>
                <a:cxn ang="0">
                  <a:pos x="T4" y="T5"/>
                </a:cxn>
                <a:cxn ang="0">
                  <a:pos x="T6" y="T7"/>
                </a:cxn>
                <a:cxn ang="0">
                  <a:pos x="T8" y="T9"/>
                </a:cxn>
              </a:cxnLst>
              <a:rect l="0" t="0" r="r" b="b"/>
              <a:pathLst>
                <a:path w="47" h="95">
                  <a:moveTo>
                    <a:pt x="0" y="0"/>
                  </a:moveTo>
                  <a:cubicBezTo>
                    <a:pt x="28" y="89"/>
                    <a:pt x="28" y="89"/>
                    <a:pt x="28" y="89"/>
                  </a:cubicBezTo>
                  <a:cubicBezTo>
                    <a:pt x="34" y="91"/>
                    <a:pt x="41" y="93"/>
                    <a:pt x="47" y="95"/>
                  </a:cubicBezTo>
                  <a:cubicBezTo>
                    <a:pt x="17" y="1"/>
                    <a:pt x="17" y="1"/>
                    <a:pt x="17" y="1"/>
                  </a:cubicBezTo>
                  <a:lnTo>
                    <a:pt x="0" y="0"/>
                  </a:lnTo>
                  <a:close/>
                </a:path>
              </a:pathLst>
            </a:custGeom>
            <a:solidFill>
              <a:srgbClr val="005473"/>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latin typeface="微软雅黑" panose="020B0503020204020204" pitchFamily="34" charset="-122"/>
                <a:ea typeface="微软雅黑" panose="020B0503020204020204" pitchFamily="34" charset="-122"/>
              </a:endParaRPr>
            </a:p>
          </p:txBody>
        </p:sp>
      </p:grpSp>
      <p:sp>
        <p:nvSpPr>
          <p:cNvPr id="2" name="标题 1"/>
          <p:cNvSpPr>
            <a:spLocks noGrp="1"/>
          </p:cNvSpPr>
          <p:nvPr>
            <p:ph type="title" hasCustomPrompt="1"/>
            <p:custDataLst>
              <p:tags r:id="rId16"/>
            </p:custDataLst>
          </p:nvPr>
        </p:nvSpPr>
        <p:spPr>
          <a:xfrm>
            <a:off x="1281600" y="1249200"/>
            <a:ext cx="9626400" cy="723600"/>
          </a:xfrm>
        </p:spPr>
        <p:txBody>
          <a:bodyPr anchor="ctr"/>
          <a:lstStyle>
            <a:lvl1pPr>
              <a:defRPr sz="3200" baseline="0">
                <a:solidFill>
                  <a:schemeClr val="bg1"/>
                </a:solidFill>
                <a:latin typeface="Arial" panose="020B0604020202020204" pitchFamily="34" charset="0"/>
                <a:ea typeface="微软雅黑" panose="020B0503020204020204" pitchFamily="34" charset="-122"/>
              </a:defRPr>
            </a:lvl1pPr>
          </a:lstStyle>
          <a:p>
            <a:r>
              <a:rPr lang="zh-CN" altLang="en-US"/>
              <a:t>单击此处编辑标题</a:t>
            </a:r>
            <a:endParaRPr lang="zh-CN" altLang="en-US"/>
          </a:p>
        </p:txBody>
      </p:sp>
      <p:sp>
        <p:nvSpPr>
          <p:cNvPr id="7" name="内容占位符 6"/>
          <p:cNvSpPr>
            <a:spLocks noGrp="1"/>
          </p:cNvSpPr>
          <p:nvPr>
            <p:ph sz="quarter" idx="13"/>
            <p:custDataLst>
              <p:tags r:id="rId17"/>
            </p:custDataLst>
          </p:nvPr>
        </p:nvSpPr>
        <p:spPr>
          <a:xfrm>
            <a:off x="1281113" y="2163600"/>
            <a:ext cx="9626600" cy="3445200"/>
          </a:xfrm>
        </p:spPr>
        <p:txBody>
          <a:bodyPr/>
          <a:lstStyle>
            <a:lvl1pPr>
              <a:defRPr baseline="0">
                <a:solidFill>
                  <a:schemeClr val="bg1"/>
                </a:solidFill>
                <a:latin typeface="Arial" panose="020B0604020202020204" pitchFamily="34" charset="0"/>
                <a:ea typeface="微软雅黑" panose="020B0503020204020204" pitchFamily="34" charset="-122"/>
              </a:defRPr>
            </a:lvl1pPr>
            <a:lvl2pPr>
              <a:defRPr baseline="0">
                <a:solidFill>
                  <a:schemeClr val="bg1"/>
                </a:solidFill>
                <a:latin typeface="Arial" panose="020B0604020202020204" pitchFamily="34" charset="0"/>
                <a:ea typeface="微软雅黑" panose="020B0503020204020204" pitchFamily="34" charset="-122"/>
              </a:defRPr>
            </a:lvl2pPr>
            <a:lvl3pPr>
              <a:defRPr baseline="0">
                <a:solidFill>
                  <a:schemeClr val="bg1"/>
                </a:solidFill>
                <a:latin typeface="Arial" panose="020B0604020202020204" pitchFamily="34" charset="0"/>
                <a:ea typeface="微软雅黑" panose="020B0503020204020204" pitchFamily="34" charset="-122"/>
              </a:defRPr>
            </a:lvl3pPr>
            <a:lvl4pPr>
              <a:defRPr baseline="0">
                <a:solidFill>
                  <a:schemeClr val="bg1"/>
                </a:solidFill>
                <a:latin typeface="Arial" panose="020B0604020202020204" pitchFamily="34" charset="0"/>
                <a:ea typeface="微软雅黑" panose="020B0503020204020204" pitchFamily="34" charset="-122"/>
              </a:defRPr>
            </a:lvl4pPr>
            <a:lvl5pPr>
              <a:defRPr baseline="0">
                <a:solidFill>
                  <a:schemeClr val="bg1"/>
                </a:solidFill>
                <a:latin typeface="Arial" panose="020B0604020202020204" pitchFamily="34" charset="0"/>
                <a:ea typeface="微软雅黑" panose="020B0503020204020204" pitchFamily="34" charset="-122"/>
              </a:defRPr>
            </a:lvl5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3" name="日期占位符 2"/>
          <p:cNvSpPr>
            <a:spLocks noGrp="1"/>
          </p:cNvSpPr>
          <p:nvPr>
            <p:ph type="dt" sz="half" idx="10"/>
            <p:custDataLst>
              <p:tags r:id="rId18"/>
            </p:custDataLst>
          </p:nvPr>
        </p:nvSpPr>
        <p:spPr/>
        <p:txBody>
          <a:bodyPr/>
          <a:lstStyle>
            <a:lvl1pPr>
              <a:defRPr>
                <a:latin typeface="微软雅黑" panose="020B0503020204020204" pitchFamily="34" charset="-122"/>
                <a:ea typeface="微软雅黑" panose="020B0503020204020204" pitchFamily="3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9"/>
            </p:custDataLst>
          </p:nvPr>
        </p:nvSpPr>
        <p:spPr/>
        <p:txBody>
          <a:bodyPr/>
          <a:lstStyle>
            <a:lvl1pPr>
              <a:defRPr>
                <a:latin typeface="微软雅黑" panose="020B0503020204020204" pitchFamily="34" charset="-122"/>
                <a:ea typeface="微软雅黑" panose="020B0503020204020204" pitchFamily="34" charset="-122"/>
              </a:defRPr>
            </a:lvl1pPr>
          </a:lstStyle>
          <a:p>
            <a:endParaRPr lang="zh-CN" altLang="en-US"/>
          </a:p>
        </p:txBody>
      </p:sp>
      <p:sp>
        <p:nvSpPr>
          <p:cNvPr id="5" name="灯片编号占位符 4"/>
          <p:cNvSpPr>
            <a:spLocks noGrp="1"/>
          </p:cNvSpPr>
          <p:nvPr>
            <p:ph type="sldNum" sz="quarter" idx="12"/>
            <p:custDataLst>
              <p:tags r:id="rId20"/>
            </p:custDataLst>
          </p:nvPr>
        </p:nvSpPr>
        <p:spPr/>
        <p:txBody>
          <a:bodyPr/>
          <a:lstStyle>
            <a:lvl1pPr>
              <a:defRPr>
                <a:latin typeface="微软雅黑" panose="020B0503020204020204" pitchFamily="34" charset="-122"/>
                <a:ea typeface="微软雅黑" panose="020B0503020204020204" pitchFamily="34" charset="-122"/>
              </a:defRPr>
            </a:lvl1pPr>
          </a:lstStyle>
          <a:p>
            <a:fld id="{49AE70B2-8BF9-45C0-BB95-33D1B9D3A854}" type="slidenum">
              <a:rPr lang="zh-CN" altLang="en-US" smtClean="0"/>
            </a:fld>
            <a:endParaRPr lang="zh-CN" altLang="en-US"/>
          </a:p>
        </p:txBody>
      </p:sp>
    </p:spTree>
  </p:cSld>
  <p:clrMapOvr>
    <a:masterClrMapping/>
  </p:clrMapOvr>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左右">
    <p:bg>
      <p:bgPr>
        <a:gradFill>
          <a:gsLst>
            <a:gs pos="0">
              <a:schemeClr val="bg2"/>
            </a:gs>
            <a:gs pos="100000">
              <a:schemeClr val="tx2"/>
            </a:gs>
          </a:gsLst>
          <a:lin ang="5400000" scaled="0"/>
        </a:gradFill>
        <a:effectLst/>
      </p:bgPr>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0"/>
            <a:ext cx="4823460" cy="6866255"/>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latin typeface="微软雅黑" panose="020B0503020204020204" pitchFamily="34" charset="-122"/>
              <a:ea typeface="微软雅黑" panose="020B0503020204020204" pitchFamily="34" charset="-122"/>
              <a:sym typeface="+mn-ea"/>
            </a:endParaRPr>
          </a:p>
        </p:txBody>
      </p:sp>
      <p:sp>
        <p:nvSpPr>
          <p:cNvPr id="23" name="任意多边形: 形状 22"/>
          <p:cNvSpPr/>
          <p:nvPr userDrawn="1">
            <p:custDataLst>
              <p:tags r:id="rId3"/>
            </p:custDataLst>
          </p:nvPr>
        </p:nvSpPr>
        <p:spPr>
          <a:xfrm>
            <a:off x="-3175" y="5850255"/>
            <a:ext cx="12195175" cy="989965"/>
          </a:xfrm>
          <a:custGeom>
            <a:avLst/>
            <a:gdLst>
              <a:gd name="connsiteX0" fmla="*/ 12195098 w 12195098"/>
              <a:gd name="connsiteY0" fmla="*/ 0 h 704379"/>
              <a:gd name="connsiteX1" fmla="*/ 12195098 w 12195098"/>
              <a:gd name="connsiteY1" fmla="*/ 704379 h 704379"/>
              <a:gd name="connsiteX2" fmla="*/ 0 w 12195098"/>
              <a:gd name="connsiteY2" fmla="*/ 704379 h 704379"/>
              <a:gd name="connsiteX3" fmla="*/ 0 w 12195098"/>
              <a:gd name="connsiteY3" fmla="*/ 150650 h 704379"/>
              <a:gd name="connsiteX4" fmla="*/ 61107 w 12195098"/>
              <a:gd name="connsiteY4" fmla="*/ 138632 h 704379"/>
              <a:gd name="connsiteX5" fmla="*/ 1724284 w 12195098"/>
              <a:gd name="connsiteY5" fmla="*/ 20707 h 704379"/>
              <a:gd name="connsiteX6" fmla="*/ 6963034 w 12195098"/>
              <a:gd name="connsiteY6" fmla="*/ 435688 h 704379"/>
              <a:gd name="connsiteX7" fmla="*/ 11886117 w 12195098"/>
              <a:gd name="connsiteY7" fmla="*/ 57969 h 704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5098" h="704379">
                <a:moveTo>
                  <a:pt x="12195098" y="0"/>
                </a:moveTo>
                <a:lnTo>
                  <a:pt x="12195098" y="704379"/>
                </a:lnTo>
                <a:lnTo>
                  <a:pt x="0" y="704379"/>
                </a:lnTo>
                <a:lnTo>
                  <a:pt x="0" y="150650"/>
                </a:lnTo>
                <a:lnTo>
                  <a:pt x="61107" y="138632"/>
                </a:lnTo>
                <a:cubicBezTo>
                  <a:pt x="457137" y="69950"/>
                  <a:pt x="988081" y="23153"/>
                  <a:pt x="1724284" y="20707"/>
                </a:cubicBezTo>
                <a:cubicBezTo>
                  <a:pt x="4080134" y="12877"/>
                  <a:pt x="5194560" y="443518"/>
                  <a:pt x="6963034" y="435688"/>
                </a:cubicBezTo>
                <a:cubicBezTo>
                  <a:pt x="8620979" y="428348"/>
                  <a:pt x="9715238" y="450828"/>
                  <a:pt x="11886117" y="57969"/>
                </a:cubicBezTo>
                <a:close/>
              </a:path>
            </a:pathLst>
          </a:custGeom>
          <a:gradFill>
            <a:gsLst>
              <a:gs pos="0">
                <a:schemeClr val="accent3">
                  <a:alpha val="20000"/>
                </a:schemeClr>
              </a:gs>
              <a:gs pos="100000">
                <a:schemeClr val="accent3">
                  <a:lumMod val="50000"/>
                  <a:alpha val="3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任意多边形: 形状 23"/>
          <p:cNvSpPr/>
          <p:nvPr userDrawn="1">
            <p:custDataLst>
              <p:tags r:id="rId4"/>
            </p:custDataLst>
          </p:nvPr>
        </p:nvSpPr>
        <p:spPr>
          <a:xfrm flipH="1">
            <a:off x="-3175" y="6094730"/>
            <a:ext cx="12195175" cy="763270"/>
          </a:xfrm>
          <a:custGeom>
            <a:avLst/>
            <a:gdLst>
              <a:gd name="connsiteX0" fmla="*/ 12028135 w 12195098"/>
              <a:gd name="connsiteY0" fmla="*/ 21 h 542958"/>
              <a:gd name="connsiteX1" fmla="*/ 7592061 w 12195098"/>
              <a:gd name="connsiteY1" fmla="*/ 363419 h 542958"/>
              <a:gd name="connsiteX2" fmla="*/ 2781549 w 12195098"/>
              <a:gd name="connsiteY2" fmla="*/ 26018 h 542958"/>
              <a:gd name="connsiteX3" fmla="*/ 501979 w 12195098"/>
              <a:gd name="connsiteY3" fmla="*/ 135033 h 542958"/>
              <a:gd name="connsiteX4" fmla="*/ 0 w 12195098"/>
              <a:gd name="connsiteY4" fmla="*/ 193401 h 542958"/>
              <a:gd name="connsiteX5" fmla="*/ 0 w 12195098"/>
              <a:gd name="connsiteY5" fmla="*/ 542958 h 542958"/>
              <a:gd name="connsiteX6" fmla="*/ 12195098 w 12195098"/>
              <a:gd name="connsiteY6" fmla="*/ 542958 h 542958"/>
              <a:gd name="connsiteX7" fmla="*/ 12195098 w 12195098"/>
              <a:gd name="connsiteY7" fmla="*/ 4876 h 542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5098" h="542958">
                <a:moveTo>
                  <a:pt x="12028135" y="21"/>
                </a:moveTo>
                <a:cubicBezTo>
                  <a:pt x="10982518" y="-3135"/>
                  <a:pt x="9067644" y="360253"/>
                  <a:pt x="7592061" y="363419"/>
                </a:cubicBezTo>
                <a:cubicBezTo>
                  <a:pt x="6018106" y="366796"/>
                  <a:pt x="4259405" y="2301"/>
                  <a:pt x="2781549" y="26018"/>
                </a:cubicBezTo>
                <a:cubicBezTo>
                  <a:pt x="2042621" y="37877"/>
                  <a:pt x="1230424" y="64648"/>
                  <a:pt x="501979" y="135033"/>
                </a:cubicBezTo>
                <a:lnTo>
                  <a:pt x="0" y="193401"/>
                </a:lnTo>
                <a:lnTo>
                  <a:pt x="0" y="542958"/>
                </a:lnTo>
                <a:lnTo>
                  <a:pt x="12195098" y="542958"/>
                </a:lnTo>
                <a:lnTo>
                  <a:pt x="12195098" y="4876"/>
                </a:lnTo>
                <a:close/>
              </a:path>
            </a:pathLst>
          </a:custGeom>
          <a:gradFill>
            <a:gsLst>
              <a:gs pos="0">
                <a:schemeClr val="accent1">
                  <a:alpha val="20000"/>
                </a:schemeClr>
              </a:gs>
              <a:gs pos="100000">
                <a:schemeClr val="accent1">
                  <a:lumMod val="50000"/>
                  <a:alpha val="3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userDrawn="1">
            <p:custDataLst>
              <p:tags r:id="rId5"/>
            </p:custDataLst>
          </p:nvPr>
        </p:nvGrpSpPr>
        <p:grpSpPr>
          <a:xfrm rot="3187065">
            <a:off x="187624" y="135553"/>
            <a:ext cx="591339" cy="497305"/>
            <a:chOff x="1171196" y="4429689"/>
            <a:chExt cx="826046" cy="694689"/>
          </a:xfrm>
        </p:grpSpPr>
        <p:sp>
          <p:nvSpPr>
            <p:cNvPr id="11" name="任意多边形 73"/>
            <p:cNvSpPr/>
            <p:nvPr>
              <p:custDataLst>
                <p:tags r:id="rId6"/>
              </p:custDataLst>
            </p:nvPr>
          </p:nvSpPr>
          <p:spPr bwMode="auto">
            <a:xfrm>
              <a:off x="1171196" y="4952469"/>
              <a:ext cx="57303" cy="89921"/>
            </a:xfrm>
            <a:custGeom>
              <a:avLst/>
              <a:gdLst>
                <a:gd name="T0" fmla="*/ 6 w 43"/>
                <a:gd name="T1" fmla="*/ 6 h 68"/>
                <a:gd name="T2" fmla="*/ 1 w 43"/>
                <a:gd name="T3" fmla="*/ 15 h 68"/>
                <a:gd name="T4" fmla="*/ 16 w 43"/>
                <a:gd name="T5" fmla="*/ 62 h 68"/>
                <a:gd name="T6" fmla="*/ 25 w 43"/>
                <a:gd name="T7" fmla="*/ 67 h 68"/>
                <a:gd name="T8" fmla="*/ 43 w 43"/>
                <a:gd name="T9" fmla="*/ 61 h 68"/>
                <a:gd name="T10" fmla="*/ 23 w 43"/>
                <a:gd name="T11" fmla="*/ 0 h 68"/>
                <a:gd name="T12" fmla="*/ 6 w 43"/>
                <a:gd name="T13" fmla="*/ 6 h 68"/>
              </a:gdLst>
              <a:ahLst/>
              <a:cxnLst>
                <a:cxn ang="0">
                  <a:pos x="T0" y="T1"/>
                </a:cxn>
                <a:cxn ang="0">
                  <a:pos x="T2" y="T3"/>
                </a:cxn>
                <a:cxn ang="0">
                  <a:pos x="T4" y="T5"/>
                </a:cxn>
                <a:cxn ang="0">
                  <a:pos x="T6" y="T7"/>
                </a:cxn>
                <a:cxn ang="0">
                  <a:pos x="T8" y="T9"/>
                </a:cxn>
                <a:cxn ang="0">
                  <a:pos x="T10" y="T11"/>
                </a:cxn>
                <a:cxn ang="0">
                  <a:pos x="T12" y="T13"/>
                </a:cxn>
              </a:cxnLst>
              <a:rect l="0" t="0" r="r" b="b"/>
              <a:pathLst>
                <a:path w="43" h="68">
                  <a:moveTo>
                    <a:pt x="6" y="6"/>
                  </a:moveTo>
                  <a:cubicBezTo>
                    <a:pt x="2" y="7"/>
                    <a:pt x="0" y="11"/>
                    <a:pt x="1" y="15"/>
                  </a:cubicBezTo>
                  <a:cubicBezTo>
                    <a:pt x="16" y="62"/>
                    <a:pt x="16" y="62"/>
                    <a:pt x="16" y="62"/>
                  </a:cubicBezTo>
                  <a:cubicBezTo>
                    <a:pt x="17" y="66"/>
                    <a:pt x="21" y="68"/>
                    <a:pt x="25" y="67"/>
                  </a:cubicBezTo>
                  <a:cubicBezTo>
                    <a:pt x="43" y="61"/>
                    <a:pt x="43" y="61"/>
                    <a:pt x="43" y="61"/>
                  </a:cubicBezTo>
                  <a:cubicBezTo>
                    <a:pt x="23" y="0"/>
                    <a:pt x="23" y="0"/>
                    <a:pt x="23" y="0"/>
                  </a:cubicBezTo>
                  <a:lnTo>
                    <a:pt x="6" y="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latin typeface="微软雅黑" panose="020B0503020204020204" pitchFamily="34" charset="-122"/>
                <a:ea typeface="微软雅黑" panose="020B0503020204020204" pitchFamily="34" charset="-122"/>
              </a:endParaRPr>
            </a:p>
          </p:txBody>
        </p:sp>
        <p:sp>
          <p:nvSpPr>
            <p:cNvPr id="12" name="任意多边形 74"/>
            <p:cNvSpPr/>
            <p:nvPr>
              <p:custDataLst>
                <p:tags r:id="rId7"/>
              </p:custDataLst>
            </p:nvPr>
          </p:nvSpPr>
          <p:spPr bwMode="auto">
            <a:xfrm>
              <a:off x="1202933" y="4776152"/>
              <a:ext cx="288279" cy="313844"/>
            </a:xfrm>
            <a:custGeom>
              <a:avLst/>
              <a:gdLst>
                <a:gd name="T0" fmla="*/ 162 w 217"/>
                <a:gd name="T1" fmla="*/ 0 h 237"/>
                <a:gd name="T2" fmla="*/ 161 w 217"/>
                <a:gd name="T3" fmla="*/ 0 h 237"/>
                <a:gd name="T4" fmla="*/ 2 w 217"/>
                <a:gd name="T5" fmla="*/ 50 h 237"/>
                <a:gd name="T6" fmla="*/ 6 w 217"/>
                <a:gd name="T7" fmla="*/ 131 h 237"/>
                <a:gd name="T8" fmla="*/ 25 w 217"/>
                <a:gd name="T9" fmla="*/ 192 h 237"/>
                <a:gd name="T10" fmla="*/ 51 w 217"/>
                <a:gd name="T11" fmla="*/ 237 h 237"/>
                <a:gd name="T12" fmla="*/ 217 w 217"/>
                <a:gd name="T13" fmla="*/ 172 h 237"/>
                <a:gd name="T14" fmla="*/ 162 w 217"/>
                <a:gd name="T15" fmla="*/ 0 h 2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6" h="236">
                  <a:moveTo>
                    <a:pt x="162" y="0"/>
                  </a:moveTo>
                  <a:cubicBezTo>
                    <a:pt x="161" y="0"/>
                    <a:pt x="161" y="0"/>
                    <a:pt x="161" y="0"/>
                  </a:cubicBezTo>
                  <a:cubicBezTo>
                    <a:pt x="2" y="50"/>
                    <a:pt x="2" y="50"/>
                    <a:pt x="2" y="50"/>
                  </a:cubicBezTo>
                  <a:cubicBezTo>
                    <a:pt x="0" y="82"/>
                    <a:pt x="3" y="111"/>
                    <a:pt x="6" y="131"/>
                  </a:cubicBezTo>
                  <a:cubicBezTo>
                    <a:pt x="25" y="192"/>
                    <a:pt x="25" y="192"/>
                    <a:pt x="25" y="192"/>
                  </a:cubicBezTo>
                  <a:cubicBezTo>
                    <a:pt x="31" y="205"/>
                    <a:pt x="40" y="220"/>
                    <a:pt x="51" y="237"/>
                  </a:cubicBezTo>
                  <a:cubicBezTo>
                    <a:pt x="217" y="172"/>
                    <a:pt x="217" y="172"/>
                    <a:pt x="217" y="172"/>
                  </a:cubicBezTo>
                  <a:lnTo>
                    <a:pt x="162" y="0"/>
                  </a:lnTo>
                  <a:close/>
                </a:path>
              </a:pathLst>
            </a:custGeom>
            <a:solidFill>
              <a:srgbClr val="006E94"/>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55000" lnSpcReduction="20000"/>
            </a:bodyPr>
            <a:lstStyle/>
            <a:p>
              <a:pPr algn="ctr"/>
              <a:endParaRPr>
                <a:latin typeface="微软雅黑" panose="020B0503020204020204" pitchFamily="34" charset="-122"/>
                <a:ea typeface="微软雅黑" panose="020B0503020204020204" pitchFamily="34" charset="-122"/>
              </a:endParaRPr>
            </a:p>
          </p:txBody>
        </p:sp>
        <p:sp>
          <p:nvSpPr>
            <p:cNvPr id="13" name="任意多边形 76"/>
            <p:cNvSpPr/>
            <p:nvPr>
              <p:custDataLst>
                <p:tags r:id="rId8"/>
              </p:custDataLst>
            </p:nvPr>
          </p:nvSpPr>
          <p:spPr bwMode="auto">
            <a:xfrm>
              <a:off x="1417158" y="4599835"/>
              <a:ext cx="389661" cy="405529"/>
            </a:xfrm>
            <a:custGeom>
              <a:avLst/>
              <a:gdLst>
                <a:gd name="T0" fmla="*/ 294 w 294"/>
                <a:gd name="T1" fmla="*/ 258 h 306"/>
                <a:gd name="T2" fmla="*/ 212 w 294"/>
                <a:gd name="T3" fmla="*/ 0 h 306"/>
                <a:gd name="T4" fmla="*/ 0 w 294"/>
                <a:gd name="T5" fmla="*/ 133 h 306"/>
                <a:gd name="T6" fmla="*/ 55 w 294"/>
                <a:gd name="T7" fmla="*/ 306 h 306"/>
                <a:gd name="T8" fmla="*/ 294 w 294"/>
                <a:gd name="T9" fmla="*/ 258 h 306"/>
              </a:gdLst>
              <a:ahLst/>
              <a:cxnLst>
                <a:cxn ang="0">
                  <a:pos x="T0" y="T1"/>
                </a:cxn>
                <a:cxn ang="0">
                  <a:pos x="T2" y="T3"/>
                </a:cxn>
                <a:cxn ang="0">
                  <a:pos x="T4" y="T5"/>
                </a:cxn>
                <a:cxn ang="0">
                  <a:pos x="T6" y="T7"/>
                </a:cxn>
                <a:cxn ang="0">
                  <a:pos x="T8" y="T9"/>
                </a:cxn>
              </a:cxnLst>
              <a:rect l="0" t="0" r="r" b="b"/>
              <a:pathLst>
                <a:path w="294" h="306">
                  <a:moveTo>
                    <a:pt x="294" y="258"/>
                  </a:moveTo>
                  <a:cubicBezTo>
                    <a:pt x="212" y="0"/>
                    <a:pt x="212" y="0"/>
                    <a:pt x="212" y="0"/>
                  </a:cubicBezTo>
                  <a:cubicBezTo>
                    <a:pt x="145" y="78"/>
                    <a:pt x="42" y="119"/>
                    <a:pt x="0" y="133"/>
                  </a:cubicBezTo>
                  <a:cubicBezTo>
                    <a:pt x="55" y="306"/>
                    <a:pt x="55" y="306"/>
                    <a:pt x="55" y="306"/>
                  </a:cubicBezTo>
                  <a:cubicBezTo>
                    <a:pt x="86" y="296"/>
                    <a:pt x="208" y="260"/>
                    <a:pt x="294" y="25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85000" lnSpcReduction="20000"/>
            </a:bodyPr>
            <a:lstStyle/>
            <a:p>
              <a:pPr algn="ctr"/>
              <a:endParaRPr>
                <a:latin typeface="微软雅黑" panose="020B0503020204020204" pitchFamily="34" charset="-122"/>
                <a:ea typeface="微软雅黑" panose="020B0503020204020204" pitchFamily="34" charset="-122"/>
              </a:endParaRPr>
            </a:p>
          </p:txBody>
        </p:sp>
        <p:sp>
          <p:nvSpPr>
            <p:cNvPr id="14" name="任意多边形 77"/>
            <p:cNvSpPr/>
            <p:nvPr>
              <p:custDataLst>
                <p:tags r:id="rId9"/>
              </p:custDataLst>
            </p:nvPr>
          </p:nvSpPr>
          <p:spPr bwMode="auto">
            <a:xfrm>
              <a:off x="1489448" y="4941890"/>
              <a:ext cx="346463" cy="111962"/>
            </a:xfrm>
            <a:custGeom>
              <a:avLst/>
              <a:gdLst>
                <a:gd name="T0" fmla="*/ 0 w 261"/>
                <a:gd name="T1" fmla="*/ 48 h 85"/>
                <a:gd name="T2" fmla="*/ 12 w 261"/>
                <a:gd name="T3" fmla="*/ 85 h 85"/>
                <a:gd name="T4" fmla="*/ 261 w 261"/>
                <a:gd name="T5" fmla="*/ 72 h 85"/>
                <a:gd name="T6" fmla="*/ 239 w 261"/>
                <a:gd name="T7" fmla="*/ 0 h 85"/>
                <a:gd name="T8" fmla="*/ 0 w 261"/>
                <a:gd name="T9" fmla="*/ 48 h 85"/>
              </a:gdLst>
              <a:ahLst/>
              <a:cxnLst>
                <a:cxn ang="0">
                  <a:pos x="T0" y="T1"/>
                </a:cxn>
                <a:cxn ang="0">
                  <a:pos x="T2" y="T3"/>
                </a:cxn>
                <a:cxn ang="0">
                  <a:pos x="T4" y="T5"/>
                </a:cxn>
                <a:cxn ang="0">
                  <a:pos x="T6" y="T7"/>
                </a:cxn>
                <a:cxn ang="0">
                  <a:pos x="T8" y="T9"/>
                </a:cxn>
              </a:cxnLst>
              <a:rect l="0" t="0" r="r" b="b"/>
              <a:pathLst>
                <a:path w="261" h="85">
                  <a:moveTo>
                    <a:pt x="0" y="48"/>
                  </a:moveTo>
                  <a:cubicBezTo>
                    <a:pt x="12" y="85"/>
                    <a:pt x="12" y="85"/>
                    <a:pt x="12" y="85"/>
                  </a:cubicBezTo>
                  <a:cubicBezTo>
                    <a:pt x="54" y="72"/>
                    <a:pt x="162" y="46"/>
                    <a:pt x="261" y="72"/>
                  </a:cubicBezTo>
                  <a:cubicBezTo>
                    <a:pt x="239" y="0"/>
                    <a:pt x="239" y="0"/>
                    <a:pt x="239" y="0"/>
                  </a:cubicBezTo>
                  <a:cubicBezTo>
                    <a:pt x="153" y="2"/>
                    <a:pt x="31" y="38"/>
                    <a:pt x="0" y="48"/>
                  </a:cubicBezTo>
                  <a:close/>
                </a:path>
              </a:pathLst>
            </a:custGeom>
            <a:solidFill>
              <a:srgbClr val="D1D2D4"/>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latin typeface="微软雅黑" panose="020B0503020204020204" pitchFamily="34" charset="-122"/>
                <a:ea typeface="微软雅黑" panose="020B0503020204020204" pitchFamily="34" charset="-122"/>
              </a:endParaRPr>
            </a:p>
          </p:txBody>
        </p:sp>
        <p:sp>
          <p:nvSpPr>
            <p:cNvPr id="15" name="任意多边形 78"/>
            <p:cNvSpPr/>
            <p:nvPr>
              <p:custDataLst>
                <p:tags r:id="rId10"/>
              </p:custDataLst>
            </p:nvPr>
          </p:nvSpPr>
          <p:spPr bwMode="auto">
            <a:xfrm>
              <a:off x="1854425" y="4679178"/>
              <a:ext cx="84632" cy="186015"/>
            </a:xfrm>
            <a:custGeom>
              <a:avLst/>
              <a:gdLst>
                <a:gd name="T0" fmla="*/ 39 w 64"/>
                <a:gd name="T1" fmla="*/ 15 h 140"/>
                <a:gd name="T2" fmla="*/ 0 w 64"/>
                <a:gd name="T3" fmla="*/ 0 h 140"/>
                <a:gd name="T4" fmla="*/ 44 w 64"/>
                <a:gd name="T5" fmla="*/ 140 h 140"/>
                <a:gd name="T6" fmla="*/ 39 w 64"/>
                <a:gd name="T7" fmla="*/ 15 h 140"/>
              </a:gdLst>
              <a:ahLst/>
              <a:cxnLst>
                <a:cxn ang="0">
                  <a:pos x="T0" y="T1"/>
                </a:cxn>
                <a:cxn ang="0">
                  <a:pos x="T2" y="T3"/>
                </a:cxn>
                <a:cxn ang="0">
                  <a:pos x="T4" y="T5"/>
                </a:cxn>
                <a:cxn ang="0">
                  <a:pos x="T6" y="T7"/>
                </a:cxn>
              </a:cxnLst>
              <a:rect l="0" t="0" r="r" b="b"/>
              <a:pathLst>
                <a:path w="64" h="140">
                  <a:moveTo>
                    <a:pt x="39" y="15"/>
                  </a:moveTo>
                  <a:cubicBezTo>
                    <a:pt x="28" y="7"/>
                    <a:pt x="14" y="2"/>
                    <a:pt x="0" y="0"/>
                  </a:cubicBezTo>
                  <a:cubicBezTo>
                    <a:pt x="44" y="140"/>
                    <a:pt x="44" y="140"/>
                    <a:pt x="44" y="140"/>
                  </a:cubicBezTo>
                  <a:cubicBezTo>
                    <a:pt x="64" y="95"/>
                    <a:pt x="51" y="46"/>
                    <a:pt x="39" y="15"/>
                  </a:cubicBezTo>
                  <a:close/>
                </a:path>
              </a:pathLst>
            </a:custGeom>
            <a:solidFill>
              <a:srgbClr val="CECFD0"/>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latin typeface="微软雅黑" panose="020B0503020204020204" pitchFamily="34" charset="-122"/>
                <a:ea typeface="微软雅黑" panose="020B0503020204020204" pitchFamily="34" charset="-122"/>
              </a:endParaRPr>
            </a:p>
          </p:txBody>
        </p:sp>
        <p:sp>
          <p:nvSpPr>
            <p:cNvPr id="16" name="任意多边形 79"/>
            <p:cNvSpPr/>
            <p:nvPr>
              <p:custDataLst>
                <p:tags r:id="rId11"/>
              </p:custDataLst>
            </p:nvPr>
          </p:nvSpPr>
          <p:spPr bwMode="auto">
            <a:xfrm>
              <a:off x="1905556" y="4699454"/>
              <a:ext cx="56422" cy="171909"/>
            </a:xfrm>
            <a:custGeom>
              <a:avLst/>
              <a:gdLst>
                <a:gd name="T0" fmla="*/ 32 w 42"/>
                <a:gd name="T1" fmla="*/ 43 h 130"/>
                <a:gd name="T2" fmla="*/ 0 w 42"/>
                <a:gd name="T3" fmla="*/ 0 h 130"/>
                <a:gd name="T4" fmla="*/ 5 w 42"/>
                <a:gd name="T5" fmla="*/ 125 h 130"/>
                <a:gd name="T6" fmla="*/ 7 w 42"/>
                <a:gd name="T7" fmla="*/ 130 h 130"/>
                <a:gd name="T8" fmla="*/ 32 w 42"/>
                <a:gd name="T9" fmla="*/ 43 h 130"/>
              </a:gdLst>
              <a:ahLst/>
              <a:cxnLst>
                <a:cxn ang="0">
                  <a:pos x="T0" y="T1"/>
                </a:cxn>
                <a:cxn ang="0">
                  <a:pos x="T2" y="T3"/>
                </a:cxn>
                <a:cxn ang="0">
                  <a:pos x="T4" y="T5"/>
                </a:cxn>
                <a:cxn ang="0">
                  <a:pos x="T6" y="T7"/>
                </a:cxn>
                <a:cxn ang="0">
                  <a:pos x="T8" y="T9"/>
                </a:cxn>
              </a:cxnLst>
              <a:rect l="0" t="0" r="r" b="b"/>
              <a:pathLst>
                <a:path w="42" h="130">
                  <a:moveTo>
                    <a:pt x="32" y="43"/>
                  </a:moveTo>
                  <a:cubicBezTo>
                    <a:pt x="26" y="25"/>
                    <a:pt x="15" y="10"/>
                    <a:pt x="0" y="0"/>
                  </a:cubicBezTo>
                  <a:cubicBezTo>
                    <a:pt x="12" y="31"/>
                    <a:pt x="25" y="80"/>
                    <a:pt x="5" y="125"/>
                  </a:cubicBezTo>
                  <a:cubicBezTo>
                    <a:pt x="7" y="130"/>
                    <a:pt x="7" y="130"/>
                    <a:pt x="7" y="130"/>
                  </a:cubicBezTo>
                  <a:cubicBezTo>
                    <a:pt x="31" y="109"/>
                    <a:pt x="42" y="75"/>
                    <a:pt x="32" y="4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latin typeface="微软雅黑" panose="020B0503020204020204" pitchFamily="34" charset="-122"/>
                <a:ea typeface="微软雅黑" panose="020B0503020204020204" pitchFamily="34" charset="-122"/>
              </a:endParaRPr>
            </a:p>
          </p:txBody>
        </p:sp>
        <p:sp>
          <p:nvSpPr>
            <p:cNvPr id="17" name="任意多边形 80"/>
            <p:cNvSpPr/>
            <p:nvPr>
              <p:custDataLst>
                <p:tags r:id="rId12"/>
              </p:custDataLst>
            </p:nvPr>
          </p:nvSpPr>
          <p:spPr bwMode="auto">
            <a:xfrm>
              <a:off x="1699265" y="4429689"/>
              <a:ext cx="226567" cy="470767"/>
            </a:xfrm>
            <a:custGeom>
              <a:avLst/>
              <a:gdLst>
                <a:gd name="T0" fmla="*/ 165 w 171"/>
                <a:gd name="T1" fmla="*/ 335 h 356"/>
                <a:gd name="T2" fmla="*/ 119 w 171"/>
                <a:gd name="T3" fmla="*/ 190 h 356"/>
                <a:gd name="T4" fmla="*/ 71 w 171"/>
                <a:gd name="T5" fmla="*/ 38 h 356"/>
                <a:gd name="T6" fmla="*/ 22 w 171"/>
                <a:gd name="T7" fmla="*/ 27 h 356"/>
                <a:gd name="T8" fmla="*/ 0 w 171"/>
                <a:gd name="T9" fmla="*/ 88 h 356"/>
                <a:gd name="T10" fmla="*/ 83 w 171"/>
                <a:gd name="T11" fmla="*/ 353 h 356"/>
                <a:gd name="T12" fmla="*/ 171 w 171"/>
                <a:gd name="T13" fmla="*/ 356 h 356"/>
                <a:gd name="T14" fmla="*/ 165 w 171"/>
                <a:gd name="T15" fmla="*/ 335 h 3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1" h="356">
                  <a:moveTo>
                    <a:pt x="165" y="335"/>
                  </a:moveTo>
                  <a:cubicBezTo>
                    <a:pt x="119" y="190"/>
                    <a:pt x="119" y="190"/>
                    <a:pt x="119" y="190"/>
                  </a:cubicBezTo>
                  <a:cubicBezTo>
                    <a:pt x="71" y="38"/>
                    <a:pt x="71" y="38"/>
                    <a:pt x="71" y="38"/>
                  </a:cubicBezTo>
                  <a:cubicBezTo>
                    <a:pt x="59" y="0"/>
                    <a:pt x="22" y="27"/>
                    <a:pt x="22" y="27"/>
                  </a:cubicBezTo>
                  <a:cubicBezTo>
                    <a:pt x="17" y="49"/>
                    <a:pt x="10" y="69"/>
                    <a:pt x="0" y="88"/>
                  </a:cubicBezTo>
                  <a:cubicBezTo>
                    <a:pt x="83" y="353"/>
                    <a:pt x="83" y="353"/>
                    <a:pt x="83" y="353"/>
                  </a:cubicBezTo>
                  <a:cubicBezTo>
                    <a:pt x="171" y="356"/>
                    <a:pt x="171" y="356"/>
                    <a:pt x="171" y="356"/>
                  </a:cubicBezTo>
                  <a:lnTo>
                    <a:pt x="165" y="33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92500" lnSpcReduction="10000"/>
            </a:bodyPr>
            <a:lstStyle/>
            <a:p>
              <a:pPr algn="ctr"/>
              <a:endParaRPr>
                <a:latin typeface="微软雅黑" panose="020B0503020204020204" pitchFamily="34" charset="-122"/>
                <a:ea typeface="微软雅黑" panose="020B0503020204020204" pitchFamily="34" charset="-122"/>
              </a:endParaRPr>
            </a:p>
          </p:txBody>
        </p:sp>
        <p:sp>
          <p:nvSpPr>
            <p:cNvPr id="18" name="任意多边形 81"/>
            <p:cNvSpPr/>
            <p:nvPr>
              <p:custDataLst>
                <p:tags r:id="rId13"/>
              </p:custDataLst>
            </p:nvPr>
          </p:nvSpPr>
          <p:spPr bwMode="auto">
            <a:xfrm>
              <a:off x="1809464" y="4896929"/>
              <a:ext cx="187778" cy="227449"/>
            </a:xfrm>
            <a:custGeom>
              <a:avLst/>
              <a:gdLst>
                <a:gd name="T0" fmla="*/ 0 w 142"/>
                <a:gd name="T1" fmla="*/ 0 h 172"/>
                <a:gd name="T2" fmla="*/ 43 w 142"/>
                <a:gd name="T3" fmla="*/ 134 h 172"/>
                <a:gd name="T4" fmla="*/ 96 w 142"/>
                <a:gd name="T5" fmla="*/ 171 h 172"/>
                <a:gd name="T6" fmla="*/ 130 w 142"/>
                <a:gd name="T7" fmla="*/ 134 h 172"/>
                <a:gd name="T8" fmla="*/ 88 w 142"/>
                <a:gd name="T9" fmla="*/ 3 h 172"/>
                <a:gd name="T10" fmla="*/ 0 w 142"/>
                <a:gd name="T11" fmla="*/ 0 h 172"/>
              </a:gdLst>
              <a:ahLst/>
              <a:cxnLst>
                <a:cxn ang="0">
                  <a:pos x="T0" y="T1"/>
                </a:cxn>
                <a:cxn ang="0">
                  <a:pos x="T2" y="T3"/>
                </a:cxn>
                <a:cxn ang="0">
                  <a:pos x="T4" y="T5"/>
                </a:cxn>
                <a:cxn ang="0">
                  <a:pos x="T6" y="T7"/>
                </a:cxn>
                <a:cxn ang="0">
                  <a:pos x="T8" y="T9"/>
                </a:cxn>
                <a:cxn ang="0">
                  <a:pos x="T10" y="T11"/>
                </a:cxn>
              </a:cxnLst>
              <a:rect l="0" t="0" r="r" b="b"/>
              <a:pathLst>
                <a:path w="142" h="172">
                  <a:moveTo>
                    <a:pt x="0" y="0"/>
                  </a:moveTo>
                  <a:cubicBezTo>
                    <a:pt x="43" y="134"/>
                    <a:pt x="43" y="134"/>
                    <a:pt x="43" y="134"/>
                  </a:cubicBezTo>
                  <a:cubicBezTo>
                    <a:pt x="62" y="143"/>
                    <a:pt x="80" y="155"/>
                    <a:pt x="96" y="171"/>
                  </a:cubicBezTo>
                  <a:cubicBezTo>
                    <a:pt x="96" y="171"/>
                    <a:pt x="142" y="172"/>
                    <a:pt x="130" y="134"/>
                  </a:cubicBezTo>
                  <a:cubicBezTo>
                    <a:pt x="88" y="3"/>
                    <a:pt x="88" y="3"/>
                    <a:pt x="88" y="3"/>
                  </a:cubicBezTo>
                  <a:lnTo>
                    <a:pt x="0" y="0"/>
                  </a:lnTo>
                  <a:close/>
                </a:path>
              </a:pathLst>
            </a:custGeom>
            <a:solidFill>
              <a:srgbClr val="E6E7E8"/>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latin typeface="微软雅黑" panose="020B0503020204020204" pitchFamily="34" charset="-122"/>
                <a:ea typeface="微软雅黑" panose="020B0503020204020204" pitchFamily="34" charset="-122"/>
              </a:endParaRPr>
            </a:p>
          </p:txBody>
        </p:sp>
        <p:sp>
          <p:nvSpPr>
            <p:cNvPr id="19" name="任意多边形 82"/>
            <p:cNvSpPr/>
            <p:nvPr>
              <p:custDataLst>
                <p:tags r:id="rId14"/>
              </p:custDataLst>
            </p:nvPr>
          </p:nvSpPr>
          <p:spPr bwMode="auto">
            <a:xfrm>
              <a:off x="1691331" y="4567216"/>
              <a:ext cx="129594" cy="362332"/>
            </a:xfrm>
            <a:custGeom>
              <a:avLst/>
              <a:gdLst>
                <a:gd name="T0" fmla="*/ 11 w 98"/>
                <a:gd name="T1" fmla="*/ 0 h 274"/>
                <a:gd name="T2" fmla="*/ 0 w 98"/>
                <a:gd name="T3" fmla="*/ 16 h 274"/>
                <a:gd name="T4" fmla="*/ 81 w 98"/>
                <a:gd name="T5" fmla="*/ 273 h 274"/>
                <a:gd name="T6" fmla="*/ 98 w 98"/>
                <a:gd name="T7" fmla="*/ 274 h 274"/>
                <a:gd name="T8" fmla="*/ 11 w 98"/>
                <a:gd name="T9" fmla="*/ 0 h 274"/>
              </a:gdLst>
              <a:ahLst/>
              <a:cxnLst>
                <a:cxn ang="0">
                  <a:pos x="T0" y="T1"/>
                </a:cxn>
                <a:cxn ang="0">
                  <a:pos x="T2" y="T3"/>
                </a:cxn>
                <a:cxn ang="0">
                  <a:pos x="T4" y="T5"/>
                </a:cxn>
                <a:cxn ang="0">
                  <a:pos x="T6" y="T7"/>
                </a:cxn>
                <a:cxn ang="0">
                  <a:pos x="T8" y="T9"/>
                </a:cxn>
              </a:cxnLst>
              <a:rect l="0" t="0" r="r" b="b"/>
              <a:pathLst>
                <a:path w="98" h="274">
                  <a:moveTo>
                    <a:pt x="11" y="0"/>
                  </a:moveTo>
                  <a:cubicBezTo>
                    <a:pt x="8" y="6"/>
                    <a:pt x="4" y="11"/>
                    <a:pt x="0" y="16"/>
                  </a:cubicBezTo>
                  <a:cubicBezTo>
                    <a:pt x="81" y="273"/>
                    <a:pt x="81" y="273"/>
                    <a:pt x="81" y="273"/>
                  </a:cubicBezTo>
                  <a:cubicBezTo>
                    <a:pt x="98" y="274"/>
                    <a:pt x="98" y="274"/>
                    <a:pt x="98" y="274"/>
                  </a:cubicBezTo>
                  <a:lnTo>
                    <a:pt x="11" y="0"/>
                  </a:lnTo>
                  <a:close/>
                </a:path>
              </a:pathLst>
            </a:custGeom>
            <a:solidFill>
              <a:srgbClr val="006E94"/>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70000" lnSpcReduction="20000"/>
            </a:bodyPr>
            <a:lstStyle/>
            <a:p>
              <a:pPr algn="ctr"/>
              <a:endParaRPr>
                <a:latin typeface="微软雅黑" panose="020B0503020204020204" pitchFamily="34" charset="-122"/>
                <a:ea typeface="微软雅黑" panose="020B0503020204020204" pitchFamily="34" charset="-122"/>
              </a:endParaRPr>
            </a:p>
          </p:txBody>
        </p:sp>
        <p:sp>
          <p:nvSpPr>
            <p:cNvPr id="20" name="任意多边形 83"/>
            <p:cNvSpPr/>
            <p:nvPr>
              <p:custDataLst>
                <p:tags r:id="rId15"/>
              </p:custDataLst>
            </p:nvPr>
          </p:nvSpPr>
          <p:spPr bwMode="auto">
            <a:xfrm>
              <a:off x="1798885" y="4928666"/>
              <a:ext cx="61711" cy="125185"/>
            </a:xfrm>
            <a:custGeom>
              <a:avLst/>
              <a:gdLst>
                <a:gd name="T0" fmla="*/ 0 w 47"/>
                <a:gd name="T1" fmla="*/ 0 h 95"/>
                <a:gd name="T2" fmla="*/ 28 w 47"/>
                <a:gd name="T3" fmla="*/ 89 h 95"/>
                <a:gd name="T4" fmla="*/ 47 w 47"/>
                <a:gd name="T5" fmla="*/ 95 h 95"/>
                <a:gd name="T6" fmla="*/ 17 w 47"/>
                <a:gd name="T7" fmla="*/ 1 h 95"/>
                <a:gd name="T8" fmla="*/ 0 w 47"/>
                <a:gd name="T9" fmla="*/ 0 h 95"/>
              </a:gdLst>
              <a:ahLst/>
              <a:cxnLst>
                <a:cxn ang="0">
                  <a:pos x="T0" y="T1"/>
                </a:cxn>
                <a:cxn ang="0">
                  <a:pos x="T2" y="T3"/>
                </a:cxn>
                <a:cxn ang="0">
                  <a:pos x="T4" y="T5"/>
                </a:cxn>
                <a:cxn ang="0">
                  <a:pos x="T6" y="T7"/>
                </a:cxn>
                <a:cxn ang="0">
                  <a:pos x="T8" y="T9"/>
                </a:cxn>
              </a:cxnLst>
              <a:rect l="0" t="0" r="r" b="b"/>
              <a:pathLst>
                <a:path w="47" h="95">
                  <a:moveTo>
                    <a:pt x="0" y="0"/>
                  </a:moveTo>
                  <a:cubicBezTo>
                    <a:pt x="28" y="89"/>
                    <a:pt x="28" y="89"/>
                    <a:pt x="28" y="89"/>
                  </a:cubicBezTo>
                  <a:cubicBezTo>
                    <a:pt x="34" y="91"/>
                    <a:pt x="41" y="93"/>
                    <a:pt x="47" y="95"/>
                  </a:cubicBezTo>
                  <a:cubicBezTo>
                    <a:pt x="17" y="1"/>
                    <a:pt x="17" y="1"/>
                    <a:pt x="17" y="1"/>
                  </a:cubicBezTo>
                  <a:lnTo>
                    <a:pt x="0" y="0"/>
                  </a:lnTo>
                  <a:close/>
                </a:path>
              </a:pathLst>
            </a:custGeom>
            <a:solidFill>
              <a:srgbClr val="005473"/>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latin typeface="微软雅黑" panose="020B0503020204020204" pitchFamily="34" charset="-122"/>
                <a:ea typeface="微软雅黑" panose="020B0503020204020204" pitchFamily="34" charset="-122"/>
              </a:endParaRPr>
            </a:p>
          </p:txBody>
        </p:sp>
      </p:grpSp>
      <p:sp>
        <p:nvSpPr>
          <p:cNvPr id="2" name="标题 1"/>
          <p:cNvSpPr>
            <a:spLocks noGrp="1"/>
          </p:cNvSpPr>
          <p:nvPr userDrawn="1">
            <p:ph type="title" hasCustomPrompt="1"/>
            <p:custDataLst>
              <p:tags r:id="rId16"/>
            </p:custDataLst>
          </p:nvPr>
        </p:nvSpPr>
        <p:spPr>
          <a:xfrm>
            <a:off x="583200" y="770400"/>
            <a:ext cx="3960000" cy="882000"/>
          </a:xfrm>
        </p:spPr>
        <p:txBody>
          <a:bodyPr anchor="ctr"/>
          <a:lstStyle>
            <a:lvl1pPr>
              <a:defRPr sz="3600" baseline="0">
                <a:solidFill>
                  <a:schemeClr val="bg1"/>
                </a:solidFill>
                <a:latin typeface="Arial" panose="020B0604020202020204" pitchFamily="34" charset="0"/>
                <a:ea typeface="微软雅黑" panose="020B0503020204020204" pitchFamily="34" charset="-122"/>
              </a:defRPr>
            </a:lvl1pPr>
          </a:lstStyle>
          <a:p>
            <a:r>
              <a:rPr lang="zh-CN" altLang="en-US"/>
              <a:t>单击编辑标题</a:t>
            </a:r>
            <a:endParaRPr lang="zh-CN" altLang="en-US"/>
          </a:p>
        </p:txBody>
      </p:sp>
      <p:sp>
        <p:nvSpPr>
          <p:cNvPr id="3" name="日期占位符 2"/>
          <p:cNvSpPr>
            <a:spLocks noGrp="1"/>
          </p:cNvSpPr>
          <p:nvPr userDrawn="1">
            <p:ph type="dt" sz="half" idx="10"/>
            <p:custDataLst>
              <p:tags r:id="rId17"/>
            </p:custDataLst>
          </p:nvPr>
        </p:nvSpPr>
        <p:spPr/>
        <p:txBody>
          <a:bodyPr/>
          <a:lstStyle>
            <a:lvl1pPr>
              <a:defRPr>
                <a:latin typeface="微软雅黑" panose="020B0503020204020204" pitchFamily="34" charset="-122"/>
                <a:ea typeface="微软雅黑" panose="020B0503020204020204" pitchFamily="34" charset="-122"/>
              </a:defRPr>
            </a:lvl1pPr>
          </a:lstStyle>
          <a:p>
            <a:fld id="{760FBDFE-C587-4B4C-A407-44438C67B59E}" type="datetimeFigureOut">
              <a:rPr lang="zh-CN" altLang="en-US" smtClean="0"/>
            </a:fld>
            <a:endParaRPr lang="zh-CN" altLang="en-US"/>
          </a:p>
        </p:txBody>
      </p:sp>
      <p:sp>
        <p:nvSpPr>
          <p:cNvPr id="4" name="页脚占位符 3"/>
          <p:cNvSpPr>
            <a:spLocks noGrp="1"/>
          </p:cNvSpPr>
          <p:nvPr userDrawn="1">
            <p:ph type="ftr" sz="quarter" idx="11"/>
            <p:custDataLst>
              <p:tags r:id="rId18"/>
            </p:custDataLst>
          </p:nvPr>
        </p:nvSpPr>
        <p:spPr/>
        <p:txBody>
          <a:bodyPr/>
          <a:lstStyle>
            <a:lvl1pPr>
              <a:defRPr>
                <a:latin typeface="微软雅黑" panose="020B0503020204020204" pitchFamily="34" charset="-122"/>
                <a:ea typeface="微软雅黑" panose="020B0503020204020204" pitchFamily="34" charset="-122"/>
              </a:defRPr>
            </a:lvl1pPr>
          </a:lstStyle>
          <a:p>
            <a:endParaRPr lang="zh-CN" altLang="en-US"/>
          </a:p>
        </p:txBody>
      </p:sp>
      <p:sp>
        <p:nvSpPr>
          <p:cNvPr id="5" name="灯片编号占位符 4"/>
          <p:cNvSpPr>
            <a:spLocks noGrp="1"/>
          </p:cNvSpPr>
          <p:nvPr userDrawn="1">
            <p:ph type="sldNum" sz="quarter" idx="12"/>
            <p:custDataLst>
              <p:tags r:id="rId19"/>
            </p:custDataLst>
          </p:nvPr>
        </p:nvSpPr>
        <p:spPr/>
        <p:txBody>
          <a:bodyPr/>
          <a:lstStyle>
            <a:lvl1pPr>
              <a:defRPr>
                <a:latin typeface="微软雅黑" panose="020B0503020204020204" pitchFamily="34" charset="-122"/>
                <a:ea typeface="微软雅黑" panose="020B0503020204020204" pitchFamily="34" charset="-122"/>
              </a:defRPr>
            </a:lvl1pPr>
          </a:lstStyle>
          <a:p>
            <a:fld id="{49AE70B2-8BF9-45C0-BB95-33D1B9D3A854}" type="slidenum">
              <a:rPr lang="zh-CN" altLang="en-US" smtClean="0"/>
            </a:fld>
            <a:endParaRPr lang="zh-CN" altLang="en-US"/>
          </a:p>
        </p:txBody>
      </p:sp>
      <p:sp>
        <p:nvSpPr>
          <p:cNvPr id="7" name="文本占位符 6"/>
          <p:cNvSpPr>
            <a:spLocks noGrp="1"/>
          </p:cNvSpPr>
          <p:nvPr userDrawn="1">
            <p:ph type="body" sz="quarter" idx="13"/>
            <p:custDataLst>
              <p:tags r:id="rId20"/>
            </p:custDataLst>
          </p:nvPr>
        </p:nvSpPr>
        <p:spPr>
          <a:xfrm>
            <a:off x="586800" y="1764000"/>
            <a:ext cx="3956400" cy="4093200"/>
          </a:xfrm>
        </p:spPr>
        <p:txBody>
          <a:bodyPr/>
          <a:lstStyle>
            <a:lvl1pPr>
              <a:defRPr baseline="0">
                <a:solidFill>
                  <a:schemeClr val="bg1"/>
                </a:solidFill>
                <a:latin typeface="Arial" panose="020B0604020202020204" pitchFamily="34" charset="0"/>
                <a:ea typeface="微软雅黑" panose="020B0503020204020204" pitchFamily="34" charset="-122"/>
              </a:defRPr>
            </a:lvl1pPr>
            <a:lvl2pPr>
              <a:defRPr baseline="0">
                <a:solidFill>
                  <a:schemeClr val="bg1"/>
                </a:solidFill>
                <a:latin typeface="Arial" panose="020B0604020202020204" pitchFamily="34" charset="0"/>
                <a:ea typeface="微软雅黑" panose="020B0503020204020204" pitchFamily="34" charset="-122"/>
              </a:defRPr>
            </a:lvl2pPr>
            <a:lvl3pPr>
              <a:defRPr baseline="0">
                <a:solidFill>
                  <a:schemeClr val="bg1"/>
                </a:solidFill>
                <a:latin typeface="Arial" panose="020B0604020202020204" pitchFamily="34" charset="0"/>
                <a:ea typeface="微软雅黑" panose="020B0503020204020204" pitchFamily="34" charset="-122"/>
              </a:defRPr>
            </a:lvl3pPr>
            <a:lvl4pPr>
              <a:defRPr baseline="0">
                <a:solidFill>
                  <a:schemeClr val="bg1"/>
                </a:solidFill>
                <a:latin typeface="Arial" panose="020B0604020202020204" pitchFamily="34" charset="0"/>
                <a:ea typeface="微软雅黑" panose="020B0503020204020204" pitchFamily="34" charset="-122"/>
              </a:defRPr>
            </a:lvl4pPr>
            <a:lvl5pPr>
              <a:defRPr baseline="0">
                <a:solidFill>
                  <a:schemeClr val="bg1"/>
                </a:solidFill>
                <a:latin typeface="Arial" panose="020B0604020202020204" pitchFamily="34" charset="0"/>
                <a:ea typeface="微软雅黑" panose="020B0503020204020204" pitchFamily="34" charset="-122"/>
              </a:defRPr>
            </a:lvl5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9" name="内容占位符 8"/>
          <p:cNvSpPr>
            <a:spLocks noGrp="1"/>
          </p:cNvSpPr>
          <p:nvPr userDrawn="1">
            <p:ph sz="quarter" idx="14"/>
            <p:custDataLst>
              <p:tags r:id="rId21"/>
            </p:custDataLst>
          </p:nvPr>
        </p:nvSpPr>
        <p:spPr>
          <a:xfrm>
            <a:off x="5101200" y="769938"/>
            <a:ext cx="6480000" cy="5087937"/>
          </a:xfrm>
        </p:spPr>
        <p:txBody>
          <a:bodyPr/>
          <a:lstStyle>
            <a:lvl1pPr>
              <a:defRPr baseline="0">
                <a:solidFill>
                  <a:schemeClr val="bg1"/>
                </a:solidFill>
                <a:latin typeface="Arial" panose="020B0604020202020204" pitchFamily="34" charset="0"/>
                <a:ea typeface="微软雅黑" panose="020B0503020204020204" pitchFamily="34" charset="-122"/>
              </a:defRPr>
            </a:lvl1pPr>
            <a:lvl2pPr>
              <a:defRPr baseline="0">
                <a:solidFill>
                  <a:schemeClr val="bg1"/>
                </a:solidFill>
                <a:latin typeface="Arial" panose="020B0604020202020204" pitchFamily="34" charset="0"/>
                <a:ea typeface="微软雅黑" panose="020B0503020204020204" pitchFamily="34" charset="-122"/>
              </a:defRPr>
            </a:lvl2pPr>
            <a:lvl3pPr>
              <a:defRPr baseline="0">
                <a:solidFill>
                  <a:schemeClr val="bg1"/>
                </a:solidFill>
                <a:latin typeface="Arial" panose="020B0604020202020204" pitchFamily="34" charset="0"/>
                <a:ea typeface="微软雅黑" panose="020B0503020204020204" pitchFamily="34" charset="-122"/>
              </a:defRPr>
            </a:lvl3pPr>
            <a:lvl4pPr>
              <a:defRPr baseline="0">
                <a:solidFill>
                  <a:schemeClr val="bg1"/>
                </a:solidFill>
                <a:latin typeface="Arial" panose="020B0604020202020204" pitchFamily="34" charset="0"/>
                <a:ea typeface="微软雅黑" panose="020B0503020204020204" pitchFamily="34" charset="-122"/>
              </a:defRPr>
            </a:lvl4pPr>
            <a:lvl5pPr>
              <a:defRPr baseline="0">
                <a:solidFill>
                  <a:schemeClr val="bg1"/>
                </a:solidFill>
                <a:latin typeface="Arial" panose="020B0604020202020204" pitchFamily="34" charset="0"/>
                <a:ea typeface="微软雅黑" panose="020B0503020204020204" pitchFamily="34" charset="-122"/>
              </a:defRPr>
            </a:lvl5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Tree>
  </p:cSld>
  <p:clrMapOvr>
    <a:masterClrMapping/>
  </p:clrMapOvr>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上下">
    <p:bg>
      <p:bgPr>
        <a:gradFill>
          <a:gsLst>
            <a:gs pos="0">
              <a:schemeClr val="bg2"/>
            </a:gs>
            <a:gs pos="100000">
              <a:schemeClr val="tx2"/>
            </a:gs>
          </a:gsLst>
          <a:lin ang="5400000" scaled="0"/>
        </a:gra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12192000" cy="2664000"/>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latin typeface="微软雅黑" panose="020B0503020204020204" pitchFamily="34" charset="-122"/>
              <a:ea typeface="微软雅黑" panose="020B0503020204020204" pitchFamily="34" charset="-122"/>
              <a:sym typeface="+mn-ea"/>
            </a:endParaRPr>
          </a:p>
        </p:txBody>
      </p:sp>
      <p:grpSp>
        <p:nvGrpSpPr>
          <p:cNvPr id="23" name="组合 22"/>
          <p:cNvGrpSpPr/>
          <p:nvPr userDrawn="1">
            <p:custDataLst>
              <p:tags r:id="rId3"/>
            </p:custDataLst>
          </p:nvPr>
        </p:nvGrpSpPr>
        <p:grpSpPr>
          <a:xfrm rot="3187065">
            <a:off x="187624" y="135553"/>
            <a:ext cx="591339" cy="497305"/>
            <a:chOff x="1171196" y="4429689"/>
            <a:chExt cx="826046" cy="694689"/>
          </a:xfrm>
        </p:grpSpPr>
        <p:sp>
          <p:nvSpPr>
            <p:cNvPr id="24" name="任意多边形 73"/>
            <p:cNvSpPr/>
            <p:nvPr>
              <p:custDataLst>
                <p:tags r:id="rId4"/>
              </p:custDataLst>
            </p:nvPr>
          </p:nvSpPr>
          <p:spPr bwMode="auto">
            <a:xfrm>
              <a:off x="1171196" y="4952469"/>
              <a:ext cx="57303" cy="89921"/>
            </a:xfrm>
            <a:custGeom>
              <a:avLst/>
              <a:gdLst>
                <a:gd name="T0" fmla="*/ 6 w 43"/>
                <a:gd name="T1" fmla="*/ 6 h 68"/>
                <a:gd name="T2" fmla="*/ 1 w 43"/>
                <a:gd name="T3" fmla="*/ 15 h 68"/>
                <a:gd name="T4" fmla="*/ 16 w 43"/>
                <a:gd name="T5" fmla="*/ 62 h 68"/>
                <a:gd name="T6" fmla="*/ 25 w 43"/>
                <a:gd name="T7" fmla="*/ 67 h 68"/>
                <a:gd name="T8" fmla="*/ 43 w 43"/>
                <a:gd name="T9" fmla="*/ 61 h 68"/>
                <a:gd name="T10" fmla="*/ 23 w 43"/>
                <a:gd name="T11" fmla="*/ 0 h 68"/>
                <a:gd name="T12" fmla="*/ 6 w 43"/>
                <a:gd name="T13" fmla="*/ 6 h 68"/>
              </a:gdLst>
              <a:ahLst/>
              <a:cxnLst>
                <a:cxn ang="0">
                  <a:pos x="T0" y="T1"/>
                </a:cxn>
                <a:cxn ang="0">
                  <a:pos x="T2" y="T3"/>
                </a:cxn>
                <a:cxn ang="0">
                  <a:pos x="T4" y="T5"/>
                </a:cxn>
                <a:cxn ang="0">
                  <a:pos x="T6" y="T7"/>
                </a:cxn>
                <a:cxn ang="0">
                  <a:pos x="T8" y="T9"/>
                </a:cxn>
                <a:cxn ang="0">
                  <a:pos x="T10" y="T11"/>
                </a:cxn>
                <a:cxn ang="0">
                  <a:pos x="T12" y="T13"/>
                </a:cxn>
              </a:cxnLst>
              <a:rect l="0" t="0" r="r" b="b"/>
              <a:pathLst>
                <a:path w="43" h="68">
                  <a:moveTo>
                    <a:pt x="6" y="6"/>
                  </a:moveTo>
                  <a:cubicBezTo>
                    <a:pt x="2" y="7"/>
                    <a:pt x="0" y="11"/>
                    <a:pt x="1" y="15"/>
                  </a:cubicBezTo>
                  <a:cubicBezTo>
                    <a:pt x="16" y="62"/>
                    <a:pt x="16" y="62"/>
                    <a:pt x="16" y="62"/>
                  </a:cubicBezTo>
                  <a:cubicBezTo>
                    <a:pt x="17" y="66"/>
                    <a:pt x="21" y="68"/>
                    <a:pt x="25" y="67"/>
                  </a:cubicBezTo>
                  <a:cubicBezTo>
                    <a:pt x="43" y="61"/>
                    <a:pt x="43" y="61"/>
                    <a:pt x="43" y="61"/>
                  </a:cubicBezTo>
                  <a:cubicBezTo>
                    <a:pt x="23" y="0"/>
                    <a:pt x="23" y="0"/>
                    <a:pt x="23" y="0"/>
                  </a:cubicBezTo>
                  <a:lnTo>
                    <a:pt x="6" y="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latin typeface="微软雅黑" panose="020B0503020204020204" pitchFamily="34" charset="-122"/>
                <a:ea typeface="微软雅黑" panose="020B0503020204020204" pitchFamily="34" charset="-122"/>
              </a:endParaRPr>
            </a:p>
          </p:txBody>
        </p:sp>
        <p:sp>
          <p:nvSpPr>
            <p:cNvPr id="25" name="任意多边形 74"/>
            <p:cNvSpPr/>
            <p:nvPr>
              <p:custDataLst>
                <p:tags r:id="rId5"/>
              </p:custDataLst>
            </p:nvPr>
          </p:nvSpPr>
          <p:spPr bwMode="auto">
            <a:xfrm>
              <a:off x="1202933" y="4776152"/>
              <a:ext cx="288279" cy="313844"/>
            </a:xfrm>
            <a:custGeom>
              <a:avLst/>
              <a:gdLst>
                <a:gd name="T0" fmla="*/ 162 w 217"/>
                <a:gd name="T1" fmla="*/ 0 h 237"/>
                <a:gd name="T2" fmla="*/ 161 w 217"/>
                <a:gd name="T3" fmla="*/ 0 h 237"/>
                <a:gd name="T4" fmla="*/ 2 w 217"/>
                <a:gd name="T5" fmla="*/ 50 h 237"/>
                <a:gd name="T6" fmla="*/ 6 w 217"/>
                <a:gd name="T7" fmla="*/ 131 h 237"/>
                <a:gd name="T8" fmla="*/ 25 w 217"/>
                <a:gd name="T9" fmla="*/ 192 h 237"/>
                <a:gd name="T10" fmla="*/ 51 w 217"/>
                <a:gd name="T11" fmla="*/ 237 h 237"/>
                <a:gd name="T12" fmla="*/ 217 w 217"/>
                <a:gd name="T13" fmla="*/ 172 h 237"/>
                <a:gd name="T14" fmla="*/ 162 w 217"/>
                <a:gd name="T15" fmla="*/ 0 h 2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6" h="236">
                  <a:moveTo>
                    <a:pt x="162" y="0"/>
                  </a:moveTo>
                  <a:cubicBezTo>
                    <a:pt x="161" y="0"/>
                    <a:pt x="161" y="0"/>
                    <a:pt x="161" y="0"/>
                  </a:cubicBezTo>
                  <a:cubicBezTo>
                    <a:pt x="2" y="50"/>
                    <a:pt x="2" y="50"/>
                    <a:pt x="2" y="50"/>
                  </a:cubicBezTo>
                  <a:cubicBezTo>
                    <a:pt x="0" y="82"/>
                    <a:pt x="3" y="111"/>
                    <a:pt x="6" y="131"/>
                  </a:cubicBezTo>
                  <a:cubicBezTo>
                    <a:pt x="25" y="192"/>
                    <a:pt x="25" y="192"/>
                    <a:pt x="25" y="192"/>
                  </a:cubicBezTo>
                  <a:cubicBezTo>
                    <a:pt x="31" y="205"/>
                    <a:pt x="40" y="220"/>
                    <a:pt x="51" y="237"/>
                  </a:cubicBezTo>
                  <a:cubicBezTo>
                    <a:pt x="217" y="172"/>
                    <a:pt x="217" y="172"/>
                    <a:pt x="217" y="172"/>
                  </a:cubicBezTo>
                  <a:lnTo>
                    <a:pt x="162" y="0"/>
                  </a:lnTo>
                  <a:close/>
                </a:path>
              </a:pathLst>
            </a:custGeom>
            <a:solidFill>
              <a:srgbClr val="006E94"/>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55000" lnSpcReduction="20000"/>
            </a:bodyPr>
            <a:lstStyle/>
            <a:p>
              <a:pPr algn="ctr"/>
              <a:endParaRPr>
                <a:latin typeface="微软雅黑" panose="020B0503020204020204" pitchFamily="34" charset="-122"/>
                <a:ea typeface="微软雅黑" panose="020B0503020204020204" pitchFamily="34" charset="-122"/>
              </a:endParaRPr>
            </a:p>
          </p:txBody>
        </p:sp>
        <p:sp>
          <p:nvSpPr>
            <p:cNvPr id="26" name="任意多边形 76"/>
            <p:cNvSpPr/>
            <p:nvPr>
              <p:custDataLst>
                <p:tags r:id="rId6"/>
              </p:custDataLst>
            </p:nvPr>
          </p:nvSpPr>
          <p:spPr bwMode="auto">
            <a:xfrm>
              <a:off x="1417158" y="4599835"/>
              <a:ext cx="389661" cy="405529"/>
            </a:xfrm>
            <a:custGeom>
              <a:avLst/>
              <a:gdLst>
                <a:gd name="T0" fmla="*/ 294 w 294"/>
                <a:gd name="T1" fmla="*/ 258 h 306"/>
                <a:gd name="T2" fmla="*/ 212 w 294"/>
                <a:gd name="T3" fmla="*/ 0 h 306"/>
                <a:gd name="T4" fmla="*/ 0 w 294"/>
                <a:gd name="T5" fmla="*/ 133 h 306"/>
                <a:gd name="T6" fmla="*/ 55 w 294"/>
                <a:gd name="T7" fmla="*/ 306 h 306"/>
                <a:gd name="T8" fmla="*/ 294 w 294"/>
                <a:gd name="T9" fmla="*/ 258 h 306"/>
              </a:gdLst>
              <a:ahLst/>
              <a:cxnLst>
                <a:cxn ang="0">
                  <a:pos x="T0" y="T1"/>
                </a:cxn>
                <a:cxn ang="0">
                  <a:pos x="T2" y="T3"/>
                </a:cxn>
                <a:cxn ang="0">
                  <a:pos x="T4" y="T5"/>
                </a:cxn>
                <a:cxn ang="0">
                  <a:pos x="T6" y="T7"/>
                </a:cxn>
                <a:cxn ang="0">
                  <a:pos x="T8" y="T9"/>
                </a:cxn>
              </a:cxnLst>
              <a:rect l="0" t="0" r="r" b="b"/>
              <a:pathLst>
                <a:path w="294" h="306">
                  <a:moveTo>
                    <a:pt x="294" y="258"/>
                  </a:moveTo>
                  <a:cubicBezTo>
                    <a:pt x="212" y="0"/>
                    <a:pt x="212" y="0"/>
                    <a:pt x="212" y="0"/>
                  </a:cubicBezTo>
                  <a:cubicBezTo>
                    <a:pt x="145" y="78"/>
                    <a:pt x="42" y="119"/>
                    <a:pt x="0" y="133"/>
                  </a:cubicBezTo>
                  <a:cubicBezTo>
                    <a:pt x="55" y="306"/>
                    <a:pt x="55" y="306"/>
                    <a:pt x="55" y="306"/>
                  </a:cubicBezTo>
                  <a:cubicBezTo>
                    <a:pt x="86" y="296"/>
                    <a:pt x="208" y="260"/>
                    <a:pt x="294" y="25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85000" lnSpcReduction="20000"/>
            </a:bodyPr>
            <a:lstStyle/>
            <a:p>
              <a:pPr algn="ctr"/>
              <a:endParaRPr>
                <a:latin typeface="微软雅黑" panose="020B0503020204020204" pitchFamily="34" charset="-122"/>
                <a:ea typeface="微软雅黑" panose="020B0503020204020204" pitchFamily="34" charset="-122"/>
              </a:endParaRPr>
            </a:p>
          </p:txBody>
        </p:sp>
        <p:sp>
          <p:nvSpPr>
            <p:cNvPr id="27" name="任意多边形 77"/>
            <p:cNvSpPr/>
            <p:nvPr>
              <p:custDataLst>
                <p:tags r:id="rId7"/>
              </p:custDataLst>
            </p:nvPr>
          </p:nvSpPr>
          <p:spPr bwMode="auto">
            <a:xfrm>
              <a:off x="1489448" y="4941890"/>
              <a:ext cx="346463" cy="111962"/>
            </a:xfrm>
            <a:custGeom>
              <a:avLst/>
              <a:gdLst>
                <a:gd name="T0" fmla="*/ 0 w 261"/>
                <a:gd name="T1" fmla="*/ 48 h 85"/>
                <a:gd name="T2" fmla="*/ 12 w 261"/>
                <a:gd name="T3" fmla="*/ 85 h 85"/>
                <a:gd name="T4" fmla="*/ 261 w 261"/>
                <a:gd name="T5" fmla="*/ 72 h 85"/>
                <a:gd name="T6" fmla="*/ 239 w 261"/>
                <a:gd name="T7" fmla="*/ 0 h 85"/>
                <a:gd name="T8" fmla="*/ 0 w 261"/>
                <a:gd name="T9" fmla="*/ 48 h 85"/>
              </a:gdLst>
              <a:ahLst/>
              <a:cxnLst>
                <a:cxn ang="0">
                  <a:pos x="T0" y="T1"/>
                </a:cxn>
                <a:cxn ang="0">
                  <a:pos x="T2" y="T3"/>
                </a:cxn>
                <a:cxn ang="0">
                  <a:pos x="T4" y="T5"/>
                </a:cxn>
                <a:cxn ang="0">
                  <a:pos x="T6" y="T7"/>
                </a:cxn>
                <a:cxn ang="0">
                  <a:pos x="T8" y="T9"/>
                </a:cxn>
              </a:cxnLst>
              <a:rect l="0" t="0" r="r" b="b"/>
              <a:pathLst>
                <a:path w="261" h="85">
                  <a:moveTo>
                    <a:pt x="0" y="48"/>
                  </a:moveTo>
                  <a:cubicBezTo>
                    <a:pt x="12" y="85"/>
                    <a:pt x="12" y="85"/>
                    <a:pt x="12" y="85"/>
                  </a:cubicBezTo>
                  <a:cubicBezTo>
                    <a:pt x="54" y="72"/>
                    <a:pt x="162" y="46"/>
                    <a:pt x="261" y="72"/>
                  </a:cubicBezTo>
                  <a:cubicBezTo>
                    <a:pt x="239" y="0"/>
                    <a:pt x="239" y="0"/>
                    <a:pt x="239" y="0"/>
                  </a:cubicBezTo>
                  <a:cubicBezTo>
                    <a:pt x="153" y="2"/>
                    <a:pt x="31" y="38"/>
                    <a:pt x="0" y="48"/>
                  </a:cubicBezTo>
                  <a:close/>
                </a:path>
              </a:pathLst>
            </a:custGeom>
            <a:solidFill>
              <a:srgbClr val="D1D2D4"/>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latin typeface="微软雅黑" panose="020B0503020204020204" pitchFamily="34" charset="-122"/>
                <a:ea typeface="微软雅黑" panose="020B0503020204020204" pitchFamily="34" charset="-122"/>
              </a:endParaRPr>
            </a:p>
          </p:txBody>
        </p:sp>
        <p:sp>
          <p:nvSpPr>
            <p:cNvPr id="28" name="任意多边形 78"/>
            <p:cNvSpPr/>
            <p:nvPr>
              <p:custDataLst>
                <p:tags r:id="rId8"/>
              </p:custDataLst>
            </p:nvPr>
          </p:nvSpPr>
          <p:spPr bwMode="auto">
            <a:xfrm>
              <a:off x="1854425" y="4679178"/>
              <a:ext cx="84632" cy="186015"/>
            </a:xfrm>
            <a:custGeom>
              <a:avLst/>
              <a:gdLst>
                <a:gd name="T0" fmla="*/ 39 w 64"/>
                <a:gd name="T1" fmla="*/ 15 h 140"/>
                <a:gd name="T2" fmla="*/ 0 w 64"/>
                <a:gd name="T3" fmla="*/ 0 h 140"/>
                <a:gd name="T4" fmla="*/ 44 w 64"/>
                <a:gd name="T5" fmla="*/ 140 h 140"/>
                <a:gd name="T6" fmla="*/ 39 w 64"/>
                <a:gd name="T7" fmla="*/ 15 h 140"/>
              </a:gdLst>
              <a:ahLst/>
              <a:cxnLst>
                <a:cxn ang="0">
                  <a:pos x="T0" y="T1"/>
                </a:cxn>
                <a:cxn ang="0">
                  <a:pos x="T2" y="T3"/>
                </a:cxn>
                <a:cxn ang="0">
                  <a:pos x="T4" y="T5"/>
                </a:cxn>
                <a:cxn ang="0">
                  <a:pos x="T6" y="T7"/>
                </a:cxn>
              </a:cxnLst>
              <a:rect l="0" t="0" r="r" b="b"/>
              <a:pathLst>
                <a:path w="64" h="140">
                  <a:moveTo>
                    <a:pt x="39" y="15"/>
                  </a:moveTo>
                  <a:cubicBezTo>
                    <a:pt x="28" y="7"/>
                    <a:pt x="14" y="2"/>
                    <a:pt x="0" y="0"/>
                  </a:cubicBezTo>
                  <a:cubicBezTo>
                    <a:pt x="44" y="140"/>
                    <a:pt x="44" y="140"/>
                    <a:pt x="44" y="140"/>
                  </a:cubicBezTo>
                  <a:cubicBezTo>
                    <a:pt x="64" y="95"/>
                    <a:pt x="51" y="46"/>
                    <a:pt x="39" y="15"/>
                  </a:cubicBezTo>
                  <a:close/>
                </a:path>
              </a:pathLst>
            </a:custGeom>
            <a:solidFill>
              <a:srgbClr val="CECFD0"/>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latin typeface="微软雅黑" panose="020B0503020204020204" pitchFamily="34" charset="-122"/>
                <a:ea typeface="微软雅黑" panose="020B0503020204020204" pitchFamily="34" charset="-122"/>
              </a:endParaRPr>
            </a:p>
          </p:txBody>
        </p:sp>
        <p:sp>
          <p:nvSpPr>
            <p:cNvPr id="29" name="任意多边形 79"/>
            <p:cNvSpPr/>
            <p:nvPr>
              <p:custDataLst>
                <p:tags r:id="rId9"/>
              </p:custDataLst>
            </p:nvPr>
          </p:nvSpPr>
          <p:spPr bwMode="auto">
            <a:xfrm>
              <a:off x="1905556" y="4699454"/>
              <a:ext cx="56422" cy="171909"/>
            </a:xfrm>
            <a:custGeom>
              <a:avLst/>
              <a:gdLst>
                <a:gd name="T0" fmla="*/ 32 w 42"/>
                <a:gd name="T1" fmla="*/ 43 h 130"/>
                <a:gd name="T2" fmla="*/ 0 w 42"/>
                <a:gd name="T3" fmla="*/ 0 h 130"/>
                <a:gd name="T4" fmla="*/ 5 w 42"/>
                <a:gd name="T5" fmla="*/ 125 h 130"/>
                <a:gd name="T6" fmla="*/ 7 w 42"/>
                <a:gd name="T7" fmla="*/ 130 h 130"/>
                <a:gd name="T8" fmla="*/ 32 w 42"/>
                <a:gd name="T9" fmla="*/ 43 h 130"/>
              </a:gdLst>
              <a:ahLst/>
              <a:cxnLst>
                <a:cxn ang="0">
                  <a:pos x="T0" y="T1"/>
                </a:cxn>
                <a:cxn ang="0">
                  <a:pos x="T2" y="T3"/>
                </a:cxn>
                <a:cxn ang="0">
                  <a:pos x="T4" y="T5"/>
                </a:cxn>
                <a:cxn ang="0">
                  <a:pos x="T6" y="T7"/>
                </a:cxn>
                <a:cxn ang="0">
                  <a:pos x="T8" y="T9"/>
                </a:cxn>
              </a:cxnLst>
              <a:rect l="0" t="0" r="r" b="b"/>
              <a:pathLst>
                <a:path w="42" h="130">
                  <a:moveTo>
                    <a:pt x="32" y="43"/>
                  </a:moveTo>
                  <a:cubicBezTo>
                    <a:pt x="26" y="25"/>
                    <a:pt x="15" y="10"/>
                    <a:pt x="0" y="0"/>
                  </a:cubicBezTo>
                  <a:cubicBezTo>
                    <a:pt x="12" y="31"/>
                    <a:pt x="25" y="80"/>
                    <a:pt x="5" y="125"/>
                  </a:cubicBezTo>
                  <a:cubicBezTo>
                    <a:pt x="7" y="130"/>
                    <a:pt x="7" y="130"/>
                    <a:pt x="7" y="130"/>
                  </a:cubicBezTo>
                  <a:cubicBezTo>
                    <a:pt x="31" y="109"/>
                    <a:pt x="42" y="75"/>
                    <a:pt x="32" y="4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latin typeface="微软雅黑" panose="020B0503020204020204" pitchFamily="34" charset="-122"/>
                <a:ea typeface="微软雅黑" panose="020B0503020204020204" pitchFamily="34" charset="-122"/>
              </a:endParaRPr>
            </a:p>
          </p:txBody>
        </p:sp>
        <p:sp>
          <p:nvSpPr>
            <p:cNvPr id="30" name="任意多边形 80"/>
            <p:cNvSpPr/>
            <p:nvPr>
              <p:custDataLst>
                <p:tags r:id="rId10"/>
              </p:custDataLst>
            </p:nvPr>
          </p:nvSpPr>
          <p:spPr bwMode="auto">
            <a:xfrm>
              <a:off x="1699265" y="4429689"/>
              <a:ext cx="226567" cy="470767"/>
            </a:xfrm>
            <a:custGeom>
              <a:avLst/>
              <a:gdLst>
                <a:gd name="T0" fmla="*/ 165 w 171"/>
                <a:gd name="T1" fmla="*/ 335 h 356"/>
                <a:gd name="T2" fmla="*/ 119 w 171"/>
                <a:gd name="T3" fmla="*/ 190 h 356"/>
                <a:gd name="T4" fmla="*/ 71 w 171"/>
                <a:gd name="T5" fmla="*/ 38 h 356"/>
                <a:gd name="T6" fmla="*/ 22 w 171"/>
                <a:gd name="T7" fmla="*/ 27 h 356"/>
                <a:gd name="T8" fmla="*/ 0 w 171"/>
                <a:gd name="T9" fmla="*/ 88 h 356"/>
                <a:gd name="T10" fmla="*/ 83 w 171"/>
                <a:gd name="T11" fmla="*/ 353 h 356"/>
                <a:gd name="T12" fmla="*/ 171 w 171"/>
                <a:gd name="T13" fmla="*/ 356 h 356"/>
                <a:gd name="T14" fmla="*/ 165 w 171"/>
                <a:gd name="T15" fmla="*/ 335 h 3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1" h="356">
                  <a:moveTo>
                    <a:pt x="165" y="335"/>
                  </a:moveTo>
                  <a:cubicBezTo>
                    <a:pt x="119" y="190"/>
                    <a:pt x="119" y="190"/>
                    <a:pt x="119" y="190"/>
                  </a:cubicBezTo>
                  <a:cubicBezTo>
                    <a:pt x="71" y="38"/>
                    <a:pt x="71" y="38"/>
                    <a:pt x="71" y="38"/>
                  </a:cubicBezTo>
                  <a:cubicBezTo>
                    <a:pt x="59" y="0"/>
                    <a:pt x="22" y="27"/>
                    <a:pt x="22" y="27"/>
                  </a:cubicBezTo>
                  <a:cubicBezTo>
                    <a:pt x="17" y="49"/>
                    <a:pt x="10" y="69"/>
                    <a:pt x="0" y="88"/>
                  </a:cubicBezTo>
                  <a:cubicBezTo>
                    <a:pt x="83" y="353"/>
                    <a:pt x="83" y="353"/>
                    <a:pt x="83" y="353"/>
                  </a:cubicBezTo>
                  <a:cubicBezTo>
                    <a:pt x="171" y="356"/>
                    <a:pt x="171" y="356"/>
                    <a:pt x="171" y="356"/>
                  </a:cubicBezTo>
                  <a:lnTo>
                    <a:pt x="165" y="33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92500" lnSpcReduction="10000"/>
            </a:bodyPr>
            <a:lstStyle/>
            <a:p>
              <a:pPr algn="ctr"/>
              <a:endParaRPr>
                <a:latin typeface="微软雅黑" panose="020B0503020204020204" pitchFamily="34" charset="-122"/>
                <a:ea typeface="微软雅黑" panose="020B0503020204020204" pitchFamily="34" charset="-122"/>
              </a:endParaRPr>
            </a:p>
          </p:txBody>
        </p:sp>
        <p:sp>
          <p:nvSpPr>
            <p:cNvPr id="31" name="任意多边形 81"/>
            <p:cNvSpPr/>
            <p:nvPr>
              <p:custDataLst>
                <p:tags r:id="rId11"/>
              </p:custDataLst>
            </p:nvPr>
          </p:nvSpPr>
          <p:spPr bwMode="auto">
            <a:xfrm>
              <a:off x="1809464" y="4896929"/>
              <a:ext cx="187778" cy="227449"/>
            </a:xfrm>
            <a:custGeom>
              <a:avLst/>
              <a:gdLst>
                <a:gd name="T0" fmla="*/ 0 w 142"/>
                <a:gd name="T1" fmla="*/ 0 h 172"/>
                <a:gd name="T2" fmla="*/ 43 w 142"/>
                <a:gd name="T3" fmla="*/ 134 h 172"/>
                <a:gd name="T4" fmla="*/ 96 w 142"/>
                <a:gd name="T5" fmla="*/ 171 h 172"/>
                <a:gd name="T6" fmla="*/ 130 w 142"/>
                <a:gd name="T7" fmla="*/ 134 h 172"/>
                <a:gd name="T8" fmla="*/ 88 w 142"/>
                <a:gd name="T9" fmla="*/ 3 h 172"/>
                <a:gd name="T10" fmla="*/ 0 w 142"/>
                <a:gd name="T11" fmla="*/ 0 h 172"/>
              </a:gdLst>
              <a:ahLst/>
              <a:cxnLst>
                <a:cxn ang="0">
                  <a:pos x="T0" y="T1"/>
                </a:cxn>
                <a:cxn ang="0">
                  <a:pos x="T2" y="T3"/>
                </a:cxn>
                <a:cxn ang="0">
                  <a:pos x="T4" y="T5"/>
                </a:cxn>
                <a:cxn ang="0">
                  <a:pos x="T6" y="T7"/>
                </a:cxn>
                <a:cxn ang="0">
                  <a:pos x="T8" y="T9"/>
                </a:cxn>
                <a:cxn ang="0">
                  <a:pos x="T10" y="T11"/>
                </a:cxn>
              </a:cxnLst>
              <a:rect l="0" t="0" r="r" b="b"/>
              <a:pathLst>
                <a:path w="142" h="172">
                  <a:moveTo>
                    <a:pt x="0" y="0"/>
                  </a:moveTo>
                  <a:cubicBezTo>
                    <a:pt x="43" y="134"/>
                    <a:pt x="43" y="134"/>
                    <a:pt x="43" y="134"/>
                  </a:cubicBezTo>
                  <a:cubicBezTo>
                    <a:pt x="62" y="143"/>
                    <a:pt x="80" y="155"/>
                    <a:pt x="96" y="171"/>
                  </a:cubicBezTo>
                  <a:cubicBezTo>
                    <a:pt x="96" y="171"/>
                    <a:pt x="142" y="172"/>
                    <a:pt x="130" y="134"/>
                  </a:cubicBezTo>
                  <a:cubicBezTo>
                    <a:pt x="88" y="3"/>
                    <a:pt x="88" y="3"/>
                    <a:pt x="88" y="3"/>
                  </a:cubicBezTo>
                  <a:lnTo>
                    <a:pt x="0" y="0"/>
                  </a:lnTo>
                  <a:close/>
                </a:path>
              </a:pathLst>
            </a:custGeom>
            <a:solidFill>
              <a:srgbClr val="E6E7E8"/>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latin typeface="微软雅黑" panose="020B0503020204020204" pitchFamily="34" charset="-122"/>
                <a:ea typeface="微软雅黑" panose="020B0503020204020204" pitchFamily="34" charset="-122"/>
              </a:endParaRPr>
            </a:p>
          </p:txBody>
        </p:sp>
        <p:sp>
          <p:nvSpPr>
            <p:cNvPr id="32" name="任意多边形 82"/>
            <p:cNvSpPr/>
            <p:nvPr>
              <p:custDataLst>
                <p:tags r:id="rId12"/>
              </p:custDataLst>
            </p:nvPr>
          </p:nvSpPr>
          <p:spPr bwMode="auto">
            <a:xfrm>
              <a:off x="1691331" y="4567216"/>
              <a:ext cx="129594" cy="362332"/>
            </a:xfrm>
            <a:custGeom>
              <a:avLst/>
              <a:gdLst>
                <a:gd name="T0" fmla="*/ 11 w 98"/>
                <a:gd name="T1" fmla="*/ 0 h 274"/>
                <a:gd name="T2" fmla="*/ 0 w 98"/>
                <a:gd name="T3" fmla="*/ 16 h 274"/>
                <a:gd name="T4" fmla="*/ 81 w 98"/>
                <a:gd name="T5" fmla="*/ 273 h 274"/>
                <a:gd name="T6" fmla="*/ 98 w 98"/>
                <a:gd name="T7" fmla="*/ 274 h 274"/>
                <a:gd name="T8" fmla="*/ 11 w 98"/>
                <a:gd name="T9" fmla="*/ 0 h 274"/>
              </a:gdLst>
              <a:ahLst/>
              <a:cxnLst>
                <a:cxn ang="0">
                  <a:pos x="T0" y="T1"/>
                </a:cxn>
                <a:cxn ang="0">
                  <a:pos x="T2" y="T3"/>
                </a:cxn>
                <a:cxn ang="0">
                  <a:pos x="T4" y="T5"/>
                </a:cxn>
                <a:cxn ang="0">
                  <a:pos x="T6" y="T7"/>
                </a:cxn>
                <a:cxn ang="0">
                  <a:pos x="T8" y="T9"/>
                </a:cxn>
              </a:cxnLst>
              <a:rect l="0" t="0" r="r" b="b"/>
              <a:pathLst>
                <a:path w="98" h="274">
                  <a:moveTo>
                    <a:pt x="11" y="0"/>
                  </a:moveTo>
                  <a:cubicBezTo>
                    <a:pt x="8" y="6"/>
                    <a:pt x="4" y="11"/>
                    <a:pt x="0" y="16"/>
                  </a:cubicBezTo>
                  <a:cubicBezTo>
                    <a:pt x="81" y="273"/>
                    <a:pt x="81" y="273"/>
                    <a:pt x="81" y="273"/>
                  </a:cubicBezTo>
                  <a:cubicBezTo>
                    <a:pt x="98" y="274"/>
                    <a:pt x="98" y="274"/>
                    <a:pt x="98" y="274"/>
                  </a:cubicBezTo>
                  <a:lnTo>
                    <a:pt x="11" y="0"/>
                  </a:lnTo>
                  <a:close/>
                </a:path>
              </a:pathLst>
            </a:custGeom>
            <a:solidFill>
              <a:srgbClr val="006E94"/>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70000" lnSpcReduction="20000"/>
            </a:bodyPr>
            <a:lstStyle/>
            <a:p>
              <a:pPr algn="ctr"/>
              <a:endParaRPr>
                <a:latin typeface="微软雅黑" panose="020B0503020204020204" pitchFamily="34" charset="-122"/>
                <a:ea typeface="微软雅黑" panose="020B0503020204020204" pitchFamily="34" charset="-122"/>
              </a:endParaRPr>
            </a:p>
          </p:txBody>
        </p:sp>
        <p:sp>
          <p:nvSpPr>
            <p:cNvPr id="33" name="任意多边形 83"/>
            <p:cNvSpPr/>
            <p:nvPr>
              <p:custDataLst>
                <p:tags r:id="rId13"/>
              </p:custDataLst>
            </p:nvPr>
          </p:nvSpPr>
          <p:spPr bwMode="auto">
            <a:xfrm>
              <a:off x="1798885" y="4928666"/>
              <a:ext cx="61711" cy="125185"/>
            </a:xfrm>
            <a:custGeom>
              <a:avLst/>
              <a:gdLst>
                <a:gd name="T0" fmla="*/ 0 w 47"/>
                <a:gd name="T1" fmla="*/ 0 h 95"/>
                <a:gd name="T2" fmla="*/ 28 w 47"/>
                <a:gd name="T3" fmla="*/ 89 h 95"/>
                <a:gd name="T4" fmla="*/ 47 w 47"/>
                <a:gd name="T5" fmla="*/ 95 h 95"/>
                <a:gd name="T6" fmla="*/ 17 w 47"/>
                <a:gd name="T7" fmla="*/ 1 h 95"/>
                <a:gd name="T8" fmla="*/ 0 w 47"/>
                <a:gd name="T9" fmla="*/ 0 h 95"/>
              </a:gdLst>
              <a:ahLst/>
              <a:cxnLst>
                <a:cxn ang="0">
                  <a:pos x="T0" y="T1"/>
                </a:cxn>
                <a:cxn ang="0">
                  <a:pos x="T2" y="T3"/>
                </a:cxn>
                <a:cxn ang="0">
                  <a:pos x="T4" y="T5"/>
                </a:cxn>
                <a:cxn ang="0">
                  <a:pos x="T6" y="T7"/>
                </a:cxn>
                <a:cxn ang="0">
                  <a:pos x="T8" y="T9"/>
                </a:cxn>
              </a:cxnLst>
              <a:rect l="0" t="0" r="r" b="b"/>
              <a:pathLst>
                <a:path w="47" h="95">
                  <a:moveTo>
                    <a:pt x="0" y="0"/>
                  </a:moveTo>
                  <a:cubicBezTo>
                    <a:pt x="28" y="89"/>
                    <a:pt x="28" y="89"/>
                    <a:pt x="28" y="89"/>
                  </a:cubicBezTo>
                  <a:cubicBezTo>
                    <a:pt x="34" y="91"/>
                    <a:pt x="41" y="93"/>
                    <a:pt x="47" y="95"/>
                  </a:cubicBezTo>
                  <a:cubicBezTo>
                    <a:pt x="17" y="1"/>
                    <a:pt x="17" y="1"/>
                    <a:pt x="17" y="1"/>
                  </a:cubicBezTo>
                  <a:lnTo>
                    <a:pt x="0" y="0"/>
                  </a:lnTo>
                  <a:close/>
                </a:path>
              </a:pathLst>
            </a:custGeom>
            <a:solidFill>
              <a:srgbClr val="005473"/>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latin typeface="微软雅黑" panose="020B0503020204020204" pitchFamily="34" charset="-122"/>
                <a:ea typeface="微软雅黑" panose="020B0503020204020204" pitchFamily="34" charset="-122"/>
              </a:endParaRPr>
            </a:p>
          </p:txBody>
        </p:sp>
      </p:grpSp>
      <p:sp>
        <p:nvSpPr>
          <p:cNvPr id="2" name="标题 1"/>
          <p:cNvSpPr>
            <a:spLocks noGrp="1"/>
          </p:cNvSpPr>
          <p:nvPr>
            <p:ph type="title"/>
            <p:custDataLst>
              <p:tags r:id="rId14"/>
            </p:custDataLst>
          </p:nvPr>
        </p:nvSpPr>
        <p:spPr>
          <a:xfrm>
            <a:off x="612000" y="781200"/>
            <a:ext cx="10976400" cy="626400"/>
          </a:xfrm>
        </p:spPr>
        <p:txBody>
          <a:bodyPr anchor="ctr"/>
          <a:lstStyle>
            <a:lvl1pPr algn="ctr">
              <a:defRPr sz="3600" baseline="0">
                <a:solidFill>
                  <a:schemeClr val="bg1"/>
                </a:solidFill>
                <a:latin typeface="Arial" panose="020B0604020202020204" pitchFamily="34" charset="0"/>
                <a:ea typeface="微软雅黑" panose="020B0503020204020204" pitchFamily="34" charset="-122"/>
              </a:defRPr>
            </a:lvl1pPr>
          </a:lstStyle>
          <a:p>
            <a:r>
              <a:rPr lang="zh-CN" altLang="en-US"/>
              <a:t>单击此处编辑母版标题样式</a:t>
            </a:r>
            <a:endParaRPr lang="zh-CN" altLang="en-US"/>
          </a:p>
        </p:txBody>
      </p:sp>
      <p:sp>
        <p:nvSpPr>
          <p:cNvPr id="3" name="日期占位符 2"/>
          <p:cNvSpPr>
            <a:spLocks noGrp="1"/>
          </p:cNvSpPr>
          <p:nvPr>
            <p:ph type="dt" sz="half" idx="10"/>
            <p:custDataLst>
              <p:tags r:id="rId15"/>
            </p:custDataLst>
          </p:nvPr>
        </p:nvSpPr>
        <p:spPr/>
        <p:txBody>
          <a:bodyPr/>
          <a:lstStyle>
            <a:lvl1pPr>
              <a:defRPr>
                <a:latin typeface="微软雅黑" panose="020B0503020204020204" pitchFamily="34" charset="-122"/>
                <a:ea typeface="微软雅黑" panose="020B0503020204020204" pitchFamily="3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6"/>
            </p:custDataLst>
          </p:nvPr>
        </p:nvSpPr>
        <p:spPr/>
        <p:txBody>
          <a:bodyPr/>
          <a:lstStyle>
            <a:lvl1pPr>
              <a:defRPr>
                <a:latin typeface="微软雅黑" panose="020B0503020204020204" pitchFamily="34" charset="-122"/>
                <a:ea typeface="微软雅黑" panose="020B0503020204020204" pitchFamily="34" charset="-122"/>
              </a:defRPr>
            </a:lvl1pPr>
          </a:lstStyle>
          <a:p>
            <a:endParaRPr lang="zh-CN" altLang="en-US"/>
          </a:p>
        </p:txBody>
      </p:sp>
      <p:sp>
        <p:nvSpPr>
          <p:cNvPr id="5" name="灯片编号占位符 4"/>
          <p:cNvSpPr>
            <a:spLocks noGrp="1"/>
          </p:cNvSpPr>
          <p:nvPr>
            <p:ph type="sldNum" sz="quarter" idx="12"/>
            <p:custDataLst>
              <p:tags r:id="rId17"/>
            </p:custDataLst>
          </p:nvPr>
        </p:nvSpPr>
        <p:spPr/>
        <p:txBody>
          <a:bodyPr/>
          <a:lstStyle>
            <a:lvl1pPr>
              <a:defRPr>
                <a:latin typeface="微软雅黑" panose="020B0503020204020204" pitchFamily="34" charset="-122"/>
                <a:ea typeface="微软雅黑" panose="020B0503020204020204" pitchFamily="34" charset="-122"/>
              </a:defRPr>
            </a:lvl1pPr>
          </a:lstStyle>
          <a:p>
            <a:fld id="{49AE70B2-8BF9-45C0-BB95-33D1B9D3A854}" type="slidenum">
              <a:rPr lang="zh-CN" altLang="en-US" smtClean="0"/>
            </a:fld>
            <a:endParaRPr lang="zh-CN" altLang="en-US"/>
          </a:p>
        </p:txBody>
      </p:sp>
      <p:sp>
        <p:nvSpPr>
          <p:cNvPr id="7" name="文本占位符 6"/>
          <p:cNvSpPr>
            <a:spLocks noGrp="1"/>
          </p:cNvSpPr>
          <p:nvPr>
            <p:ph type="body" sz="quarter" idx="13"/>
            <p:custDataLst>
              <p:tags r:id="rId18"/>
            </p:custDataLst>
          </p:nvPr>
        </p:nvSpPr>
        <p:spPr>
          <a:xfrm>
            <a:off x="612000" y="1659600"/>
            <a:ext cx="10975975" cy="828000"/>
          </a:xfrm>
        </p:spPr>
        <p:txBody>
          <a:bodyPr/>
          <a:lstStyle>
            <a:lvl1pPr algn="ctr">
              <a:defRPr baseline="0">
                <a:solidFill>
                  <a:schemeClr val="bg1"/>
                </a:solidFill>
                <a:latin typeface="Arial" panose="020B0604020202020204" pitchFamily="34" charset="0"/>
                <a:ea typeface="微软雅黑" panose="020B0503020204020204" pitchFamily="34" charset="-122"/>
              </a:defRPr>
            </a:lvl1pPr>
          </a:lstStyle>
          <a:p>
            <a:pPr lvl="0"/>
            <a:r>
              <a:rPr lang="zh-CN" altLang="en-US"/>
              <a:t>单击此处编辑母版文本样式</a:t>
            </a:r>
            <a:endParaRPr lang="zh-CN" altLang="en-US"/>
          </a:p>
        </p:txBody>
      </p:sp>
      <p:sp>
        <p:nvSpPr>
          <p:cNvPr id="9" name="内容占位符 8"/>
          <p:cNvSpPr>
            <a:spLocks noGrp="1"/>
          </p:cNvSpPr>
          <p:nvPr>
            <p:ph sz="quarter" idx="14"/>
            <p:custDataLst>
              <p:tags r:id="rId19"/>
            </p:custDataLst>
          </p:nvPr>
        </p:nvSpPr>
        <p:spPr>
          <a:xfrm>
            <a:off x="612775" y="2808000"/>
            <a:ext cx="10965600" cy="3430800"/>
          </a:xfrm>
        </p:spPr>
        <p:txBody>
          <a:bodyPr/>
          <a:lstStyle>
            <a:lvl1pPr>
              <a:defRPr baseline="0">
                <a:solidFill>
                  <a:schemeClr val="bg1"/>
                </a:solidFill>
                <a:latin typeface="Arial" panose="020B0604020202020204" pitchFamily="34" charset="0"/>
                <a:ea typeface="微软雅黑" panose="020B0503020204020204" pitchFamily="34" charset="-122"/>
              </a:defRPr>
            </a:lvl1pPr>
            <a:lvl2pPr>
              <a:defRPr baseline="0">
                <a:solidFill>
                  <a:schemeClr val="bg1"/>
                </a:solidFill>
                <a:latin typeface="Arial" panose="020B0604020202020204" pitchFamily="34" charset="0"/>
                <a:ea typeface="微软雅黑" panose="020B0503020204020204" pitchFamily="34" charset="-122"/>
              </a:defRPr>
            </a:lvl2pPr>
            <a:lvl3pPr>
              <a:defRPr baseline="0">
                <a:solidFill>
                  <a:schemeClr val="bg1"/>
                </a:solidFill>
                <a:latin typeface="Arial" panose="020B0604020202020204" pitchFamily="34" charset="0"/>
                <a:ea typeface="微软雅黑" panose="020B0503020204020204" pitchFamily="34" charset="-122"/>
              </a:defRPr>
            </a:lvl3pPr>
            <a:lvl4pPr>
              <a:defRPr baseline="0">
                <a:solidFill>
                  <a:schemeClr val="bg1"/>
                </a:solidFill>
                <a:latin typeface="Arial" panose="020B0604020202020204" pitchFamily="34" charset="0"/>
                <a:ea typeface="微软雅黑" panose="020B0503020204020204" pitchFamily="34" charset="-122"/>
              </a:defRPr>
            </a:lvl4pPr>
            <a:lvl5pPr>
              <a:defRPr baseline="0">
                <a:solidFill>
                  <a:schemeClr val="bg1"/>
                </a:solidFill>
                <a:latin typeface="Arial" panose="020B0604020202020204" pitchFamily="34" charset="0"/>
                <a:ea typeface="微软雅黑" panose="020B0503020204020204" pitchFamily="34" charset="-122"/>
              </a:defRPr>
            </a:lvl5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Tree>
  </p:cSld>
  <p:clrMapOvr>
    <a:masterClrMapping/>
  </p:clrMapOvr>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下上">
    <p:bg>
      <p:bgPr>
        <a:gradFill>
          <a:gsLst>
            <a:gs pos="0">
              <a:schemeClr val="bg2"/>
            </a:gs>
            <a:gs pos="100000">
              <a:schemeClr val="tx2"/>
            </a:gs>
          </a:gsLst>
          <a:lin ang="5400000" scaled="0"/>
        </a:gradFill>
        <a:effectLst/>
      </p:bgPr>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5029201"/>
            <a:ext cx="12192000" cy="1828799"/>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latin typeface="微软雅黑" panose="020B0503020204020204" pitchFamily="34" charset="-122"/>
              <a:ea typeface="微软雅黑" panose="020B0503020204020204" pitchFamily="34" charset="-122"/>
              <a:sym typeface="+mn-ea"/>
            </a:endParaRPr>
          </a:p>
        </p:txBody>
      </p:sp>
      <p:sp>
        <p:nvSpPr>
          <p:cNvPr id="12" name="任意多边形: 形状 11"/>
          <p:cNvSpPr/>
          <p:nvPr userDrawn="1">
            <p:custDataLst>
              <p:tags r:id="rId3"/>
            </p:custDataLst>
          </p:nvPr>
        </p:nvSpPr>
        <p:spPr>
          <a:xfrm>
            <a:off x="-3175" y="5850255"/>
            <a:ext cx="12195175" cy="989965"/>
          </a:xfrm>
          <a:custGeom>
            <a:avLst/>
            <a:gdLst>
              <a:gd name="connsiteX0" fmla="*/ 12195098 w 12195098"/>
              <a:gd name="connsiteY0" fmla="*/ 0 h 704379"/>
              <a:gd name="connsiteX1" fmla="*/ 12195098 w 12195098"/>
              <a:gd name="connsiteY1" fmla="*/ 704379 h 704379"/>
              <a:gd name="connsiteX2" fmla="*/ 0 w 12195098"/>
              <a:gd name="connsiteY2" fmla="*/ 704379 h 704379"/>
              <a:gd name="connsiteX3" fmla="*/ 0 w 12195098"/>
              <a:gd name="connsiteY3" fmla="*/ 150650 h 704379"/>
              <a:gd name="connsiteX4" fmla="*/ 61107 w 12195098"/>
              <a:gd name="connsiteY4" fmla="*/ 138632 h 704379"/>
              <a:gd name="connsiteX5" fmla="*/ 1724284 w 12195098"/>
              <a:gd name="connsiteY5" fmla="*/ 20707 h 704379"/>
              <a:gd name="connsiteX6" fmla="*/ 6963034 w 12195098"/>
              <a:gd name="connsiteY6" fmla="*/ 435688 h 704379"/>
              <a:gd name="connsiteX7" fmla="*/ 11886117 w 12195098"/>
              <a:gd name="connsiteY7" fmla="*/ 57969 h 704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5098" h="704379">
                <a:moveTo>
                  <a:pt x="12195098" y="0"/>
                </a:moveTo>
                <a:lnTo>
                  <a:pt x="12195098" y="704379"/>
                </a:lnTo>
                <a:lnTo>
                  <a:pt x="0" y="704379"/>
                </a:lnTo>
                <a:lnTo>
                  <a:pt x="0" y="150650"/>
                </a:lnTo>
                <a:lnTo>
                  <a:pt x="61107" y="138632"/>
                </a:lnTo>
                <a:cubicBezTo>
                  <a:pt x="457137" y="69950"/>
                  <a:pt x="988081" y="23153"/>
                  <a:pt x="1724284" y="20707"/>
                </a:cubicBezTo>
                <a:cubicBezTo>
                  <a:pt x="4080134" y="12877"/>
                  <a:pt x="5194560" y="443518"/>
                  <a:pt x="6963034" y="435688"/>
                </a:cubicBezTo>
                <a:cubicBezTo>
                  <a:pt x="8620979" y="428348"/>
                  <a:pt x="9715238" y="450828"/>
                  <a:pt x="11886117" y="57969"/>
                </a:cubicBezTo>
                <a:close/>
              </a:path>
            </a:pathLst>
          </a:custGeom>
          <a:gradFill>
            <a:gsLst>
              <a:gs pos="0">
                <a:schemeClr val="accent3">
                  <a:alpha val="20000"/>
                </a:schemeClr>
              </a:gs>
              <a:gs pos="100000">
                <a:schemeClr val="accent3">
                  <a:lumMod val="50000"/>
                  <a:alpha val="3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形状 12"/>
          <p:cNvSpPr/>
          <p:nvPr userDrawn="1">
            <p:custDataLst>
              <p:tags r:id="rId4"/>
            </p:custDataLst>
          </p:nvPr>
        </p:nvSpPr>
        <p:spPr>
          <a:xfrm flipH="1">
            <a:off x="-3175" y="6094730"/>
            <a:ext cx="12195175" cy="763270"/>
          </a:xfrm>
          <a:custGeom>
            <a:avLst/>
            <a:gdLst>
              <a:gd name="connsiteX0" fmla="*/ 12028135 w 12195098"/>
              <a:gd name="connsiteY0" fmla="*/ 21 h 542958"/>
              <a:gd name="connsiteX1" fmla="*/ 7592061 w 12195098"/>
              <a:gd name="connsiteY1" fmla="*/ 363419 h 542958"/>
              <a:gd name="connsiteX2" fmla="*/ 2781549 w 12195098"/>
              <a:gd name="connsiteY2" fmla="*/ 26018 h 542958"/>
              <a:gd name="connsiteX3" fmla="*/ 501979 w 12195098"/>
              <a:gd name="connsiteY3" fmla="*/ 135033 h 542958"/>
              <a:gd name="connsiteX4" fmla="*/ 0 w 12195098"/>
              <a:gd name="connsiteY4" fmla="*/ 193401 h 542958"/>
              <a:gd name="connsiteX5" fmla="*/ 0 w 12195098"/>
              <a:gd name="connsiteY5" fmla="*/ 542958 h 542958"/>
              <a:gd name="connsiteX6" fmla="*/ 12195098 w 12195098"/>
              <a:gd name="connsiteY6" fmla="*/ 542958 h 542958"/>
              <a:gd name="connsiteX7" fmla="*/ 12195098 w 12195098"/>
              <a:gd name="connsiteY7" fmla="*/ 4876 h 542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5098" h="542958">
                <a:moveTo>
                  <a:pt x="12028135" y="21"/>
                </a:moveTo>
                <a:cubicBezTo>
                  <a:pt x="10982518" y="-3135"/>
                  <a:pt x="9067644" y="360253"/>
                  <a:pt x="7592061" y="363419"/>
                </a:cubicBezTo>
                <a:cubicBezTo>
                  <a:pt x="6018106" y="366796"/>
                  <a:pt x="4259405" y="2301"/>
                  <a:pt x="2781549" y="26018"/>
                </a:cubicBezTo>
                <a:cubicBezTo>
                  <a:pt x="2042621" y="37877"/>
                  <a:pt x="1230424" y="64648"/>
                  <a:pt x="501979" y="135033"/>
                </a:cubicBezTo>
                <a:lnTo>
                  <a:pt x="0" y="193401"/>
                </a:lnTo>
                <a:lnTo>
                  <a:pt x="0" y="542958"/>
                </a:lnTo>
                <a:lnTo>
                  <a:pt x="12195098" y="542958"/>
                </a:lnTo>
                <a:lnTo>
                  <a:pt x="12195098" y="4876"/>
                </a:lnTo>
                <a:close/>
              </a:path>
            </a:pathLst>
          </a:custGeom>
          <a:gradFill>
            <a:gsLst>
              <a:gs pos="0">
                <a:schemeClr val="accent1">
                  <a:alpha val="20000"/>
                </a:schemeClr>
              </a:gs>
              <a:gs pos="100000">
                <a:schemeClr val="accent1">
                  <a:lumMod val="50000"/>
                  <a:alpha val="3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 name="组合 13"/>
          <p:cNvGrpSpPr/>
          <p:nvPr userDrawn="1">
            <p:custDataLst>
              <p:tags r:id="rId5"/>
            </p:custDataLst>
          </p:nvPr>
        </p:nvGrpSpPr>
        <p:grpSpPr>
          <a:xfrm rot="3187065">
            <a:off x="187325" y="135255"/>
            <a:ext cx="591185" cy="497205"/>
            <a:chOff x="1171196" y="4429689"/>
            <a:chExt cx="826046" cy="694689"/>
          </a:xfrm>
        </p:grpSpPr>
        <p:sp>
          <p:nvSpPr>
            <p:cNvPr id="15" name="任意多边形 73"/>
            <p:cNvSpPr/>
            <p:nvPr>
              <p:custDataLst>
                <p:tags r:id="rId6"/>
              </p:custDataLst>
            </p:nvPr>
          </p:nvSpPr>
          <p:spPr bwMode="auto">
            <a:xfrm>
              <a:off x="1171196" y="4952469"/>
              <a:ext cx="57303" cy="89921"/>
            </a:xfrm>
            <a:custGeom>
              <a:avLst/>
              <a:gdLst>
                <a:gd name="T0" fmla="*/ 6 w 43"/>
                <a:gd name="T1" fmla="*/ 6 h 68"/>
                <a:gd name="T2" fmla="*/ 1 w 43"/>
                <a:gd name="T3" fmla="*/ 15 h 68"/>
                <a:gd name="T4" fmla="*/ 16 w 43"/>
                <a:gd name="T5" fmla="*/ 62 h 68"/>
                <a:gd name="T6" fmla="*/ 25 w 43"/>
                <a:gd name="T7" fmla="*/ 67 h 68"/>
                <a:gd name="T8" fmla="*/ 43 w 43"/>
                <a:gd name="T9" fmla="*/ 61 h 68"/>
                <a:gd name="T10" fmla="*/ 23 w 43"/>
                <a:gd name="T11" fmla="*/ 0 h 68"/>
                <a:gd name="T12" fmla="*/ 6 w 43"/>
                <a:gd name="T13" fmla="*/ 6 h 68"/>
              </a:gdLst>
              <a:ahLst/>
              <a:cxnLst>
                <a:cxn ang="0">
                  <a:pos x="T0" y="T1"/>
                </a:cxn>
                <a:cxn ang="0">
                  <a:pos x="T2" y="T3"/>
                </a:cxn>
                <a:cxn ang="0">
                  <a:pos x="T4" y="T5"/>
                </a:cxn>
                <a:cxn ang="0">
                  <a:pos x="T6" y="T7"/>
                </a:cxn>
                <a:cxn ang="0">
                  <a:pos x="T8" y="T9"/>
                </a:cxn>
                <a:cxn ang="0">
                  <a:pos x="T10" y="T11"/>
                </a:cxn>
                <a:cxn ang="0">
                  <a:pos x="T12" y="T13"/>
                </a:cxn>
              </a:cxnLst>
              <a:rect l="0" t="0" r="r" b="b"/>
              <a:pathLst>
                <a:path w="43" h="68">
                  <a:moveTo>
                    <a:pt x="6" y="6"/>
                  </a:moveTo>
                  <a:cubicBezTo>
                    <a:pt x="2" y="7"/>
                    <a:pt x="0" y="11"/>
                    <a:pt x="1" y="15"/>
                  </a:cubicBezTo>
                  <a:cubicBezTo>
                    <a:pt x="16" y="62"/>
                    <a:pt x="16" y="62"/>
                    <a:pt x="16" y="62"/>
                  </a:cubicBezTo>
                  <a:cubicBezTo>
                    <a:pt x="17" y="66"/>
                    <a:pt x="21" y="68"/>
                    <a:pt x="25" y="67"/>
                  </a:cubicBezTo>
                  <a:cubicBezTo>
                    <a:pt x="43" y="61"/>
                    <a:pt x="43" y="61"/>
                    <a:pt x="43" y="61"/>
                  </a:cubicBezTo>
                  <a:cubicBezTo>
                    <a:pt x="23" y="0"/>
                    <a:pt x="23" y="0"/>
                    <a:pt x="23" y="0"/>
                  </a:cubicBezTo>
                  <a:lnTo>
                    <a:pt x="6" y="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latin typeface="微软雅黑" panose="020B0503020204020204" pitchFamily="34" charset="-122"/>
                <a:ea typeface="微软雅黑" panose="020B0503020204020204" pitchFamily="34" charset="-122"/>
              </a:endParaRPr>
            </a:p>
          </p:txBody>
        </p:sp>
        <p:sp>
          <p:nvSpPr>
            <p:cNvPr id="16" name="任意多边形 74"/>
            <p:cNvSpPr/>
            <p:nvPr>
              <p:custDataLst>
                <p:tags r:id="rId7"/>
              </p:custDataLst>
            </p:nvPr>
          </p:nvSpPr>
          <p:spPr bwMode="auto">
            <a:xfrm>
              <a:off x="1202933" y="4776152"/>
              <a:ext cx="288279" cy="313844"/>
            </a:xfrm>
            <a:custGeom>
              <a:avLst/>
              <a:gdLst>
                <a:gd name="T0" fmla="*/ 162 w 217"/>
                <a:gd name="T1" fmla="*/ 0 h 237"/>
                <a:gd name="T2" fmla="*/ 161 w 217"/>
                <a:gd name="T3" fmla="*/ 0 h 237"/>
                <a:gd name="T4" fmla="*/ 2 w 217"/>
                <a:gd name="T5" fmla="*/ 50 h 237"/>
                <a:gd name="T6" fmla="*/ 6 w 217"/>
                <a:gd name="T7" fmla="*/ 131 h 237"/>
                <a:gd name="T8" fmla="*/ 25 w 217"/>
                <a:gd name="T9" fmla="*/ 192 h 237"/>
                <a:gd name="T10" fmla="*/ 51 w 217"/>
                <a:gd name="T11" fmla="*/ 237 h 237"/>
                <a:gd name="T12" fmla="*/ 217 w 217"/>
                <a:gd name="T13" fmla="*/ 172 h 237"/>
                <a:gd name="T14" fmla="*/ 162 w 217"/>
                <a:gd name="T15" fmla="*/ 0 h 2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6" h="236">
                  <a:moveTo>
                    <a:pt x="162" y="0"/>
                  </a:moveTo>
                  <a:cubicBezTo>
                    <a:pt x="161" y="0"/>
                    <a:pt x="161" y="0"/>
                    <a:pt x="161" y="0"/>
                  </a:cubicBezTo>
                  <a:cubicBezTo>
                    <a:pt x="2" y="50"/>
                    <a:pt x="2" y="50"/>
                    <a:pt x="2" y="50"/>
                  </a:cubicBezTo>
                  <a:cubicBezTo>
                    <a:pt x="0" y="82"/>
                    <a:pt x="3" y="111"/>
                    <a:pt x="6" y="131"/>
                  </a:cubicBezTo>
                  <a:cubicBezTo>
                    <a:pt x="25" y="192"/>
                    <a:pt x="25" y="192"/>
                    <a:pt x="25" y="192"/>
                  </a:cubicBezTo>
                  <a:cubicBezTo>
                    <a:pt x="31" y="205"/>
                    <a:pt x="40" y="220"/>
                    <a:pt x="51" y="237"/>
                  </a:cubicBezTo>
                  <a:cubicBezTo>
                    <a:pt x="217" y="172"/>
                    <a:pt x="217" y="172"/>
                    <a:pt x="217" y="172"/>
                  </a:cubicBezTo>
                  <a:lnTo>
                    <a:pt x="162" y="0"/>
                  </a:lnTo>
                  <a:close/>
                </a:path>
              </a:pathLst>
            </a:custGeom>
            <a:solidFill>
              <a:srgbClr val="006E94"/>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55000" lnSpcReduction="20000"/>
            </a:bodyPr>
            <a:lstStyle/>
            <a:p>
              <a:pPr algn="ctr"/>
              <a:endParaRPr>
                <a:latin typeface="微软雅黑" panose="020B0503020204020204" pitchFamily="34" charset="-122"/>
                <a:ea typeface="微软雅黑" panose="020B0503020204020204" pitchFamily="34" charset="-122"/>
              </a:endParaRPr>
            </a:p>
          </p:txBody>
        </p:sp>
        <p:sp>
          <p:nvSpPr>
            <p:cNvPr id="17" name="任意多边形 76"/>
            <p:cNvSpPr/>
            <p:nvPr>
              <p:custDataLst>
                <p:tags r:id="rId8"/>
              </p:custDataLst>
            </p:nvPr>
          </p:nvSpPr>
          <p:spPr bwMode="auto">
            <a:xfrm>
              <a:off x="1417158" y="4599835"/>
              <a:ext cx="389661" cy="405529"/>
            </a:xfrm>
            <a:custGeom>
              <a:avLst/>
              <a:gdLst>
                <a:gd name="T0" fmla="*/ 294 w 294"/>
                <a:gd name="T1" fmla="*/ 258 h 306"/>
                <a:gd name="T2" fmla="*/ 212 w 294"/>
                <a:gd name="T3" fmla="*/ 0 h 306"/>
                <a:gd name="T4" fmla="*/ 0 w 294"/>
                <a:gd name="T5" fmla="*/ 133 h 306"/>
                <a:gd name="T6" fmla="*/ 55 w 294"/>
                <a:gd name="T7" fmla="*/ 306 h 306"/>
                <a:gd name="T8" fmla="*/ 294 w 294"/>
                <a:gd name="T9" fmla="*/ 258 h 306"/>
              </a:gdLst>
              <a:ahLst/>
              <a:cxnLst>
                <a:cxn ang="0">
                  <a:pos x="T0" y="T1"/>
                </a:cxn>
                <a:cxn ang="0">
                  <a:pos x="T2" y="T3"/>
                </a:cxn>
                <a:cxn ang="0">
                  <a:pos x="T4" y="T5"/>
                </a:cxn>
                <a:cxn ang="0">
                  <a:pos x="T6" y="T7"/>
                </a:cxn>
                <a:cxn ang="0">
                  <a:pos x="T8" y="T9"/>
                </a:cxn>
              </a:cxnLst>
              <a:rect l="0" t="0" r="r" b="b"/>
              <a:pathLst>
                <a:path w="294" h="306">
                  <a:moveTo>
                    <a:pt x="294" y="258"/>
                  </a:moveTo>
                  <a:cubicBezTo>
                    <a:pt x="212" y="0"/>
                    <a:pt x="212" y="0"/>
                    <a:pt x="212" y="0"/>
                  </a:cubicBezTo>
                  <a:cubicBezTo>
                    <a:pt x="145" y="78"/>
                    <a:pt x="42" y="119"/>
                    <a:pt x="0" y="133"/>
                  </a:cubicBezTo>
                  <a:cubicBezTo>
                    <a:pt x="55" y="306"/>
                    <a:pt x="55" y="306"/>
                    <a:pt x="55" y="306"/>
                  </a:cubicBezTo>
                  <a:cubicBezTo>
                    <a:pt x="86" y="296"/>
                    <a:pt x="208" y="260"/>
                    <a:pt x="294" y="25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85000" lnSpcReduction="20000"/>
            </a:bodyPr>
            <a:lstStyle/>
            <a:p>
              <a:pPr algn="ctr"/>
              <a:endParaRPr>
                <a:latin typeface="微软雅黑" panose="020B0503020204020204" pitchFamily="34" charset="-122"/>
                <a:ea typeface="微软雅黑" panose="020B0503020204020204" pitchFamily="34" charset="-122"/>
              </a:endParaRPr>
            </a:p>
          </p:txBody>
        </p:sp>
        <p:sp>
          <p:nvSpPr>
            <p:cNvPr id="18" name="任意多边形 77"/>
            <p:cNvSpPr/>
            <p:nvPr>
              <p:custDataLst>
                <p:tags r:id="rId9"/>
              </p:custDataLst>
            </p:nvPr>
          </p:nvSpPr>
          <p:spPr bwMode="auto">
            <a:xfrm>
              <a:off x="1489448" y="4941890"/>
              <a:ext cx="346463" cy="111962"/>
            </a:xfrm>
            <a:custGeom>
              <a:avLst/>
              <a:gdLst>
                <a:gd name="T0" fmla="*/ 0 w 261"/>
                <a:gd name="T1" fmla="*/ 48 h 85"/>
                <a:gd name="T2" fmla="*/ 12 w 261"/>
                <a:gd name="T3" fmla="*/ 85 h 85"/>
                <a:gd name="T4" fmla="*/ 261 w 261"/>
                <a:gd name="T5" fmla="*/ 72 h 85"/>
                <a:gd name="T6" fmla="*/ 239 w 261"/>
                <a:gd name="T7" fmla="*/ 0 h 85"/>
                <a:gd name="T8" fmla="*/ 0 w 261"/>
                <a:gd name="T9" fmla="*/ 48 h 85"/>
              </a:gdLst>
              <a:ahLst/>
              <a:cxnLst>
                <a:cxn ang="0">
                  <a:pos x="T0" y="T1"/>
                </a:cxn>
                <a:cxn ang="0">
                  <a:pos x="T2" y="T3"/>
                </a:cxn>
                <a:cxn ang="0">
                  <a:pos x="T4" y="T5"/>
                </a:cxn>
                <a:cxn ang="0">
                  <a:pos x="T6" y="T7"/>
                </a:cxn>
                <a:cxn ang="0">
                  <a:pos x="T8" y="T9"/>
                </a:cxn>
              </a:cxnLst>
              <a:rect l="0" t="0" r="r" b="b"/>
              <a:pathLst>
                <a:path w="261" h="85">
                  <a:moveTo>
                    <a:pt x="0" y="48"/>
                  </a:moveTo>
                  <a:cubicBezTo>
                    <a:pt x="12" y="85"/>
                    <a:pt x="12" y="85"/>
                    <a:pt x="12" y="85"/>
                  </a:cubicBezTo>
                  <a:cubicBezTo>
                    <a:pt x="54" y="72"/>
                    <a:pt x="162" y="46"/>
                    <a:pt x="261" y="72"/>
                  </a:cubicBezTo>
                  <a:cubicBezTo>
                    <a:pt x="239" y="0"/>
                    <a:pt x="239" y="0"/>
                    <a:pt x="239" y="0"/>
                  </a:cubicBezTo>
                  <a:cubicBezTo>
                    <a:pt x="153" y="2"/>
                    <a:pt x="31" y="38"/>
                    <a:pt x="0" y="48"/>
                  </a:cubicBezTo>
                  <a:close/>
                </a:path>
              </a:pathLst>
            </a:custGeom>
            <a:solidFill>
              <a:srgbClr val="D1D2D4"/>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latin typeface="微软雅黑" panose="020B0503020204020204" pitchFamily="34" charset="-122"/>
                <a:ea typeface="微软雅黑" panose="020B0503020204020204" pitchFamily="34" charset="-122"/>
              </a:endParaRPr>
            </a:p>
          </p:txBody>
        </p:sp>
        <p:sp>
          <p:nvSpPr>
            <p:cNvPr id="19" name="任意多边形 78"/>
            <p:cNvSpPr/>
            <p:nvPr>
              <p:custDataLst>
                <p:tags r:id="rId10"/>
              </p:custDataLst>
            </p:nvPr>
          </p:nvSpPr>
          <p:spPr bwMode="auto">
            <a:xfrm>
              <a:off x="1854425" y="4679178"/>
              <a:ext cx="84632" cy="186015"/>
            </a:xfrm>
            <a:custGeom>
              <a:avLst/>
              <a:gdLst>
                <a:gd name="T0" fmla="*/ 39 w 64"/>
                <a:gd name="T1" fmla="*/ 15 h 140"/>
                <a:gd name="T2" fmla="*/ 0 w 64"/>
                <a:gd name="T3" fmla="*/ 0 h 140"/>
                <a:gd name="T4" fmla="*/ 44 w 64"/>
                <a:gd name="T5" fmla="*/ 140 h 140"/>
                <a:gd name="T6" fmla="*/ 39 w 64"/>
                <a:gd name="T7" fmla="*/ 15 h 140"/>
              </a:gdLst>
              <a:ahLst/>
              <a:cxnLst>
                <a:cxn ang="0">
                  <a:pos x="T0" y="T1"/>
                </a:cxn>
                <a:cxn ang="0">
                  <a:pos x="T2" y="T3"/>
                </a:cxn>
                <a:cxn ang="0">
                  <a:pos x="T4" y="T5"/>
                </a:cxn>
                <a:cxn ang="0">
                  <a:pos x="T6" y="T7"/>
                </a:cxn>
              </a:cxnLst>
              <a:rect l="0" t="0" r="r" b="b"/>
              <a:pathLst>
                <a:path w="64" h="140">
                  <a:moveTo>
                    <a:pt x="39" y="15"/>
                  </a:moveTo>
                  <a:cubicBezTo>
                    <a:pt x="28" y="7"/>
                    <a:pt x="14" y="2"/>
                    <a:pt x="0" y="0"/>
                  </a:cubicBezTo>
                  <a:cubicBezTo>
                    <a:pt x="44" y="140"/>
                    <a:pt x="44" y="140"/>
                    <a:pt x="44" y="140"/>
                  </a:cubicBezTo>
                  <a:cubicBezTo>
                    <a:pt x="64" y="95"/>
                    <a:pt x="51" y="46"/>
                    <a:pt x="39" y="15"/>
                  </a:cubicBezTo>
                  <a:close/>
                </a:path>
              </a:pathLst>
            </a:custGeom>
            <a:solidFill>
              <a:srgbClr val="CECFD0"/>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latin typeface="微软雅黑" panose="020B0503020204020204" pitchFamily="34" charset="-122"/>
                <a:ea typeface="微软雅黑" panose="020B0503020204020204" pitchFamily="34" charset="-122"/>
              </a:endParaRPr>
            </a:p>
          </p:txBody>
        </p:sp>
        <p:sp>
          <p:nvSpPr>
            <p:cNvPr id="20" name="任意多边形 79"/>
            <p:cNvSpPr/>
            <p:nvPr>
              <p:custDataLst>
                <p:tags r:id="rId11"/>
              </p:custDataLst>
            </p:nvPr>
          </p:nvSpPr>
          <p:spPr bwMode="auto">
            <a:xfrm>
              <a:off x="1905556" y="4699454"/>
              <a:ext cx="56422" cy="171909"/>
            </a:xfrm>
            <a:custGeom>
              <a:avLst/>
              <a:gdLst>
                <a:gd name="T0" fmla="*/ 32 w 42"/>
                <a:gd name="T1" fmla="*/ 43 h 130"/>
                <a:gd name="T2" fmla="*/ 0 w 42"/>
                <a:gd name="T3" fmla="*/ 0 h 130"/>
                <a:gd name="T4" fmla="*/ 5 w 42"/>
                <a:gd name="T5" fmla="*/ 125 h 130"/>
                <a:gd name="T6" fmla="*/ 7 w 42"/>
                <a:gd name="T7" fmla="*/ 130 h 130"/>
                <a:gd name="T8" fmla="*/ 32 w 42"/>
                <a:gd name="T9" fmla="*/ 43 h 130"/>
              </a:gdLst>
              <a:ahLst/>
              <a:cxnLst>
                <a:cxn ang="0">
                  <a:pos x="T0" y="T1"/>
                </a:cxn>
                <a:cxn ang="0">
                  <a:pos x="T2" y="T3"/>
                </a:cxn>
                <a:cxn ang="0">
                  <a:pos x="T4" y="T5"/>
                </a:cxn>
                <a:cxn ang="0">
                  <a:pos x="T6" y="T7"/>
                </a:cxn>
                <a:cxn ang="0">
                  <a:pos x="T8" y="T9"/>
                </a:cxn>
              </a:cxnLst>
              <a:rect l="0" t="0" r="r" b="b"/>
              <a:pathLst>
                <a:path w="42" h="130">
                  <a:moveTo>
                    <a:pt x="32" y="43"/>
                  </a:moveTo>
                  <a:cubicBezTo>
                    <a:pt x="26" y="25"/>
                    <a:pt x="15" y="10"/>
                    <a:pt x="0" y="0"/>
                  </a:cubicBezTo>
                  <a:cubicBezTo>
                    <a:pt x="12" y="31"/>
                    <a:pt x="25" y="80"/>
                    <a:pt x="5" y="125"/>
                  </a:cubicBezTo>
                  <a:cubicBezTo>
                    <a:pt x="7" y="130"/>
                    <a:pt x="7" y="130"/>
                    <a:pt x="7" y="130"/>
                  </a:cubicBezTo>
                  <a:cubicBezTo>
                    <a:pt x="31" y="109"/>
                    <a:pt x="42" y="75"/>
                    <a:pt x="32" y="4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latin typeface="微软雅黑" panose="020B0503020204020204" pitchFamily="34" charset="-122"/>
                <a:ea typeface="微软雅黑" panose="020B0503020204020204" pitchFamily="34" charset="-122"/>
              </a:endParaRPr>
            </a:p>
          </p:txBody>
        </p:sp>
        <p:sp>
          <p:nvSpPr>
            <p:cNvPr id="21" name="任意多边形 80"/>
            <p:cNvSpPr/>
            <p:nvPr>
              <p:custDataLst>
                <p:tags r:id="rId12"/>
              </p:custDataLst>
            </p:nvPr>
          </p:nvSpPr>
          <p:spPr bwMode="auto">
            <a:xfrm>
              <a:off x="1699265" y="4429689"/>
              <a:ext cx="226567" cy="470767"/>
            </a:xfrm>
            <a:custGeom>
              <a:avLst/>
              <a:gdLst>
                <a:gd name="T0" fmla="*/ 165 w 171"/>
                <a:gd name="T1" fmla="*/ 335 h 356"/>
                <a:gd name="T2" fmla="*/ 119 w 171"/>
                <a:gd name="T3" fmla="*/ 190 h 356"/>
                <a:gd name="T4" fmla="*/ 71 w 171"/>
                <a:gd name="T5" fmla="*/ 38 h 356"/>
                <a:gd name="T6" fmla="*/ 22 w 171"/>
                <a:gd name="T7" fmla="*/ 27 h 356"/>
                <a:gd name="T8" fmla="*/ 0 w 171"/>
                <a:gd name="T9" fmla="*/ 88 h 356"/>
                <a:gd name="T10" fmla="*/ 83 w 171"/>
                <a:gd name="T11" fmla="*/ 353 h 356"/>
                <a:gd name="T12" fmla="*/ 171 w 171"/>
                <a:gd name="T13" fmla="*/ 356 h 356"/>
                <a:gd name="T14" fmla="*/ 165 w 171"/>
                <a:gd name="T15" fmla="*/ 335 h 3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1" h="356">
                  <a:moveTo>
                    <a:pt x="165" y="335"/>
                  </a:moveTo>
                  <a:cubicBezTo>
                    <a:pt x="119" y="190"/>
                    <a:pt x="119" y="190"/>
                    <a:pt x="119" y="190"/>
                  </a:cubicBezTo>
                  <a:cubicBezTo>
                    <a:pt x="71" y="38"/>
                    <a:pt x="71" y="38"/>
                    <a:pt x="71" y="38"/>
                  </a:cubicBezTo>
                  <a:cubicBezTo>
                    <a:pt x="59" y="0"/>
                    <a:pt x="22" y="27"/>
                    <a:pt x="22" y="27"/>
                  </a:cubicBezTo>
                  <a:cubicBezTo>
                    <a:pt x="17" y="49"/>
                    <a:pt x="10" y="69"/>
                    <a:pt x="0" y="88"/>
                  </a:cubicBezTo>
                  <a:cubicBezTo>
                    <a:pt x="83" y="353"/>
                    <a:pt x="83" y="353"/>
                    <a:pt x="83" y="353"/>
                  </a:cubicBezTo>
                  <a:cubicBezTo>
                    <a:pt x="171" y="356"/>
                    <a:pt x="171" y="356"/>
                    <a:pt x="171" y="356"/>
                  </a:cubicBezTo>
                  <a:lnTo>
                    <a:pt x="165" y="33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92500" lnSpcReduction="10000"/>
            </a:bodyPr>
            <a:lstStyle/>
            <a:p>
              <a:pPr algn="ctr"/>
              <a:endParaRPr>
                <a:latin typeface="微软雅黑" panose="020B0503020204020204" pitchFamily="34" charset="-122"/>
                <a:ea typeface="微软雅黑" panose="020B0503020204020204" pitchFamily="34" charset="-122"/>
              </a:endParaRPr>
            </a:p>
          </p:txBody>
        </p:sp>
        <p:sp>
          <p:nvSpPr>
            <p:cNvPr id="22" name="任意多边形 81"/>
            <p:cNvSpPr/>
            <p:nvPr>
              <p:custDataLst>
                <p:tags r:id="rId13"/>
              </p:custDataLst>
            </p:nvPr>
          </p:nvSpPr>
          <p:spPr bwMode="auto">
            <a:xfrm>
              <a:off x="1809464" y="4896929"/>
              <a:ext cx="187778" cy="227449"/>
            </a:xfrm>
            <a:custGeom>
              <a:avLst/>
              <a:gdLst>
                <a:gd name="T0" fmla="*/ 0 w 142"/>
                <a:gd name="T1" fmla="*/ 0 h 172"/>
                <a:gd name="T2" fmla="*/ 43 w 142"/>
                <a:gd name="T3" fmla="*/ 134 h 172"/>
                <a:gd name="T4" fmla="*/ 96 w 142"/>
                <a:gd name="T5" fmla="*/ 171 h 172"/>
                <a:gd name="T6" fmla="*/ 130 w 142"/>
                <a:gd name="T7" fmla="*/ 134 h 172"/>
                <a:gd name="T8" fmla="*/ 88 w 142"/>
                <a:gd name="T9" fmla="*/ 3 h 172"/>
                <a:gd name="T10" fmla="*/ 0 w 142"/>
                <a:gd name="T11" fmla="*/ 0 h 172"/>
              </a:gdLst>
              <a:ahLst/>
              <a:cxnLst>
                <a:cxn ang="0">
                  <a:pos x="T0" y="T1"/>
                </a:cxn>
                <a:cxn ang="0">
                  <a:pos x="T2" y="T3"/>
                </a:cxn>
                <a:cxn ang="0">
                  <a:pos x="T4" y="T5"/>
                </a:cxn>
                <a:cxn ang="0">
                  <a:pos x="T6" y="T7"/>
                </a:cxn>
                <a:cxn ang="0">
                  <a:pos x="T8" y="T9"/>
                </a:cxn>
                <a:cxn ang="0">
                  <a:pos x="T10" y="T11"/>
                </a:cxn>
              </a:cxnLst>
              <a:rect l="0" t="0" r="r" b="b"/>
              <a:pathLst>
                <a:path w="142" h="172">
                  <a:moveTo>
                    <a:pt x="0" y="0"/>
                  </a:moveTo>
                  <a:cubicBezTo>
                    <a:pt x="43" y="134"/>
                    <a:pt x="43" y="134"/>
                    <a:pt x="43" y="134"/>
                  </a:cubicBezTo>
                  <a:cubicBezTo>
                    <a:pt x="62" y="143"/>
                    <a:pt x="80" y="155"/>
                    <a:pt x="96" y="171"/>
                  </a:cubicBezTo>
                  <a:cubicBezTo>
                    <a:pt x="96" y="171"/>
                    <a:pt x="142" y="172"/>
                    <a:pt x="130" y="134"/>
                  </a:cubicBezTo>
                  <a:cubicBezTo>
                    <a:pt x="88" y="3"/>
                    <a:pt x="88" y="3"/>
                    <a:pt x="88" y="3"/>
                  </a:cubicBezTo>
                  <a:lnTo>
                    <a:pt x="0" y="0"/>
                  </a:lnTo>
                  <a:close/>
                </a:path>
              </a:pathLst>
            </a:custGeom>
            <a:solidFill>
              <a:srgbClr val="E6E7E8"/>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latin typeface="微软雅黑" panose="020B0503020204020204" pitchFamily="34" charset="-122"/>
                <a:ea typeface="微软雅黑" panose="020B0503020204020204" pitchFamily="34" charset="-122"/>
              </a:endParaRPr>
            </a:p>
          </p:txBody>
        </p:sp>
        <p:sp>
          <p:nvSpPr>
            <p:cNvPr id="23" name="任意多边形 82"/>
            <p:cNvSpPr/>
            <p:nvPr>
              <p:custDataLst>
                <p:tags r:id="rId14"/>
              </p:custDataLst>
            </p:nvPr>
          </p:nvSpPr>
          <p:spPr bwMode="auto">
            <a:xfrm>
              <a:off x="1691331" y="4567216"/>
              <a:ext cx="129594" cy="362332"/>
            </a:xfrm>
            <a:custGeom>
              <a:avLst/>
              <a:gdLst>
                <a:gd name="T0" fmla="*/ 11 w 98"/>
                <a:gd name="T1" fmla="*/ 0 h 274"/>
                <a:gd name="T2" fmla="*/ 0 w 98"/>
                <a:gd name="T3" fmla="*/ 16 h 274"/>
                <a:gd name="T4" fmla="*/ 81 w 98"/>
                <a:gd name="T5" fmla="*/ 273 h 274"/>
                <a:gd name="T6" fmla="*/ 98 w 98"/>
                <a:gd name="T7" fmla="*/ 274 h 274"/>
                <a:gd name="T8" fmla="*/ 11 w 98"/>
                <a:gd name="T9" fmla="*/ 0 h 274"/>
              </a:gdLst>
              <a:ahLst/>
              <a:cxnLst>
                <a:cxn ang="0">
                  <a:pos x="T0" y="T1"/>
                </a:cxn>
                <a:cxn ang="0">
                  <a:pos x="T2" y="T3"/>
                </a:cxn>
                <a:cxn ang="0">
                  <a:pos x="T4" y="T5"/>
                </a:cxn>
                <a:cxn ang="0">
                  <a:pos x="T6" y="T7"/>
                </a:cxn>
                <a:cxn ang="0">
                  <a:pos x="T8" y="T9"/>
                </a:cxn>
              </a:cxnLst>
              <a:rect l="0" t="0" r="r" b="b"/>
              <a:pathLst>
                <a:path w="98" h="274">
                  <a:moveTo>
                    <a:pt x="11" y="0"/>
                  </a:moveTo>
                  <a:cubicBezTo>
                    <a:pt x="8" y="6"/>
                    <a:pt x="4" y="11"/>
                    <a:pt x="0" y="16"/>
                  </a:cubicBezTo>
                  <a:cubicBezTo>
                    <a:pt x="81" y="273"/>
                    <a:pt x="81" y="273"/>
                    <a:pt x="81" y="273"/>
                  </a:cubicBezTo>
                  <a:cubicBezTo>
                    <a:pt x="98" y="274"/>
                    <a:pt x="98" y="274"/>
                    <a:pt x="98" y="274"/>
                  </a:cubicBezTo>
                  <a:lnTo>
                    <a:pt x="11" y="0"/>
                  </a:lnTo>
                  <a:close/>
                </a:path>
              </a:pathLst>
            </a:custGeom>
            <a:solidFill>
              <a:srgbClr val="006E94"/>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70000" lnSpcReduction="20000"/>
            </a:bodyPr>
            <a:lstStyle/>
            <a:p>
              <a:pPr algn="ctr"/>
              <a:endParaRPr>
                <a:latin typeface="微软雅黑" panose="020B0503020204020204" pitchFamily="34" charset="-122"/>
                <a:ea typeface="微软雅黑" panose="020B0503020204020204" pitchFamily="34" charset="-122"/>
              </a:endParaRPr>
            </a:p>
          </p:txBody>
        </p:sp>
        <p:sp>
          <p:nvSpPr>
            <p:cNvPr id="24" name="任意多边形 83"/>
            <p:cNvSpPr/>
            <p:nvPr>
              <p:custDataLst>
                <p:tags r:id="rId15"/>
              </p:custDataLst>
            </p:nvPr>
          </p:nvSpPr>
          <p:spPr bwMode="auto">
            <a:xfrm>
              <a:off x="1798885" y="4928666"/>
              <a:ext cx="61711" cy="125185"/>
            </a:xfrm>
            <a:custGeom>
              <a:avLst/>
              <a:gdLst>
                <a:gd name="T0" fmla="*/ 0 w 47"/>
                <a:gd name="T1" fmla="*/ 0 h 95"/>
                <a:gd name="T2" fmla="*/ 28 w 47"/>
                <a:gd name="T3" fmla="*/ 89 h 95"/>
                <a:gd name="T4" fmla="*/ 47 w 47"/>
                <a:gd name="T5" fmla="*/ 95 h 95"/>
                <a:gd name="T6" fmla="*/ 17 w 47"/>
                <a:gd name="T7" fmla="*/ 1 h 95"/>
                <a:gd name="T8" fmla="*/ 0 w 47"/>
                <a:gd name="T9" fmla="*/ 0 h 95"/>
              </a:gdLst>
              <a:ahLst/>
              <a:cxnLst>
                <a:cxn ang="0">
                  <a:pos x="T0" y="T1"/>
                </a:cxn>
                <a:cxn ang="0">
                  <a:pos x="T2" y="T3"/>
                </a:cxn>
                <a:cxn ang="0">
                  <a:pos x="T4" y="T5"/>
                </a:cxn>
                <a:cxn ang="0">
                  <a:pos x="T6" y="T7"/>
                </a:cxn>
                <a:cxn ang="0">
                  <a:pos x="T8" y="T9"/>
                </a:cxn>
              </a:cxnLst>
              <a:rect l="0" t="0" r="r" b="b"/>
              <a:pathLst>
                <a:path w="47" h="95">
                  <a:moveTo>
                    <a:pt x="0" y="0"/>
                  </a:moveTo>
                  <a:cubicBezTo>
                    <a:pt x="28" y="89"/>
                    <a:pt x="28" y="89"/>
                    <a:pt x="28" y="89"/>
                  </a:cubicBezTo>
                  <a:cubicBezTo>
                    <a:pt x="34" y="91"/>
                    <a:pt x="41" y="93"/>
                    <a:pt x="47" y="95"/>
                  </a:cubicBezTo>
                  <a:cubicBezTo>
                    <a:pt x="17" y="1"/>
                    <a:pt x="17" y="1"/>
                    <a:pt x="17" y="1"/>
                  </a:cubicBezTo>
                  <a:lnTo>
                    <a:pt x="0" y="0"/>
                  </a:lnTo>
                  <a:close/>
                </a:path>
              </a:pathLst>
            </a:custGeom>
            <a:solidFill>
              <a:srgbClr val="005473"/>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latin typeface="微软雅黑" panose="020B0503020204020204" pitchFamily="34" charset="-122"/>
                <a:ea typeface="微软雅黑" panose="020B0503020204020204" pitchFamily="34" charset="-122"/>
              </a:endParaRPr>
            </a:p>
          </p:txBody>
        </p:sp>
      </p:grpSp>
      <p:sp>
        <p:nvSpPr>
          <p:cNvPr id="2" name="标题 1"/>
          <p:cNvSpPr>
            <a:spLocks noGrp="1"/>
          </p:cNvSpPr>
          <p:nvPr>
            <p:ph type="title"/>
            <p:custDataLst>
              <p:tags r:id="rId16"/>
            </p:custDataLst>
          </p:nvPr>
        </p:nvSpPr>
        <p:spPr>
          <a:xfrm>
            <a:off x="604800" y="669600"/>
            <a:ext cx="10976400" cy="565200"/>
          </a:xfrm>
        </p:spPr>
        <p:txBody>
          <a:bodyPr anchor="ctr"/>
          <a:lstStyle>
            <a:lvl1pPr algn="ctr">
              <a:defRPr sz="3200" baseline="0">
                <a:solidFill>
                  <a:schemeClr val="bg1"/>
                </a:solidFill>
                <a:latin typeface="Arial" panose="020B0604020202020204" pitchFamily="34" charset="0"/>
                <a:ea typeface="微软雅黑" panose="020B0503020204020204" pitchFamily="34" charset="-122"/>
              </a:defRPr>
            </a:lvl1pPr>
          </a:lstStyle>
          <a:p>
            <a:r>
              <a:rPr lang="zh-CN" altLang="en-US"/>
              <a:t>单击此处编辑母版标题样式</a:t>
            </a:r>
            <a:endParaRPr lang="zh-CN" altLang="en-US"/>
          </a:p>
        </p:txBody>
      </p:sp>
      <p:sp>
        <p:nvSpPr>
          <p:cNvPr id="3" name="日期占位符 2"/>
          <p:cNvSpPr>
            <a:spLocks noGrp="1"/>
          </p:cNvSpPr>
          <p:nvPr>
            <p:ph type="dt" sz="half" idx="10"/>
            <p:custDataLst>
              <p:tags r:id="rId17"/>
            </p:custDataLst>
          </p:nvPr>
        </p:nvSpPr>
        <p:spPr/>
        <p:txBody>
          <a:bodyPr/>
          <a:lstStyle>
            <a:lvl1pPr>
              <a:defRPr>
                <a:latin typeface="微软雅黑" panose="020B0503020204020204" pitchFamily="34" charset="-122"/>
                <a:ea typeface="微软雅黑" panose="020B0503020204020204" pitchFamily="3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8"/>
            </p:custDataLst>
          </p:nvPr>
        </p:nvSpPr>
        <p:spPr/>
        <p:txBody>
          <a:bodyPr/>
          <a:lstStyle>
            <a:lvl1pPr>
              <a:defRPr>
                <a:latin typeface="微软雅黑" panose="020B0503020204020204" pitchFamily="34" charset="-122"/>
                <a:ea typeface="微软雅黑" panose="020B0503020204020204" pitchFamily="34" charset="-122"/>
              </a:defRPr>
            </a:lvl1pPr>
          </a:lstStyle>
          <a:p>
            <a:endParaRPr lang="zh-CN" altLang="en-US"/>
          </a:p>
        </p:txBody>
      </p:sp>
      <p:sp>
        <p:nvSpPr>
          <p:cNvPr id="5" name="灯片编号占位符 4"/>
          <p:cNvSpPr>
            <a:spLocks noGrp="1"/>
          </p:cNvSpPr>
          <p:nvPr>
            <p:ph type="sldNum" sz="quarter" idx="12"/>
            <p:custDataLst>
              <p:tags r:id="rId19"/>
            </p:custDataLst>
          </p:nvPr>
        </p:nvSpPr>
        <p:spPr/>
        <p:txBody>
          <a:bodyPr/>
          <a:lstStyle>
            <a:lvl1pPr>
              <a:defRPr>
                <a:latin typeface="微软雅黑" panose="020B0503020204020204" pitchFamily="34" charset="-122"/>
                <a:ea typeface="微软雅黑" panose="020B0503020204020204" pitchFamily="34" charset="-122"/>
              </a:defRPr>
            </a:lvl1p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20"/>
            </p:custDataLst>
          </p:nvPr>
        </p:nvSpPr>
        <p:spPr>
          <a:xfrm>
            <a:off x="604837" y="1681200"/>
            <a:ext cx="10990800" cy="3211200"/>
          </a:xfrm>
        </p:spPr>
        <p:txBody>
          <a:bodyPr/>
          <a:lstStyle>
            <a:lvl1pPr>
              <a:defRPr baseline="0">
                <a:solidFill>
                  <a:schemeClr val="bg1"/>
                </a:solidFill>
                <a:latin typeface="Arial" panose="020B0604020202020204" pitchFamily="34" charset="0"/>
                <a:ea typeface="微软雅黑" panose="020B0503020204020204" pitchFamily="34" charset="-122"/>
              </a:defRPr>
            </a:lvl1pPr>
            <a:lvl2pPr>
              <a:defRPr baseline="0">
                <a:solidFill>
                  <a:schemeClr val="bg1"/>
                </a:solidFill>
                <a:latin typeface="Arial" panose="020B0604020202020204" pitchFamily="34" charset="0"/>
                <a:ea typeface="微软雅黑" panose="020B0503020204020204" pitchFamily="34" charset="-122"/>
              </a:defRPr>
            </a:lvl2pPr>
            <a:lvl3pPr>
              <a:defRPr baseline="0">
                <a:solidFill>
                  <a:schemeClr val="bg1"/>
                </a:solidFill>
                <a:latin typeface="Arial" panose="020B0604020202020204" pitchFamily="34" charset="0"/>
                <a:ea typeface="微软雅黑" panose="020B0503020204020204" pitchFamily="34" charset="-122"/>
              </a:defRPr>
            </a:lvl3pPr>
            <a:lvl4pPr>
              <a:defRPr baseline="0">
                <a:solidFill>
                  <a:schemeClr val="bg1"/>
                </a:solidFill>
                <a:latin typeface="Arial" panose="020B0604020202020204" pitchFamily="34" charset="0"/>
                <a:ea typeface="微软雅黑" panose="020B0503020204020204" pitchFamily="34" charset="-122"/>
              </a:defRPr>
            </a:lvl4pPr>
            <a:lvl5pPr>
              <a:defRPr baseline="0">
                <a:solidFill>
                  <a:schemeClr val="bg1"/>
                </a:solidFill>
                <a:latin typeface="Arial" panose="020B0604020202020204" pitchFamily="34" charset="0"/>
                <a:ea typeface="微软雅黑" panose="020B0503020204020204" pitchFamily="34" charset="-122"/>
              </a:defRPr>
            </a:lvl5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9" name="文本占位符 8"/>
          <p:cNvSpPr>
            <a:spLocks noGrp="1"/>
          </p:cNvSpPr>
          <p:nvPr>
            <p:ph type="body" sz="quarter" idx="14"/>
            <p:custDataLst>
              <p:tags r:id="rId21"/>
            </p:custDataLst>
          </p:nvPr>
        </p:nvSpPr>
        <p:spPr>
          <a:xfrm>
            <a:off x="594000" y="5180400"/>
            <a:ext cx="11001600" cy="1011600"/>
          </a:xfrm>
        </p:spPr>
        <p:txBody>
          <a:bodyPr/>
          <a:lstStyle>
            <a:lvl1pPr>
              <a:defRPr baseline="0">
                <a:solidFill>
                  <a:schemeClr val="bg1"/>
                </a:solidFill>
                <a:latin typeface="Arial" panose="020B0604020202020204" pitchFamily="34" charset="0"/>
                <a:ea typeface="微软雅黑" panose="020B0503020204020204" pitchFamily="34" charset="-122"/>
              </a:defRPr>
            </a:lvl1pPr>
          </a:lstStyle>
          <a:p>
            <a:pPr lvl="0"/>
            <a:r>
              <a:rPr lang="zh-CN" altLang="en-US"/>
              <a:t>单击此处编辑母版文本样式</a:t>
            </a:r>
            <a:endParaRPr lang="zh-CN" altLang="en-US"/>
          </a:p>
        </p:txBody>
      </p:sp>
    </p:spTree>
  </p:cSld>
  <p:clrMapOvr>
    <a:masterClrMapping/>
  </p:clrMapOvr>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导航">
    <p:bg>
      <p:bgPr>
        <a:gradFill>
          <a:gsLst>
            <a:gs pos="0">
              <a:schemeClr val="bg2"/>
            </a:gs>
            <a:gs pos="100000">
              <a:schemeClr val="tx2"/>
            </a:gs>
          </a:gsLst>
          <a:lin ang="5400000" scaled="0"/>
        </a:gradFill>
        <a:effectLst/>
      </p:bgPr>
    </p:bg>
    <p:spTree>
      <p:nvGrpSpPr>
        <p:cNvPr id="1" name=""/>
        <p:cNvGrpSpPr/>
        <p:nvPr/>
      </p:nvGrpSpPr>
      <p:grpSpPr>
        <a:xfrm>
          <a:off x="0" y="0"/>
          <a:ext cx="0" cy="0"/>
          <a:chOff x="0" y="0"/>
          <a:chExt cx="0" cy="0"/>
        </a:xfrm>
      </p:grpSpPr>
      <p:sp>
        <p:nvSpPr>
          <p:cNvPr id="39" name="矩形 38"/>
          <p:cNvSpPr/>
          <p:nvPr userDrawn="1">
            <p:custDataLst>
              <p:tags r:id="rId2"/>
            </p:custDataLst>
          </p:nvPr>
        </p:nvSpPr>
        <p:spPr>
          <a:xfrm>
            <a:off x="-3098" y="0"/>
            <a:ext cx="12195098" cy="914400"/>
          </a:xfrm>
          <a:prstGeom prst="rect">
            <a:avLst/>
          </a:prstGeom>
          <a:solidFill>
            <a:schemeClr val="tx2">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形状 27"/>
          <p:cNvSpPr/>
          <p:nvPr userDrawn="1">
            <p:custDataLst>
              <p:tags r:id="rId3"/>
            </p:custDataLst>
          </p:nvPr>
        </p:nvSpPr>
        <p:spPr>
          <a:xfrm>
            <a:off x="-3175" y="5850255"/>
            <a:ext cx="12195175" cy="989965"/>
          </a:xfrm>
          <a:custGeom>
            <a:avLst/>
            <a:gdLst>
              <a:gd name="connsiteX0" fmla="*/ 12195098 w 12195098"/>
              <a:gd name="connsiteY0" fmla="*/ 0 h 704379"/>
              <a:gd name="connsiteX1" fmla="*/ 12195098 w 12195098"/>
              <a:gd name="connsiteY1" fmla="*/ 704379 h 704379"/>
              <a:gd name="connsiteX2" fmla="*/ 0 w 12195098"/>
              <a:gd name="connsiteY2" fmla="*/ 704379 h 704379"/>
              <a:gd name="connsiteX3" fmla="*/ 0 w 12195098"/>
              <a:gd name="connsiteY3" fmla="*/ 150650 h 704379"/>
              <a:gd name="connsiteX4" fmla="*/ 61107 w 12195098"/>
              <a:gd name="connsiteY4" fmla="*/ 138632 h 704379"/>
              <a:gd name="connsiteX5" fmla="*/ 1724284 w 12195098"/>
              <a:gd name="connsiteY5" fmla="*/ 20707 h 704379"/>
              <a:gd name="connsiteX6" fmla="*/ 6963034 w 12195098"/>
              <a:gd name="connsiteY6" fmla="*/ 435688 h 704379"/>
              <a:gd name="connsiteX7" fmla="*/ 11886117 w 12195098"/>
              <a:gd name="connsiteY7" fmla="*/ 57969 h 704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5098" h="704379">
                <a:moveTo>
                  <a:pt x="12195098" y="0"/>
                </a:moveTo>
                <a:lnTo>
                  <a:pt x="12195098" y="704379"/>
                </a:lnTo>
                <a:lnTo>
                  <a:pt x="0" y="704379"/>
                </a:lnTo>
                <a:lnTo>
                  <a:pt x="0" y="150650"/>
                </a:lnTo>
                <a:lnTo>
                  <a:pt x="61107" y="138632"/>
                </a:lnTo>
                <a:cubicBezTo>
                  <a:pt x="457137" y="69950"/>
                  <a:pt x="988081" y="23153"/>
                  <a:pt x="1724284" y="20707"/>
                </a:cubicBezTo>
                <a:cubicBezTo>
                  <a:pt x="4080134" y="12877"/>
                  <a:pt x="5194560" y="443518"/>
                  <a:pt x="6963034" y="435688"/>
                </a:cubicBezTo>
                <a:cubicBezTo>
                  <a:pt x="8620979" y="428348"/>
                  <a:pt x="9715238" y="450828"/>
                  <a:pt x="11886117" y="57969"/>
                </a:cubicBezTo>
                <a:close/>
              </a:path>
            </a:pathLst>
          </a:custGeom>
          <a:gradFill>
            <a:gsLst>
              <a:gs pos="0">
                <a:schemeClr val="accent3">
                  <a:alpha val="20000"/>
                </a:schemeClr>
              </a:gs>
              <a:gs pos="100000">
                <a:schemeClr val="accent3">
                  <a:lumMod val="50000"/>
                  <a:alpha val="3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任意多边形: 形状 25"/>
          <p:cNvSpPr/>
          <p:nvPr userDrawn="1">
            <p:custDataLst>
              <p:tags r:id="rId4"/>
            </p:custDataLst>
          </p:nvPr>
        </p:nvSpPr>
        <p:spPr>
          <a:xfrm flipH="1">
            <a:off x="-3175" y="6076950"/>
            <a:ext cx="12195175" cy="763270"/>
          </a:xfrm>
          <a:custGeom>
            <a:avLst/>
            <a:gdLst>
              <a:gd name="connsiteX0" fmla="*/ 12028135 w 12195098"/>
              <a:gd name="connsiteY0" fmla="*/ 21 h 542958"/>
              <a:gd name="connsiteX1" fmla="*/ 7592061 w 12195098"/>
              <a:gd name="connsiteY1" fmla="*/ 363419 h 542958"/>
              <a:gd name="connsiteX2" fmla="*/ 2781549 w 12195098"/>
              <a:gd name="connsiteY2" fmla="*/ 26018 h 542958"/>
              <a:gd name="connsiteX3" fmla="*/ 501979 w 12195098"/>
              <a:gd name="connsiteY3" fmla="*/ 135033 h 542958"/>
              <a:gd name="connsiteX4" fmla="*/ 0 w 12195098"/>
              <a:gd name="connsiteY4" fmla="*/ 193401 h 542958"/>
              <a:gd name="connsiteX5" fmla="*/ 0 w 12195098"/>
              <a:gd name="connsiteY5" fmla="*/ 542958 h 542958"/>
              <a:gd name="connsiteX6" fmla="*/ 12195098 w 12195098"/>
              <a:gd name="connsiteY6" fmla="*/ 542958 h 542958"/>
              <a:gd name="connsiteX7" fmla="*/ 12195098 w 12195098"/>
              <a:gd name="connsiteY7" fmla="*/ 4876 h 542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5098" h="542958">
                <a:moveTo>
                  <a:pt x="12028135" y="21"/>
                </a:moveTo>
                <a:cubicBezTo>
                  <a:pt x="10982518" y="-3135"/>
                  <a:pt x="9067644" y="360253"/>
                  <a:pt x="7592061" y="363419"/>
                </a:cubicBezTo>
                <a:cubicBezTo>
                  <a:pt x="6018106" y="366796"/>
                  <a:pt x="4259405" y="2301"/>
                  <a:pt x="2781549" y="26018"/>
                </a:cubicBezTo>
                <a:cubicBezTo>
                  <a:pt x="2042621" y="37877"/>
                  <a:pt x="1230424" y="64648"/>
                  <a:pt x="501979" y="135033"/>
                </a:cubicBezTo>
                <a:lnTo>
                  <a:pt x="0" y="193401"/>
                </a:lnTo>
                <a:lnTo>
                  <a:pt x="0" y="542958"/>
                </a:lnTo>
                <a:lnTo>
                  <a:pt x="12195098" y="542958"/>
                </a:lnTo>
                <a:lnTo>
                  <a:pt x="12195098" y="4876"/>
                </a:lnTo>
                <a:close/>
              </a:path>
            </a:pathLst>
          </a:custGeom>
          <a:gradFill>
            <a:gsLst>
              <a:gs pos="0">
                <a:schemeClr val="accent1">
                  <a:alpha val="20000"/>
                </a:schemeClr>
              </a:gs>
              <a:gs pos="100000">
                <a:schemeClr val="accent1">
                  <a:lumMod val="50000"/>
                  <a:alpha val="3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0" name="组合 39"/>
          <p:cNvGrpSpPr/>
          <p:nvPr userDrawn="1">
            <p:custDataLst>
              <p:tags r:id="rId5"/>
            </p:custDataLst>
          </p:nvPr>
        </p:nvGrpSpPr>
        <p:grpSpPr>
          <a:xfrm rot="18412936" flipH="1">
            <a:off x="11664315" y="238760"/>
            <a:ext cx="396875" cy="334010"/>
            <a:chOff x="1171196" y="4429689"/>
            <a:chExt cx="826046" cy="694689"/>
          </a:xfrm>
        </p:grpSpPr>
        <p:sp>
          <p:nvSpPr>
            <p:cNvPr id="41" name="任意多边形 73"/>
            <p:cNvSpPr/>
            <p:nvPr>
              <p:custDataLst>
                <p:tags r:id="rId6"/>
              </p:custDataLst>
            </p:nvPr>
          </p:nvSpPr>
          <p:spPr bwMode="auto">
            <a:xfrm>
              <a:off x="1171196" y="4952469"/>
              <a:ext cx="57303" cy="89921"/>
            </a:xfrm>
            <a:custGeom>
              <a:avLst/>
              <a:gdLst>
                <a:gd name="T0" fmla="*/ 6 w 43"/>
                <a:gd name="T1" fmla="*/ 6 h 68"/>
                <a:gd name="T2" fmla="*/ 1 w 43"/>
                <a:gd name="T3" fmla="*/ 15 h 68"/>
                <a:gd name="T4" fmla="*/ 16 w 43"/>
                <a:gd name="T5" fmla="*/ 62 h 68"/>
                <a:gd name="T6" fmla="*/ 25 w 43"/>
                <a:gd name="T7" fmla="*/ 67 h 68"/>
                <a:gd name="T8" fmla="*/ 43 w 43"/>
                <a:gd name="T9" fmla="*/ 61 h 68"/>
                <a:gd name="T10" fmla="*/ 23 w 43"/>
                <a:gd name="T11" fmla="*/ 0 h 68"/>
                <a:gd name="T12" fmla="*/ 6 w 43"/>
                <a:gd name="T13" fmla="*/ 6 h 68"/>
              </a:gdLst>
              <a:ahLst/>
              <a:cxnLst>
                <a:cxn ang="0">
                  <a:pos x="T0" y="T1"/>
                </a:cxn>
                <a:cxn ang="0">
                  <a:pos x="T2" y="T3"/>
                </a:cxn>
                <a:cxn ang="0">
                  <a:pos x="T4" y="T5"/>
                </a:cxn>
                <a:cxn ang="0">
                  <a:pos x="T6" y="T7"/>
                </a:cxn>
                <a:cxn ang="0">
                  <a:pos x="T8" y="T9"/>
                </a:cxn>
                <a:cxn ang="0">
                  <a:pos x="T10" y="T11"/>
                </a:cxn>
                <a:cxn ang="0">
                  <a:pos x="T12" y="T13"/>
                </a:cxn>
              </a:cxnLst>
              <a:rect l="0" t="0" r="r" b="b"/>
              <a:pathLst>
                <a:path w="43" h="68">
                  <a:moveTo>
                    <a:pt x="6" y="6"/>
                  </a:moveTo>
                  <a:cubicBezTo>
                    <a:pt x="2" y="7"/>
                    <a:pt x="0" y="11"/>
                    <a:pt x="1" y="15"/>
                  </a:cubicBezTo>
                  <a:cubicBezTo>
                    <a:pt x="16" y="62"/>
                    <a:pt x="16" y="62"/>
                    <a:pt x="16" y="62"/>
                  </a:cubicBezTo>
                  <a:cubicBezTo>
                    <a:pt x="17" y="66"/>
                    <a:pt x="21" y="68"/>
                    <a:pt x="25" y="67"/>
                  </a:cubicBezTo>
                  <a:cubicBezTo>
                    <a:pt x="43" y="61"/>
                    <a:pt x="43" y="61"/>
                    <a:pt x="43" y="61"/>
                  </a:cubicBezTo>
                  <a:cubicBezTo>
                    <a:pt x="23" y="0"/>
                    <a:pt x="23" y="0"/>
                    <a:pt x="23" y="0"/>
                  </a:cubicBezTo>
                  <a:lnTo>
                    <a:pt x="6" y="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latin typeface="微软雅黑" panose="020B0503020204020204" pitchFamily="34" charset="-122"/>
                <a:ea typeface="微软雅黑" panose="020B0503020204020204" pitchFamily="34" charset="-122"/>
              </a:endParaRPr>
            </a:p>
          </p:txBody>
        </p:sp>
        <p:sp>
          <p:nvSpPr>
            <p:cNvPr id="42" name="任意多边形 74"/>
            <p:cNvSpPr/>
            <p:nvPr>
              <p:custDataLst>
                <p:tags r:id="rId7"/>
              </p:custDataLst>
            </p:nvPr>
          </p:nvSpPr>
          <p:spPr bwMode="auto">
            <a:xfrm>
              <a:off x="1202933" y="4776152"/>
              <a:ext cx="288279" cy="313844"/>
            </a:xfrm>
            <a:custGeom>
              <a:avLst/>
              <a:gdLst>
                <a:gd name="T0" fmla="*/ 162 w 217"/>
                <a:gd name="T1" fmla="*/ 0 h 237"/>
                <a:gd name="T2" fmla="*/ 161 w 217"/>
                <a:gd name="T3" fmla="*/ 0 h 237"/>
                <a:gd name="T4" fmla="*/ 2 w 217"/>
                <a:gd name="T5" fmla="*/ 50 h 237"/>
                <a:gd name="T6" fmla="*/ 6 w 217"/>
                <a:gd name="T7" fmla="*/ 131 h 237"/>
                <a:gd name="T8" fmla="*/ 25 w 217"/>
                <a:gd name="T9" fmla="*/ 192 h 237"/>
                <a:gd name="T10" fmla="*/ 51 w 217"/>
                <a:gd name="T11" fmla="*/ 237 h 237"/>
                <a:gd name="T12" fmla="*/ 217 w 217"/>
                <a:gd name="T13" fmla="*/ 172 h 237"/>
                <a:gd name="T14" fmla="*/ 162 w 217"/>
                <a:gd name="T15" fmla="*/ 0 h 2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6" h="236">
                  <a:moveTo>
                    <a:pt x="162" y="0"/>
                  </a:moveTo>
                  <a:cubicBezTo>
                    <a:pt x="161" y="0"/>
                    <a:pt x="161" y="0"/>
                    <a:pt x="161" y="0"/>
                  </a:cubicBezTo>
                  <a:cubicBezTo>
                    <a:pt x="2" y="50"/>
                    <a:pt x="2" y="50"/>
                    <a:pt x="2" y="50"/>
                  </a:cubicBezTo>
                  <a:cubicBezTo>
                    <a:pt x="0" y="82"/>
                    <a:pt x="3" y="111"/>
                    <a:pt x="6" y="131"/>
                  </a:cubicBezTo>
                  <a:cubicBezTo>
                    <a:pt x="25" y="192"/>
                    <a:pt x="25" y="192"/>
                    <a:pt x="25" y="192"/>
                  </a:cubicBezTo>
                  <a:cubicBezTo>
                    <a:pt x="31" y="205"/>
                    <a:pt x="40" y="220"/>
                    <a:pt x="51" y="237"/>
                  </a:cubicBezTo>
                  <a:cubicBezTo>
                    <a:pt x="217" y="172"/>
                    <a:pt x="217" y="172"/>
                    <a:pt x="217" y="172"/>
                  </a:cubicBezTo>
                  <a:lnTo>
                    <a:pt x="162" y="0"/>
                  </a:lnTo>
                  <a:close/>
                </a:path>
              </a:pathLst>
            </a:custGeom>
            <a:solidFill>
              <a:srgbClr val="006E94"/>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latin typeface="微软雅黑" panose="020B0503020204020204" pitchFamily="34" charset="-122"/>
                <a:ea typeface="微软雅黑" panose="020B0503020204020204" pitchFamily="34" charset="-122"/>
              </a:endParaRPr>
            </a:p>
          </p:txBody>
        </p:sp>
        <p:sp>
          <p:nvSpPr>
            <p:cNvPr id="43" name="任意多边形 76"/>
            <p:cNvSpPr/>
            <p:nvPr>
              <p:custDataLst>
                <p:tags r:id="rId8"/>
              </p:custDataLst>
            </p:nvPr>
          </p:nvSpPr>
          <p:spPr bwMode="auto">
            <a:xfrm>
              <a:off x="1417158" y="4599835"/>
              <a:ext cx="389661" cy="405529"/>
            </a:xfrm>
            <a:custGeom>
              <a:avLst/>
              <a:gdLst>
                <a:gd name="T0" fmla="*/ 294 w 294"/>
                <a:gd name="T1" fmla="*/ 258 h 306"/>
                <a:gd name="T2" fmla="*/ 212 w 294"/>
                <a:gd name="T3" fmla="*/ 0 h 306"/>
                <a:gd name="T4" fmla="*/ 0 w 294"/>
                <a:gd name="T5" fmla="*/ 133 h 306"/>
                <a:gd name="T6" fmla="*/ 55 w 294"/>
                <a:gd name="T7" fmla="*/ 306 h 306"/>
                <a:gd name="T8" fmla="*/ 294 w 294"/>
                <a:gd name="T9" fmla="*/ 258 h 306"/>
              </a:gdLst>
              <a:ahLst/>
              <a:cxnLst>
                <a:cxn ang="0">
                  <a:pos x="T0" y="T1"/>
                </a:cxn>
                <a:cxn ang="0">
                  <a:pos x="T2" y="T3"/>
                </a:cxn>
                <a:cxn ang="0">
                  <a:pos x="T4" y="T5"/>
                </a:cxn>
                <a:cxn ang="0">
                  <a:pos x="T6" y="T7"/>
                </a:cxn>
                <a:cxn ang="0">
                  <a:pos x="T8" y="T9"/>
                </a:cxn>
              </a:cxnLst>
              <a:rect l="0" t="0" r="r" b="b"/>
              <a:pathLst>
                <a:path w="294" h="306">
                  <a:moveTo>
                    <a:pt x="294" y="258"/>
                  </a:moveTo>
                  <a:cubicBezTo>
                    <a:pt x="212" y="0"/>
                    <a:pt x="212" y="0"/>
                    <a:pt x="212" y="0"/>
                  </a:cubicBezTo>
                  <a:cubicBezTo>
                    <a:pt x="145" y="78"/>
                    <a:pt x="42" y="119"/>
                    <a:pt x="0" y="133"/>
                  </a:cubicBezTo>
                  <a:cubicBezTo>
                    <a:pt x="55" y="306"/>
                    <a:pt x="55" y="306"/>
                    <a:pt x="55" y="306"/>
                  </a:cubicBezTo>
                  <a:cubicBezTo>
                    <a:pt x="86" y="296"/>
                    <a:pt x="208" y="260"/>
                    <a:pt x="294" y="25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40000" lnSpcReduction="20000"/>
            </a:bodyPr>
            <a:lstStyle/>
            <a:p>
              <a:pPr algn="ctr"/>
              <a:endParaRPr>
                <a:latin typeface="微软雅黑" panose="020B0503020204020204" pitchFamily="34" charset="-122"/>
                <a:ea typeface="微软雅黑" panose="020B0503020204020204" pitchFamily="34" charset="-122"/>
              </a:endParaRPr>
            </a:p>
          </p:txBody>
        </p:sp>
        <p:sp>
          <p:nvSpPr>
            <p:cNvPr id="44" name="任意多边形 77"/>
            <p:cNvSpPr/>
            <p:nvPr>
              <p:custDataLst>
                <p:tags r:id="rId9"/>
              </p:custDataLst>
            </p:nvPr>
          </p:nvSpPr>
          <p:spPr bwMode="auto">
            <a:xfrm>
              <a:off x="1489448" y="4941890"/>
              <a:ext cx="346463" cy="111962"/>
            </a:xfrm>
            <a:custGeom>
              <a:avLst/>
              <a:gdLst>
                <a:gd name="T0" fmla="*/ 0 w 261"/>
                <a:gd name="T1" fmla="*/ 48 h 85"/>
                <a:gd name="T2" fmla="*/ 12 w 261"/>
                <a:gd name="T3" fmla="*/ 85 h 85"/>
                <a:gd name="T4" fmla="*/ 261 w 261"/>
                <a:gd name="T5" fmla="*/ 72 h 85"/>
                <a:gd name="T6" fmla="*/ 239 w 261"/>
                <a:gd name="T7" fmla="*/ 0 h 85"/>
                <a:gd name="T8" fmla="*/ 0 w 261"/>
                <a:gd name="T9" fmla="*/ 48 h 85"/>
              </a:gdLst>
              <a:ahLst/>
              <a:cxnLst>
                <a:cxn ang="0">
                  <a:pos x="T0" y="T1"/>
                </a:cxn>
                <a:cxn ang="0">
                  <a:pos x="T2" y="T3"/>
                </a:cxn>
                <a:cxn ang="0">
                  <a:pos x="T4" y="T5"/>
                </a:cxn>
                <a:cxn ang="0">
                  <a:pos x="T6" y="T7"/>
                </a:cxn>
                <a:cxn ang="0">
                  <a:pos x="T8" y="T9"/>
                </a:cxn>
              </a:cxnLst>
              <a:rect l="0" t="0" r="r" b="b"/>
              <a:pathLst>
                <a:path w="261" h="85">
                  <a:moveTo>
                    <a:pt x="0" y="48"/>
                  </a:moveTo>
                  <a:cubicBezTo>
                    <a:pt x="12" y="85"/>
                    <a:pt x="12" y="85"/>
                    <a:pt x="12" y="85"/>
                  </a:cubicBezTo>
                  <a:cubicBezTo>
                    <a:pt x="54" y="72"/>
                    <a:pt x="162" y="46"/>
                    <a:pt x="261" y="72"/>
                  </a:cubicBezTo>
                  <a:cubicBezTo>
                    <a:pt x="239" y="0"/>
                    <a:pt x="239" y="0"/>
                    <a:pt x="239" y="0"/>
                  </a:cubicBezTo>
                  <a:cubicBezTo>
                    <a:pt x="153" y="2"/>
                    <a:pt x="31" y="38"/>
                    <a:pt x="0" y="48"/>
                  </a:cubicBezTo>
                  <a:close/>
                </a:path>
              </a:pathLst>
            </a:custGeom>
            <a:solidFill>
              <a:srgbClr val="D1D2D4"/>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latin typeface="微软雅黑" panose="020B0503020204020204" pitchFamily="34" charset="-122"/>
                <a:ea typeface="微软雅黑" panose="020B0503020204020204" pitchFamily="34" charset="-122"/>
              </a:endParaRPr>
            </a:p>
          </p:txBody>
        </p:sp>
        <p:sp>
          <p:nvSpPr>
            <p:cNvPr id="45" name="任意多边形 78"/>
            <p:cNvSpPr/>
            <p:nvPr>
              <p:custDataLst>
                <p:tags r:id="rId10"/>
              </p:custDataLst>
            </p:nvPr>
          </p:nvSpPr>
          <p:spPr bwMode="auto">
            <a:xfrm>
              <a:off x="1854425" y="4679178"/>
              <a:ext cx="84632" cy="186015"/>
            </a:xfrm>
            <a:custGeom>
              <a:avLst/>
              <a:gdLst>
                <a:gd name="T0" fmla="*/ 39 w 64"/>
                <a:gd name="T1" fmla="*/ 15 h 140"/>
                <a:gd name="T2" fmla="*/ 0 w 64"/>
                <a:gd name="T3" fmla="*/ 0 h 140"/>
                <a:gd name="T4" fmla="*/ 44 w 64"/>
                <a:gd name="T5" fmla="*/ 140 h 140"/>
                <a:gd name="T6" fmla="*/ 39 w 64"/>
                <a:gd name="T7" fmla="*/ 15 h 140"/>
              </a:gdLst>
              <a:ahLst/>
              <a:cxnLst>
                <a:cxn ang="0">
                  <a:pos x="T0" y="T1"/>
                </a:cxn>
                <a:cxn ang="0">
                  <a:pos x="T2" y="T3"/>
                </a:cxn>
                <a:cxn ang="0">
                  <a:pos x="T4" y="T5"/>
                </a:cxn>
                <a:cxn ang="0">
                  <a:pos x="T6" y="T7"/>
                </a:cxn>
              </a:cxnLst>
              <a:rect l="0" t="0" r="r" b="b"/>
              <a:pathLst>
                <a:path w="64" h="140">
                  <a:moveTo>
                    <a:pt x="39" y="15"/>
                  </a:moveTo>
                  <a:cubicBezTo>
                    <a:pt x="28" y="7"/>
                    <a:pt x="14" y="2"/>
                    <a:pt x="0" y="0"/>
                  </a:cubicBezTo>
                  <a:cubicBezTo>
                    <a:pt x="44" y="140"/>
                    <a:pt x="44" y="140"/>
                    <a:pt x="44" y="140"/>
                  </a:cubicBezTo>
                  <a:cubicBezTo>
                    <a:pt x="64" y="95"/>
                    <a:pt x="51" y="46"/>
                    <a:pt x="39" y="15"/>
                  </a:cubicBezTo>
                  <a:close/>
                </a:path>
              </a:pathLst>
            </a:custGeom>
            <a:solidFill>
              <a:srgbClr val="CECFD0"/>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latin typeface="微软雅黑" panose="020B0503020204020204" pitchFamily="34" charset="-122"/>
                <a:ea typeface="微软雅黑" panose="020B0503020204020204" pitchFamily="34" charset="-122"/>
              </a:endParaRPr>
            </a:p>
          </p:txBody>
        </p:sp>
        <p:sp>
          <p:nvSpPr>
            <p:cNvPr id="46" name="任意多边形 79"/>
            <p:cNvSpPr/>
            <p:nvPr>
              <p:custDataLst>
                <p:tags r:id="rId11"/>
              </p:custDataLst>
            </p:nvPr>
          </p:nvSpPr>
          <p:spPr bwMode="auto">
            <a:xfrm>
              <a:off x="1905556" y="4699454"/>
              <a:ext cx="56422" cy="171909"/>
            </a:xfrm>
            <a:custGeom>
              <a:avLst/>
              <a:gdLst>
                <a:gd name="T0" fmla="*/ 32 w 42"/>
                <a:gd name="T1" fmla="*/ 43 h 130"/>
                <a:gd name="T2" fmla="*/ 0 w 42"/>
                <a:gd name="T3" fmla="*/ 0 h 130"/>
                <a:gd name="T4" fmla="*/ 5 w 42"/>
                <a:gd name="T5" fmla="*/ 125 h 130"/>
                <a:gd name="T6" fmla="*/ 7 w 42"/>
                <a:gd name="T7" fmla="*/ 130 h 130"/>
                <a:gd name="T8" fmla="*/ 32 w 42"/>
                <a:gd name="T9" fmla="*/ 43 h 130"/>
              </a:gdLst>
              <a:ahLst/>
              <a:cxnLst>
                <a:cxn ang="0">
                  <a:pos x="T0" y="T1"/>
                </a:cxn>
                <a:cxn ang="0">
                  <a:pos x="T2" y="T3"/>
                </a:cxn>
                <a:cxn ang="0">
                  <a:pos x="T4" y="T5"/>
                </a:cxn>
                <a:cxn ang="0">
                  <a:pos x="T6" y="T7"/>
                </a:cxn>
                <a:cxn ang="0">
                  <a:pos x="T8" y="T9"/>
                </a:cxn>
              </a:cxnLst>
              <a:rect l="0" t="0" r="r" b="b"/>
              <a:pathLst>
                <a:path w="42" h="130">
                  <a:moveTo>
                    <a:pt x="32" y="43"/>
                  </a:moveTo>
                  <a:cubicBezTo>
                    <a:pt x="26" y="25"/>
                    <a:pt x="15" y="10"/>
                    <a:pt x="0" y="0"/>
                  </a:cubicBezTo>
                  <a:cubicBezTo>
                    <a:pt x="12" y="31"/>
                    <a:pt x="25" y="80"/>
                    <a:pt x="5" y="125"/>
                  </a:cubicBezTo>
                  <a:cubicBezTo>
                    <a:pt x="7" y="130"/>
                    <a:pt x="7" y="130"/>
                    <a:pt x="7" y="130"/>
                  </a:cubicBezTo>
                  <a:cubicBezTo>
                    <a:pt x="31" y="109"/>
                    <a:pt x="42" y="75"/>
                    <a:pt x="32" y="4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latin typeface="微软雅黑" panose="020B0503020204020204" pitchFamily="34" charset="-122"/>
                <a:ea typeface="微软雅黑" panose="020B0503020204020204" pitchFamily="34" charset="-122"/>
              </a:endParaRPr>
            </a:p>
          </p:txBody>
        </p:sp>
        <p:sp>
          <p:nvSpPr>
            <p:cNvPr id="47" name="任意多边形 80"/>
            <p:cNvSpPr/>
            <p:nvPr>
              <p:custDataLst>
                <p:tags r:id="rId12"/>
              </p:custDataLst>
            </p:nvPr>
          </p:nvSpPr>
          <p:spPr bwMode="auto">
            <a:xfrm>
              <a:off x="1699265" y="4429689"/>
              <a:ext cx="226567" cy="470767"/>
            </a:xfrm>
            <a:custGeom>
              <a:avLst/>
              <a:gdLst>
                <a:gd name="T0" fmla="*/ 165 w 171"/>
                <a:gd name="T1" fmla="*/ 335 h 356"/>
                <a:gd name="T2" fmla="*/ 119 w 171"/>
                <a:gd name="T3" fmla="*/ 190 h 356"/>
                <a:gd name="T4" fmla="*/ 71 w 171"/>
                <a:gd name="T5" fmla="*/ 38 h 356"/>
                <a:gd name="T6" fmla="*/ 22 w 171"/>
                <a:gd name="T7" fmla="*/ 27 h 356"/>
                <a:gd name="T8" fmla="*/ 0 w 171"/>
                <a:gd name="T9" fmla="*/ 88 h 356"/>
                <a:gd name="T10" fmla="*/ 83 w 171"/>
                <a:gd name="T11" fmla="*/ 353 h 356"/>
                <a:gd name="T12" fmla="*/ 171 w 171"/>
                <a:gd name="T13" fmla="*/ 356 h 356"/>
                <a:gd name="T14" fmla="*/ 165 w 171"/>
                <a:gd name="T15" fmla="*/ 335 h 3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1" h="356">
                  <a:moveTo>
                    <a:pt x="165" y="335"/>
                  </a:moveTo>
                  <a:cubicBezTo>
                    <a:pt x="119" y="190"/>
                    <a:pt x="119" y="190"/>
                    <a:pt x="119" y="190"/>
                  </a:cubicBezTo>
                  <a:cubicBezTo>
                    <a:pt x="71" y="38"/>
                    <a:pt x="71" y="38"/>
                    <a:pt x="71" y="38"/>
                  </a:cubicBezTo>
                  <a:cubicBezTo>
                    <a:pt x="59" y="0"/>
                    <a:pt x="22" y="27"/>
                    <a:pt x="22" y="27"/>
                  </a:cubicBezTo>
                  <a:cubicBezTo>
                    <a:pt x="17" y="49"/>
                    <a:pt x="10" y="69"/>
                    <a:pt x="0" y="88"/>
                  </a:cubicBezTo>
                  <a:cubicBezTo>
                    <a:pt x="83" y="353"/>
                    <a:pt x="83" y="353"/>
                    <a:pt x="83" y="353"/>
                  </a:cubicBezTo>
                  <a:cubicBezTo>
                    <a:pt x="171" y="356"/>
                    <a:pt x="171" y="356"/>
                    <a:pt x="171" y="356"/>
                  </a:cubicBezTo>
                  <a:lnTo>
                    <a:pt x="165" y="33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62500" lnSpcReduction="20000"/>
            </a:bodyPr>
            <a:lstStyle/>
            <a:p>
              <a:pPr algn="ctr"/>
              <a:endParaRPr>
                <a:latin typeface="微软雅黑" panose="020B0503020204020204" pitchFamily="34" charset="-122"/>
                <a:ea typeface="微软雅黑" panose="020B0503020204020204" pitchFamily="34" charset="-122"/>
              </a:endParaRPr>
            </a:p>
          </p:txBody>
        </p:sp>
        <p:sp>
          <p:nvSpPr>
            <p:cNvPr id="48" name="任意多边形 81"/>
            <p:cNvSpPr/>
            <p:nvPr>
              <p:custDataLst>
                <p:tags r:id="rId13"/>
              </p:custDataLst>
            </p:nvPr>
          </p:nvSpPr>
          <p:spPr bwMode="auto">
            <a:xfrm>
              <a:off x="1809464" y="4896929"/>
              <a:ext cx="187778" cy="227449"/>
            </a:xfrm>
            <a:custGeom>
              <a:avLst/>
              <a:gdLst>
                <a:gd name="T0" fmla="*/ 0 w 142"/>
                <a:gd name="T1" fmla="*/ 0 h 172"/>
                <a:gd name="T2" fmla="*/ 43 w 142"/>
                <a:gd name="T3" fmla="*/ 134 h 172"/>
                <a:gd name="T4" fmla="*/ 96 w 142"/>
                <a:gd name="T5" fmla="*/ 171 h 172"/>
                <a:gd name="T6" fmla="*/ 130 w 142"/>
                <a:gd name="T7" fmla="*/ 134 h 172"/>
                <a:gd name="T8" fmla="*/ 88 w 142"/>
                <a:gd name="T9" fmla="*/ 3 h 172"/>
                <a:gd name="T10" fmla="*/ 0 w 142"/>
                <a:gd name="T11" fmla="*/ 0 h 172"/>
              </a:gdLst>
              <a:ahLst/>
              <a:cxnLst>
                <a:cxn ang="0">
                  <a:pos x="T0" y="T1"/>
                </a:cxn>
                <a:cxn ang="0">
                  <a:pos x="T2" y="T3"/>
                </a:cxn>
                <a:cxn ang="0">
                  <a:pos x="T4" y="T5"/>
                </a:cxn>
                <a:cxn ang="0">
                  <a:pos x="T6" y="T7"/>
                </a:cxn>
                <a:cxn ang="0">
                  <a:pos x="T8" y="T9"/>
                </a:cxn>
                <a:cxn ang="0">
                  <a:pos x="T10" y="T11"/>
                </a:cxn>
              </a:cxnLst>
              <a:rect l="0" t="0" r="r" b="b"/>
              <a:pathLst>
                <a:path w="142" h="172">
                  <a:moveTo>
                    <a:pt x="0" y="0"/>
                  </a:moveTo>
                  <a:cubicBezTo>
                    <a:pt x="43" y="134"/>
                    <a:pt x="43" y="134"/>
                    <a:pt x="43" y="134"/>
                  </a:cubicBezTo>
                  <a:cubicBezTo>
                    <a:pt x="62" y="143"/>
                    <a:pt x="80" y="155"/>
                    <a:pt x="96" y="171"/>
                  </a:cubicBezTo>
                  <a:cubicBezTo>
                    <a:pt x="96" y="171"/>
                    <a:pt x="142" y="172"/>
                    <a:pt x="130" y="134"/>
                  </a:cubicBezTo>
                  <a:cubicBezTo>
                    <a:pt x="88" y="3"/>
                    <a:pt x="88" y="3"/>
                    <a:pt x="88" y="3"/>
                  </a:cubicBezTo>
                  <a:lnTo>
                    <a:pt x="0" y="0"/>
                  </a:lnTo>
                  <a:close/>
                </a:path>
              </a:pathLst>
            </a:custGeom>
            <a:solidFill>
              <a:srgbClr val="E6E7E8"/>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latin typeface="微软雅黑" panose="020B0503020204020204" pitchFamily="34" charset="-122"/>
                <a:ea typeface="微软雅黑" panose="020B0503020204020204" pitchFamily="34" charset="-122"/>
              </a:endParaRPr>
            </a:p>
          </p:txBody>
        </p:sp>
        <p:sp>
          <p:nvSpPr>
            <p:cNvPr id="49" name="任意多边形 82"/>
            <p:cNvSpPr/>
            <p:nvPr>
              <p:custDataLst>
                <p:tags r:id="rId14"/>
              </p:custDataLst>
            </p:nvPr>
          </p:nvSpPr>
          <p:spPr bwMode="auto">
            <a:xfrm>
              <a:off x="1691331" y="4567216"/>
              <a:ext cx="129594" cy="362332"/>
            </a:xfrm>
            <a:custGeom>
              <a:avLst/>
              <a:gdLst>
                <a:gd name="T0" fmla="*/ 11 w 98"/>
                <a:gd name="T1" fmla="*/ 0 h 274"/>
                <a:gd name="T2" fmla="*/ 0 w 98"/>
                <a:gd name="T3" fmla="*/ 16 h 274"/>
                <a:gd name="T4" fmla="*/ 81 w 98"/>
                <a:gd name="T5" fmla="*/ 273 h 274"/>
                <a:gd name="T6" fmla="*/ 98 w 98"/>
                <a:gd name="T7" fmla="*/ 274 h 274"/>
                <a:gd name="T8" fmla="*/ 11 w 98"/>
                <a:gd name="T9" fmla="*/ 0 h 274"/>
              </a:gdLst>
              <a:ahLst/>
              <a:cxnLst>
                <a:cxn ang="0">
                  <a:pos x="T0" y="T1"/>
                </a:cxn>
                <a:cxn ang="0">
                  <a:pos x="T2" y="T3"/>
                </a:cxn>
                <a:cxn ang="0">
                  <a:pos x="T4" y="T5"/>
                </a:cxn>
                <a:cxn ang="0">
                  <a:pos x="T6" y="T7"/>
                </a:cxn>
                <a:cxn ang="0">
                  <a:pos x="T8" y="T9"/>
                </a:cxn>
              </a:cxnLst>
              <a:rect l="0" t="0" r="r" b="b"/>
              <a:pathLst>
                <a:path w="98" h="274">
                  <a:moveTo>
                    <a:pt x="11" y="0"/>
                  </a:moveTo>
                  <a:cubicBezTo>
                    <a:pt x="8" y="6"/>
                    <a:pt x="4" y="11"/>
                    <a:pt x="0" y="16"/>
                  </a:cubicBezTo>
                  <a:cubicBezTo>
                    <a:pt x="81" y="273"/>
                    <a:pt x="81" y="273"/>
                    <a:pt x="81" y="273"/>
                  </a:cubicBezTo>
                  <a:cubicBezTo>
                    <a:pt x="98" y="274"/>
                    <a:pt x="98" y="274"/>
                    <a:pt x="98" y="274"/>
                  </a:cubicBezTo>
                  <a:lnTo>
                    <a:pt x="11" y="0"/>
                  </a:lnTo>
                  <a:close/>
                </a:path>
              </a:pathLst>
            </a:custGeom>
            <a:solidFill>
              <a:srgbClr val="006E94"/>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32500" lnSpcReduction="20000"/>
            </a:bodyPr>
            <a:lstStyle/>
            <a:p>
              <a:pPr algn="ctr"/>
              <a:endParaRPr>
                <a:latin typeface="微软雅黑" panose="020B0503020204020204" pitchFamily="34" charset="-122"/>
                <a:ea typeface="微软雅黑" panose="020B0503020204020204" pitchFamily="34" charset="-122"/>
              </a:endParaRPr>
            </a:p>
          </p:txBody>
        </p:sp>
        <p:sp>
          <p:nvSpPr>
            <p:cNvPr id="50" name="任意多边形 83"/>
            <p:cNvSpPr/>
            <p:nvPr>
              <p:custDataLst>
                <p:tags r:id="rId15"/>
              </p:custDataLst>
            </p:nvPr>
          </p:nvSpPr>
          <p:spPr bwMode="auto">
            <a:xfrm>
              <a:off x="1798885" y="4928666"/>
              <a:ext cx="61711" cy="125185"/>
            </a:xfrm>
            <a:custGeom>
              <a:avLst/>
              <a:gdLst>
                <a:gd name="T0" fmla="*/ 0 w 47"/>
                <a:gd name="T1" fmla="*/ 0 h 95"/>
                <a:gd name="T2" fmla="*/ 28 w 47"/>
                <a:gd name="T3" fmla="*/ 89 h 95"/>
                <a:gd name="T4" fmla="*/ 47 w 47"/>
                <a:gd name="T5" fmla="*/ 95 h 95"/>
                <a:gd name="T6" fmla="*/ 17 w 47"/>
                <a:gd name="T7" fmla="*/ 1 h 95"/>
                <a:gd name="T8" fmla="*/ 0 w 47"/>
                <a:gd name="T9" fmla="*/ 0 h 95"/>
              </a:gdLst>
              <a:ahLst/>
              <a:cxnLst>
                <a:cxn ang="0">
                  <a:pos x="T0" y="T1"/>
                </a:cxn>
                <a:cxn ang="0">
                  <a:pos x="T2" y="T3"/>
                </a:cxn>
                <a:cxn ang="0">
                  <a:pos x="T4" y="T5"/>
                </a:cxn>
                <a:cxn ang="0">
                  <a:pos x="T6" y="T7"/>
                </a:cxn>
                <a:cxn ang="0">
                  <a:pos x="T8" y="T9"/>
                </a:cxn>
              </a:cxnLst>
              <a:rect l="0" t="0" r="r" b="b"/>
              <a:pathLst>
                <a:path w="47" h="95">
                  <a:moveTo>
                    <a:pt x="0" y="0"/>
                  </a:moveTo>
                  <a:cubicBezTo>
                    <a:pt x="28" y="89"/>
                    <a:pt x="28" y="89"/>
                    <a:pt x="28" y="89"/>
                  </a:cubicBezTo>
                  <a:cubicBezTo>
                    <a:pt x="34" y="91"/>
                    <a:pt x="41" y="93"/>
                    <a:pt x="47" y="95"/>
                  </a:cubicBezTo>
                  <a:cubicBezTo>
                    <a:pt x="17" y="1"/>
                    <a:pt x="17" y="1"/>
                    <a:pt x="17" y="1"/>
                  </a:cubicBezTo>
                  <a:lnTo>
                    <a:pt x="0" y="0"/>
                  </a:lnTo>
                  <a:close/>
                </a:path>
              </a:pathLst>
            </a:custGeom>
            <a:solidFill>
              <a:srgbClr val="005473"/>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latin typeface="微软雅黑" panose="020B0503020204020204" pitchFamily="34" charset="-122"/>
                <a:ea typeface="微软雅黑" panose="020B0503020204020204" pitchFamily="34" charset="-122"/>
              </a:endParaRPr>
            </a:p>
          </p:txBody>
        </p:sp>
      </p:grpSp>
      <p:sp>
        <p:nvSpPr>
          <p:cNvPr id="2" name="标题 1"/>
          <p:cNvSpPr>
            <a:spLocks noGrp="1"/>
          </p:cNvSpPr>
          <p:nvPr userDrawn="1">
            <p:ph type="title"/>
            <p:custDataLst>
              <p:tags r:id="rId16"/>
            </p:custDataLst>
          </p:nvPr>
        </p:nvSpPr>
        <p:spPr>
          <a:xfrm>
            <a:off x="579600" y="237600"/>
            <a:ext cx="11037600" cy="441964"/>
          </a:xfrm>
        </p:spPr>
        <p:txBody>
          <a:bodyPr/>
          <a:lstStyle>
            <a:lvl1pPr>
              <a:defRPr baseline="0">
                <a:solidFill>
                  <a:schemeClr val="bg1"/>
                </a:solidFill>
                <a:latin typeface="Arial" panose="020B0604020202020204" pitchFamily="34" charset="0"/>
                <a:ea typeface="微软雅黑" panose="020B0503020204020204" pitchFamily="34" charset="-122"/>
              </a:defRPr>
            </a:lvl1pPr>
          </a:lstStyle>
          <a:p>
            <a:r>
              <a:rPr lang="zh-CN" altLang="en-US"/>
              <a:t>单击此处编辑母版标题样式</a:t>
            </a:r>
            <a:endParaRPr lang="zh-CN" altLang="en-US"/>
          </a:p>
        </p:txBody>
      </p:sp>
      <p:sp>
        <p:nvSpPr>
          <p:cNvPr id="3" name="日期占位符 2"/>
          <p:cNvSpPr>
            <a:spLocks noGrp="1"/>
          </p:cNvSpPr>
          <p:nvPr userDrawn="1">
            <p:ph type="dt" sz="half" idx="10"/>
            <p:custDataLst>
              <p:tags r:id="rId17"/>
            </p:custDataLst>
          </p:nvPr>
        </p:nvSpPr>
        <p:spPr/>
        <p:txBody>
          <a:bodyPr/>
          <a:lstStyle>
            <a:lvl1pPr>
              <a:defRPr>
                <a:latin typeface="微软雅黑" panose="020B0503020204020204" pitchFamily="34" charset="-122"/>
                <a:ea typeface="微软雅黑" panose="020B0503020204020204" pitchFamily="34" charset="-122"/>
              </a:defRPr>
            </a:lvl1pPr>
          </a:lstStyle>
          <a:p>
            <a:fld id="{760FBDFE-C587-4B4C-A407-44438C67B59E}" type="datetimeFigureOut">
              <a:rPr lang="zh-CN" altLang="en-US" smtClean="0"/>
            </a:fld>
            <a:endParaRPr lang="zh-CN" altLang="en-US"/>
          </a:p>
        </p:txBody>
      </p:sp>
      <p:sp>
        <p:nvSpPr>
          <p:cNvPr id="4" name="页脚占位符 3"/>
          <p:cNvSpPr>
            <a:spLocks noGrp="1"/>
          </p:cNvSpPr>
          <p:nvPr userDrawn="1">
            <p:ph type="ftr" sz="quarter" idx="11"/>
            <p:custDataLst>
              <p:tags r:id="rId18"/>
            </p:custDataLst>
          </p:nvPr>
        </p:nvSpPr>
        <p:spPr/>
        <p:txBody>
          <a:bodyPr/>
          <a:lstStyle>
            <a:lvl1pPr>
              <a:defRPr>
                <a:latin typeface="微软雅黑" panose="020B0503020204020204" pitchFamily="34" charset="-122"/>
                <a:ea typeface="微软雅黑" panose="020B0503020204020204" pitchFamily="34" charset="-122"/>
              </a:defRPr>
            </a:lvl1pPr>
          </a:lstStyle>
          <a:p>
            <a:endParaRPr lang="zh-CN" altLang="en-US"/>
          </a:p>
        </p:txBody>
      </p:sp>
      <p:sp>
        <p:nvSpPr>
          <p:cNvPr id="5" name="灯片编号占位符 4"/>
          <p:cNvSpPr>
            <a:spLocks noGrp="1"/>
          </p:cNvSpPr>
          <p:nvPr userDrawn="1">
            <p:ph type="sldNum" sz="quarter" idx="12"/>
            <p:custDataLst>
              <p:tags r:id="rId19"/>
            </p:custDataLst>
          </p:nvPr>
        </p:nvSpPr>
        <p:spPr/>
        <p:txBody>
          <a:bodyPr/>
          <a:lstStyle>
            <a:lvl1pPr>
              <a:defRPr>
                <a:latin typeface="微软雅黑" panose="020B0503020204020204" pitchFamily="34" charset="-122"/>
                <a:ea typeface="微软雅黑" panose="020B0503020204020204" pitchFamily="34" charset="-122"/>
              </a:defRPr>
            </a:lvl1pPr>
          </a:lstStyle>
          <a:p>
            <a:fld id="{49AE70B2-8BF9-45C0-BB95-33D1B9D3A854}" type="slidenum">
              <a:rPr lang="zh-CN" altLang="en-US" smtClean="0"/>
            </a:fld>
            <a:endParaRPr lang="zh-CN" altLang="en-US"/>
          </a:p>
        </p:txBody>
      </p:sp>
      <p:sp>
        <p:nvSpPr>
          <p:cNvPr id="7" name="内容占位符 6"/>
          <p:cNvSpPr>
            <a:spLocks noGrp="1"/>
          </p:cNvSpPr>
          <p:nvPr userDrawn="1">
            <p:ph sz="quarter" idx="13"/>
            <p:custDataLst>
              <p:tags r:id="rId20"/>
            </p:custDataLst>
          </p:nvPr>
        </p:nvSpPr>
        <p:spPr>
          <a:xfrm>
            <a:off x="579600" y="1663200"/>
            <a:ext cx="5342400" cy="2894400"/>
          </a:xfrm>
        </p:spPr>
        <p:txBody>
          <a:bodyPr/>
          <a:lstStyle>
            <a:lvl1pPr>
              <a:defRPr baseline="0">
                <a:solidFill>
                  <a:schemeClr val="bg1"/>
                </a:solidFill>
                <a:latin typeface="Arial" panose="020B0604020202020204" pitchFamily="34" charset="0"/>
                <a:ea typeface="微软雅黑" panose="020B0503020204020204" pitchFamily="34" charset="-122"/>
              </a:defRPr>
            </a:lvl1pPr>
            <a:lvl2pPr>
              <a:defRPr baseline="0">
                <a:solidFill>
                  <a:schemeClr val="bg1"/>
                </a:solidFill>
                <a:latin typeface="Arial" panose="020B0604020202020204" pitchFamily="34" charset="0"/>
                <a:ea typeface="微软雅黑" panose="020B0503020204020204" pitchFamily="34" charset="-122"/>
              </a:defRPr>
            </a:lvl2pPr>
            <a:lvl3pPr>
              <a:defRPr baseline="0">
                <a:solidFill>
                  <a:schemeClr val="bg1"/>
                </a:solidFill>
                <a:latin typeface="Arial" panose="020B0604020202020204" pitchFamily="34" charset="0"/>
                <a:ea typeface="微软雅黑" panose="020B0503020204020204" pitchFamily="34" charset="-122"/>
              </a:defRPr>
            </a:lvl3pPr>
            <a:lvl4pPr>
              <a:defRPr baseline="0">
                <a:solidFill>
                  <a:schemeClr val="bg1"/>
                </a:solidFill>
                <a:latin typeface="Arial" panose="020B0604020202020204" pitchFamily="34" charset="0"/>
                <a:ea typeface="微软雅黑" panose="020B0503020204020204" pitchFamily="34" charset="-122"/>
              </a:defRPr>
            </a:lvl4pPr>
            <a:lvl5pPr>
              <a:defRPr baseline="0">
                <a:solidFill>
                  <a:schemeClr val="bg1"/>
                </a:solidFill>
                <a:latin typeface="Arial" panose="020B0604020202020204" pitchFamily="34" charset="0"/>
                <a:ea typeface="微软雅黑" panose="020B0503020204020204" pitchFamily="34" charset="-122"/>
              </a:defRPr>
            </a:lvl5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9" name="内容占位符 8"/>
          <p:cNvSpPr>
            <a:spLocks noGrp="1"/>
          </p:cNvSpPr>
          <p:nvPr userDrawn="1">
            <p:ph sz="quarter" idx="14"/>
            <p:custDataLst>
              <p:tags r:id="rId21"/>
            </p:custDataLst>
          </p:nvPr>
        </p:nvSpPr>
        <p:spPr>
          <a:xfrm>
            <a:off x="6242400" y="1663200"/>
            <a:ext cx="5367600" cy="2894400"/>
          </a:xfrm>
        </p:spPr>
        <p:txBody>
          <a:bodyPr/>
          <a:lstStyle>
            <a:lvl1pPr>
              <a:defRPr baseline="0">
                <a:solidFill>
                  <a:schemeClr val="bg1"/>
                </a:solidFill>
                <a:latin typeface="Arial" panose="020B0604020202020204" pitchFamily="34" charset="0"/>
                <a:ea typeface="微软雅黑" panose="020B0503020204020204" pitchFamily="34" charset="-122"/>
              </a:defRPr>
            </a:lvl1pPr>
            <a:lvl2pPr>
              <a:defRPr baseline="0">
                <a:solidFill>
                  <a:schemeClr val="bg1"/>
                </a:solidFill>
                <a:latin typeface="Arial" panose="020B0604020202020204" pitchFamily="34" charset="0"/>
                <a:ea typeface="微软雅黑" panose="020B0503020204020204" pitchFamily="34" charset="-122"/>
              </a:defRPr>
            </a:lvl2pPr>
            <a:lvl3pPr>
              <a:defRPr baseline="0">
                <a:solidFill>
                  <a:schemeClr val="bg1"/>
                </a:solidFill>
                <a:latin typeface="Arial" panose="020B0604020202020204" pitchFamily="34" charset="0"/>
                <a:ea typeface="微软雅黑" panose="020B0503020204020204" pitchFamily="34" charset="-122"/>
              </a:defRPr>
            </a:lvl3pPr>
            <a:lvl4pPr>
              <a:defRPr baseline="0">
                <a:solidFill>
                  <a:schemeClr val="bg1"/>
                </a:solidFill>
                <a:latin typeface="Arial" panose="020B0604020202020204" pitchFamily="34" charset="0"/>
                <a:ea typeface="微软雅黑" panose="020B0503020204020204" pitchFamily="34" charset="-122"/>
              </a:defRPr>
            </a:lvl4pPr>
            <a:lvl5pPr>
              <a:defRPr baseline="0">
                <a:solidFill>
                  <a:schemeClr val="bg1"/>
                </a:solidFill>
                <a:latin typeface="Arial" panose="020B0604020202020204" pitchFamily="34" charset="0"/>
                <a:ea typeface="微软雅黑" panose="020B0503020204020204" pitchFamily="34" charset="-122"/>
              </a:defRPr>
            </a:lvl5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11" name="文本占位符 10"/>
          <p:cNvSpPr>
            <a:spLocks noGrp="1"/>
          </p:cNvSpPr>
          <p:nvPr userDrawn="1">
            <p:ph type="body" sz="quarter" idx="15"/>
            <p:custDataLst>
              <p:tags r:id="rId22"/>
            </p:custDataLst>
          </p:nvPr>
        </p:nvSpPr>
        <p:spPr>
          <a:xfrm>
            <a:off x="572400" y="4816800"/>
            <a:ext cx="5342400" cy="781200"/>
          </a:xfrm>
        </p:spPr>
        <p:txBody>
          <a:bodyPr/>
          <a:lstStyle>
            <a:lvl1pPr>
              <a:defRPr baseline="0">
                <a:solidFill>
                  <a:schemeClr val="bg1"/>
                </a:solidFill>
                <a:latin typeface="Arial" panose="020B0604020202020204" pitchFamily="34" charset="0"/>
                <a:ea typeface="微软雅黑" panose="020B0503020204020204" pitchFamily="34" charset="-122"/>
              </a:defRPr>
            </a:lvl1pPr>
          </a:lstStyle>
          <a:p>
            <a:pPr lvl="0"/>
            <a:r>
              <a:rPr lang="zh-CN" altLang="en-US"/>
              <a:t>单击此处编辑母版文本样式</a:t>
            </a:r>
            <a:endParaRPr lang="zh-CN" altLang="en-US"/>
          </a:p>
        </p:txBody>
      </p:sp>
      <p:sp>
        <p:nvSpPr>
          <p:cNvPr id="13" name="文本占位符 12"/>
          <p:cNvSpPr>
            <a:spLocks noGrp="1"/>
          </p:cNvSpPr>
          <p:nvPr userDrawn="1">
            <p:ph type="body" sz="quarter" idx="16"/>
            <p:custDataLst>
              <p:tags r:id="rId23"/>
            </p:custDataLst>
          </p:nvPr>
        </p:nvSpPr>
        <p:spPr>
          <a:xfrm>
            <a:off x="6253200" y="4813200"/>
            <a:ext cx="5367600" cy="781200"/>
          </a:xfrm>
        </p:spPr>
        <p:txBody>
          <a:bodyPr/>
          <a:lstStyle>
            <a:lvl1pPr>
              <a:defRPr baseline="0">
                <a:solidFill>
                  <a:schemeClr val="bg1"/>
                </a:solidFill>
                <a:latin typeface="Arial" panose="020B0604020202020204" pitchFamily="34" charset="0"/>
                <a:ea typeface="微软雅黑" panose="020B0503020204020204" pitchFamily="34" charset="-122"/>
              </a:defRPr>
            </a:lvl1pPr>
          </a:lstStyle>
          <a:p>
            <a:pPr lvl="0"/>
            <a:r>
              <a:rPr lang="zh-CN" altLang="en-US"/>
              <a:t>单击此处编辑母版文本样式</a:t>
            </a:r>
            <a:endParaRPr lang="zh-CN" altLang="en-US"/>
          </a:p>
        </p:txBody>
      </p:sp>
    </p:spTree>
  </p:cSld>
  <p:clrMapOvr>
    <a:masterClrMapping/>
  </p:clrMapOvr>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腰带">
    <p:bg>
      <p:bgPr>
        <a:solidFill>
          <a:schemeClr val="tx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959224"/>
            <a:ext cx="12192000" cy="4939553"/>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latin typeface="微软雅黑" panose="020B0503020204020204" pitchFamily="34" charset="-122"/>
              <a:ea typeface="微软雅黑" panose="020B0503020204020204" pitchFamily="34" charset="-122"/>
              <a:sym typeface="+mn-ea"/>
            </a:endParaRPr>
          </a:p>
        </p:txBody>
      </p:sp>
      <p:sp>
        <p:nvSpPr>
          <p:cNvPr id="22" name="任意多边形: 形状 21"/>
          <p:cNvSpPr/>
          <p:nvPr userDrawn="1">
            <p:custDataLst>
              <p:tags r:id="rId3"/>
            </p:custDataLst>
          </p:nvPr>
        </p:nvSpPr>
        <p:spPr>
          <a:xfrm flipV="1">
            <a:off x="-3175" y="14605"/>
            <a:ext cx="12195175" cy="807720"/>
          </a:xfrm>
          <a:custGeom>
            <a:avLst/>
            <a:gdLst>
              <a:gd name="connsiteX0" fmla="*/ 12195098 w 12195098"/>
              <a:gd name="connsiteY0" fmla="*/ 0 h 704379"/>
              <a:gd name="connsiteX1" fmla="*/ 12195098 w 12195098"/>
              <a:gd name="connsiteY1" fmla="*/ 704379 h 704379"/>
              <a:gd name="connsiteX2" fmla="*/ 0 w 12195098"/>
              <a:gd name="connsiteY2" fmla="*/ 704379 h 704379"/>
              <a:gd name="connsiteX3" fmla="*/ 0 w 12195098"/>
              <a:gd name="connsiteY3" fmla="*/ 150650 h 704379"/>
              <a:gd name="connsiteX4" fmla="*/ 61107 w 12195098"/>
              <a:gd name="connsiteY4" fmla="*/ 138632 h 704379"/>
              <a:gd name="connsiteX5" fmla="*/ 1724284 w 12195098"/>
              <a:gd name="connsiteY5" fmla="*/ 20707 h 704379"/>
              <a:gd name="connsiteX6" fmla="*/ 6963034 w 12195098"/>
              <a:gd name="connsiteY6" fmla="*/ 435688 h 704379"/>
              <a:gd name="connsiteX7" fmla="*/ 11886117 w 12195098"/>
              <a:gd name="connsiteY7" fmla="*/ 57969 h 704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5098" h="704379">
                <a:moveTo>
                  <a:pt x="12195098" y="0"/>
                </a:moveTo>
                <a:lnTo>
                  <a:pt x="12195098" y="704379"/>
                </a:lnTo>
                <a:lnTo>
                  <a:pt x="0" y="704379"/>
                </a:lnTo>
                <a:lnTo>
                  <a:pt x="0" y="150650"/>
                </a:lnTo>
                <a:lnTo>
                  <a:pt x="61107" y="138632"/>
                </a:lnTo>
                <a:cubicBezTo>
                  <a:pt x="457137" y="69950"/>
                  <a:pt x="988081" y="23153"/>
                  <a:pt x="1724284" y="20707"/>
                </a:cubicBezTo>
                <a:cubicBezTo>
                  <a:pt x="4080134" y="12877"/>
                  <a:pt x="5194560" y="443518"/>
                  <a:pt x="6963034" y="435688"/>
                </a:cubicBezTo>
                <a:cubicBezTo>
                  <a:pt x="8620979" y="428348"/>
                  <a:pt x="9715238" y="450828"/>
                  <a:pt x="11886117" y="57969"/>
                </a:cubicBezTo>
                <a:close/>
              </a:path>
            </a:pathLst>
          </a:custGeom>
          <a:gradFill>
            <a:gsLst>
              <a:gs pos="0">
                <a:schemeClr val="accent3">
                  <a:alpha val="20000"/>
                </a:schemeClr>
              </a:gs>
              <a:gs pos="100000">
                <a:schemeClr val="accent3">
                  <a:lumMod val="50000"/>
                  <a:alpha val="3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任意多边形: 形状 22"/>
          <p:cNvSpPr/>
          <p:nvPr userDrawn="1">
            <p:custDataLst>
              <p:tags r:id="rId4"/>
            </p:custDataLst>
          </p:nvPr>
        </p:nvSpPr>
        <p:spPr>
          <a:xfrm flipH="1" flipV="1">
            <a:off x="-3175" y="0"/>
            <a:ext cx="12195175" cy="622935"/>
          </a:xfrm>
          <a:custGeom>
            <a:avLst/>
            <a:gdLst>
              <a:gd name="connsiteX0" fmla="*/ 12028135 w 12195098"/>
              <a:gd name="connsiteY0" fmla="*/ 21 h 542958"/>
              <a:gd name="connsiteX1" fmla="*/ 7592061 w 12195098"/>
              <a:gd name="connsiteY1" fmla="*/ 363419 h 542958"/>
              <a:gd name="connsiteX2" fmla="*/ 2781549 w 12195098"/>
              <a:gd name="connsiteY2" fmla="*/ 26018 h 542958"/>
              <a:gd name="connsiteX3" fmla="*/ 501979 w 12195098"/>
              <a:gd name="connsiteY3" fmla="*/ 135033 h 542958"/>
              <a:gd name="connsiteX4" fmla="*/ 0 w 12195098"/>
              <a:gd name="connsiteY4" fmla="*/ 193401 h 542958"/>
              <a:gd name="connsiteX5" fmla="*/ 0 w 12195098"/>
              <a:gd name="connsiteY5" fmla="*/ 542958 h 542958"/>
              <a:gd name="connsiteX6" fmla="*/ 12195098 w 12195098"/>
              <a:gd name="connsiteY6" fmla="*/ 542958 h 542958"/>
              <a:gd name="connsiteX7" fmla="*/ 12195098 w 12195098"/>
              <a:gd name="connsiteY7" fmla="*/ 4876 h 542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5098" h="542958">
                <a:moveTo>
                  <a:pt x="12028135" y="21"/>
                </a:moveTo>
                <a:cubicBezTo>
                  <a:pt x="10982518" y="-3135"/>
                  <a:pt x="9067644" y="360253"/>
                  <a:pt x="7592061" y="363419"/>
                </a:cubicBezTo>
                <a:cubicBezTo>
                  <a:pt x="6018106" y="366796"/>
                  <a:pt x="4259405" y="2301"/>
                  <a:pt x="2781549" y="26018"/>
                </a:cubicBezTo>
                <a:cubicBezTo>
                  <a:pt x="2042621" y="37877"/>
                  <a:pt x="1230424" y="64648"/>
                  <a:pt x="501979" y="135033"/>
                </a:cubicBezTo>
                <a:lnTo>
                  <a:pt x="0" y="193401"/>
                </a:lnTo>
                <a:lnTo>
                  <a:pt x="0" y="542958"/>
                </a:lnTo>
                <a:lnTo>
                  <a:pt x="12195098" y="542958"/>
                </a:lnTo>
                <a:lnTo>
                  <a:pt x="12195098" y="4876"/>
                </a:lnTo>
                <a:close/>
              </a:path>
            </a:pathLst>
          </a:custGeom>
          <a:gradFill>
            <a:gsLst>
              <a:gs pos="0">
                <a:schemeClr val="accent1">
                  <a:alpha val="20000"/>
                </a:schemeClr>
              </a:gs>
              <a:gs pos="100000">
                <a:schemeClr val="accent1">
                  <a:lumMod val="50000"/>
                  <a:alpha val="3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形状 16"/>
          <p:cNvSpPr/>
          <p:nvPr userDrawn="1">
            <p:custDataLst>
              <p:tags r:id="rId5"/>
            </p:custDataLst>
          </p:nvPr>
        </p:nvSpPr>
        <p:spPr>
          <a:xfrm>
            <a:off x="-3175" y="4126230"/>
            <a:ext cx="12195175" cy="2719705"/>
          </a:xfrm>
          <a:custGeom>
            <a:avLst/>
            <a:gdLst>
              <a:gd name="connsiteX0" fmla="*/ 12195098 w 12195098"/>
              <a:gd name="connsiteY0" fmla="*/ 0 h 2719794"/>
              <a:gd name="connsiteX1" fmla="*/ 12195098 w 12195098"/>
              <a:gd name="connsiteY1" fmla="*/ 2569296 h 2719794"/>
              <a:gd name="connsiteX2" fmla="*/ 12192000 w 12195098"/>
              <a:gd name="connsiteY2" fmla="*/ 2570892 h 2719794"/>
              <a:gd name="connsiteX3" fmla="*/ 12192000 w 12195098"/>
              <a:gd name="connsiteY3" fmla="*/ 2719794 h 2719794"/>
              <a:gd name="connsiteX4" fmla="*/ 0 w 12195098"/>
              <a:gd name="connsiteY4" fmla="*/ 2719794 h 2719794"/>
              <a:gd name="connsiteX5" fmla="*/ 0 w 12195098"/>
              <a:gd name="connsiteY5" fmla="*/ 389696 h 2719794"/>
              <a:gd name="connsiteX6" fmla="*/ 61107 w 12195098"/>
              <a:gd name="connsiteY6" fmla="*/ 358610 h 2719794"/>
              <a:gd name="connsiteX7" fmla="*/ 1724284 w 12195098"/>
              <a:gd name="connsiteY7" fmla="*/ 53563 h 2719794"/>
              <a:gd name="connsiteX8" fmla="*/ 6963034 w 12195098"/>
              <a:gd name="connsiteY8" fmla="*/ 1127027 h 2719794"/>
              <a:gd name="connsiteX9" fmla="*/ 11886117 w 12195098"/>
              <a:gd name="connsiteY9" fmla="*/ 149953 h 2719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5098" h="2719794">
                <a:moveTo>
                  <a:pt x="12195098" y="0"/>
                </a:moveTo>
                <a:lnTo>
                  <a:pt x="12195098" y="2569296"/>
                </a:lnTo>
                <a:lnTo>
                  <a:pt x="12192000" y="2570892"/>
                </a:lnTo>
                <a:lnTo>
                  <a:pt x="12192000" y="2719794"/>
                </a:lnTo>
                <a:lnTo>
                  <a:pt x="0" y="2719794"/>
                </a:lnTo>
                <a:lnTo>
                  <a:pt x="0" y="389696"/>
                </a:lnTo>
                <a:lnTo>
                  <a:pt x="61107" y="358610"/>
                </a:lnTo>
                <a:cubicBezTo>
                  <a:pt x="457137" y="180943"/>
                  <a:pt x="988081" y="59892"/>
                  <a:pt x="1724284" y="53563"/>
                </a:cubicBezTo>
                <a:cubicBezTo>
                  <a:pt x="4080134" y="33309"/>
                  <a:pt x="5194560" y="1147281"/>
                  <a:pt x="6963034" y="1127027"/>
                </a:cubicBezTo>
                <a:cubicBezTo>
                  <a:pt x="8620979" y="1108039"/>
                  <a:pt x="9715238" y="1166190"/>
                  <a:pt x="11886117" y="149953"/>
                </a:cubicBezTo>
                <a:close/>
              </a:path>
            </a:pathLst>
          </a:custGeom>
          <a:gradFill>
            <a:gsLst>
              <a:gs pos="0">
                <a:schemeClr val="accent3">
                  <a:alpha val="20000"/>
                </a:schemeClr>
              </a:gs>
              <a:gs pos="100000">
                <a:schemeClr val="accent3">
                  <a:lumMod val="50000"/>
                  <a:alpha val="3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形状 18"/>
          <p:cNvSpPr/>
          <p:nvPr userDrawn="1">
            <p:custDataLst>
              <p:tags r:id="rId6"/>
            </p:custDataLst>
          </p:nvPr>
        </p:nvSpPr>
        <p:spPr>
          <a:xfrm flipH="1">
            <a:off x="-6350" y="5095875"/>
            <a:ext cx="12195175" cy="1750060"/>
          </a:xfrm>
          <a:custGeom>
            <a:avLst/>
            <a:gdLst>
              <a:gd name="connsiteX0" fmla="*/ 12050733 w 12195098"/>
              <a:gd name="connsiteY0" fmla="*/ 2004 h 1749956"/>
              <a:gd name="connsiteX1" fmla="*/ 7588963 w 12195098"/>
              <a:gd name="connsiteY1" fmla="*/ 838653 h 1749956"/>
              <a:gd name="connsiteX2" fmla="*/ 2759401 w 12195098"/>
              <a:gd name="connsiteY2" fmla="*/ 209104 h 1749956"/>
              <a:gd name="connsiteX3" fmla="*/ 131527 w 12195098"/>
              <a:gd name="connsiteY3" fmla="*/ 766839 h 1749956"/>
              <a:gd name="connsiteX4" fmla="*/ 0 w 12195098"/>
              <a:gd name="connsiteY4" fmla="*/ 819639 h 1749956"/>
              <a:gd name="connsiteX5" fmla="*/ 0 w 12195098"/>
              <a:gd name="connsiteY5" fmla="*/ 1749956 h 1749956"/>
              <a:gd name="connsiteX6" fmla="*/ 12195098 w 12195098"/>
              <a:gd name="connsiteY6" fmla="*/ 1749956 h 1749956"/>
              <a:gd name="connsiteX7" fmla="*/ 12195098 w 12195098"/>
              <a:gd name="connsiteY7" fmla="*/ 18437 h 1749956"/>
              <a:gd name="connsiteX8" fmla="*/ 12152092 w 12195098"/>
              <a:gd name="connsiteY8" fmla="*/ 10847 h 1749956"/>
              <a:gd name="connsiteX9" fmla="*/ 12050733 w 12195098"/>
              <a:gd name="connsiteY9" fmla="*/ 2004 h 1749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5098" h="1749956">
                <a:moveTo>
                  <a:pt x="12050733" y="2004"/>
                </a:moveTo>
                <a:cubicBezTo>
                  <a:pt x="11065239" y="-47047"/>
                  <a:pt x="8995115" y="820451"/>
                  <a:pt x="7588963" y="838653"/>
                </a:cubicBezTo>
                <a:cubicBezTo>
                  <a:pt x="5981933" y="859454"/>
                  <a:pt x="4515865" y="205813"/>
                  <a:pt x="2759401" y="209104"/>
                </a:cubicBezTo>
                <a:cubicBezTo>
                  <a:pt x="1881169" y="210749"/>
                  <a:pt x="939362" y="456752"/>
                  <a:pt x="131527" y="766839"/>
                </a:cubicBezTo>
                <a:lnTo>
                  <a:pt x="0" y="819639"/>
                </a:lnTo>
                <a:lnTo>
                  <a:pt x="0" y="1749956"/>
                </a:lnTo>
                <a:lnTo>
                  <a:pt x="12195098" y="1749956"/>
                </a:lnTo>
                <a:lnTo>
                  <a:pt x="12195098" y="18437"/>
                </a:lnTo>
                <a:lnTo>
                  <a:pt x="12152092" y="10847"/>
                </a:lnTo>
                <a:cubicBezTo>
                  <a:pt x="12119742" y="6677"/>
                  <a:pt x="12085929" y="3757"/>
                  <a:pt x="12050733" y="2004"/>
                </a:cubicBezTo>
                <a:close/>
              </a:path>
            </a:pathLst>
          </a:custGeom>
          <a:gradFill>
            <a:gsLst>
              <a:gs pos="0">
                <a:schemeClr val="accent1">
                  <a:alpha val="20000"/>
                </a:schemeClr>
              </a:gs>
              <a:gs pos="100000">
                <a:schemeClr val="accent1">
                  <a:lumMod val="50000"/>
                  <a:alpha val="3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任意多边形: 形状 14"/>
          <p:cNvSpPr/>
          <p:nvPr userDrawn="1">
            <p:custDataLst>
              <p:tags r:id="rId7"/>
            </p:custDataLst>
          </p:nvPr>
        </p:nvSpPr>
        <p:spPr>
          <a:xfrm>
            <a:off x="-3175" y="4762500"/>
            <a:ext cx="12192000" cy="2083435"/>
          </a:xfrm>
          <a:custGeom>
            <a:avLst/>
            <a:gdLst>
              <a:gd name="connsiteX0" fmla="*/ 2806164 w 12192000"/>
              <a:gd name="connsiteY0" fmla="*/ 416 h 2083789"/>
              <a:gd name="connsiteX1" fmla="*/ 3201004 w 12192000"/>
              <a:gd name="connsiteY1" fmla="*/ 2498 h 2083789"/>
              <a:gd name="connsiteX2" fmla="*/ 8706454 w 12192000"/>
              <a:gd name="connsiteY2" fmla="*/ 1116469 h 2083789"/>
              <a:gd name="connsiteX3" fmla="*/ 11881851 w 12192000"/>
              <a:gd name="connsiteY3" fmla="*/ 630848 h 2083789"/>
              <a:gd name="connsiteX4" fmla="*/ 12192000 w 12192000"/>
              <a:gd name="connsiteY4" fmla="*/ 518680 h 2083789"/>
              <a:gd name="connsiteX5" fmla="*/ 12192000 w 12192000"/>
              <a:gd name="connsiteY5" fmla="*/ 2083789 h 2083789"/>
              <a:gd name="connsiteX6" fmla="*/ 0 w 12192000"/>
              <a:gd name="connsiteY6" fmla="*/ 2083789 h 2083789"/>
              <a:gd name="connsiteX7" fmla="*/ 0 w 12192000"/>
              <a:gd name="connsiteY7" fmla="*/ 891411 h 2083789"/>
              <a:gd name="connsiteX8" fmla="*/ 103738 w 12192000"/>
              <a:gd name="connsiteY8" fmla="*/ 808206 h 2083789"/>
              <a:gd name="connsiteX9" fmla="*/ 2806164 w 12192000"/>
              <a:gd name="connsiteY9" fmla="*/ 416 h 2083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2083789">
                <a:moveTo>
                  <a:pt x="2806164" y="416"/>
                </a:moveTo>
                <a:cubicBezTo>
                  <a:pt x="2930919" y="-549"/>
                  <a:pt x="3062297" y="177"/>
                  <a:pt x="3201004" y="2498"/>
                </a:cubicBezTo>
                <a:cubicBezTo>
                  <a:pt x="5420330" y="39630"/>
                  <a:pt x="7147529" y="1055707"/>
                  <a:pt x="8706454" y="1116469"/>
                </a:cubicBezTo>
                <a:cubicBezTo>
                  <a:pt x="9875648" y="1162041"/>
                  <a:pt x="11068059" y="901903"/>
                  <a:pt x="11881851" y="630848"/>
                </a:cubicBezTo>
                <a:lnTo>
                  <a:pt x="12192000" y="518680"/>
                </a:lnTo>
                <a:lnTo>
                  <a:pt x="12192000" y="2083789"/>
                </a:lnTo>
                <a:lnTo>
                  <a:pt x="0" y="2083789"/>
                </a:lnTo>
                <a:lnTo>
                  <a:pt x="0" y="891411"/>
                </a:lnTo>
                <a:lnTo>
                  <a:pt x="103738" y="808206"/>
                </a:lnTo>
                <a:cubicBezTo>
                  <a:pt x="837377" y="235937"/>
                  <a:pt x="1402668" y="11264"/>
                  <a:pt x="2806164" y="416"/>
                </a:cubicBezTo>
                <a:close/>
              </a:path>
            </a:pathLst>
          </a:custGeom>
          <a:gradFill>
            <a:gsLst>
              <a:gs pos="0">
                <a:schemeClr val="accent1">
                  <a:alpha val="60000"/>
                </a:schemeClr>
              </a:gs>
              <a:gs pos="100000">
                <a:schemeClr val="accent1">
                  <a:lumMod val="50000"/>
                  <a:alpha val="6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hasCustomPrompt="1"/>
            <p:custDataLst>
              <p:tags r:id="rId8"/>
            </p:custDataLst>
          </p:nvPr>
        </p:nvSpPr>
        <p:spPr>
          <a:xfrm>
            <a:off x="1522800" y="1339200"/>
            <a:ext cx="9144000" cy="2386800"/>
          </a:xfrm>
        </p:spPr>
        <p:txBody>
          <a:bodyPr anchor="b"/>
          <a:lstStyle>
            <a:lvl1pPr algn="ctr">
              <a:defRPr sz="6000" baseline="0">
                <a:solidFill>
                  <a:schemeClr val="bg1"/>
                </a:solidFill>
                <a:latin typeface="Arial" panose="020B0604020202020204" pitchFamily="34" charset="0"/>
                <a:ea typeface="微软雅黑" panose="020B0503020204020204" pitchFamily="34" charset="-122"/>
              </a:defRPr>
            </a:lvl1pPr>
          </a:lstStyle>
          <a:p>
            <a:r>
              <a:rPr lang="zh-CN" altLang="en-US"/>
              <a:t>单击此处编辑标题</a:t>
            </a:r>
            <a:endParaRPr lang="zh-CN" altLang="en-US"/>
          </a:p>
        </p:txBody>
      </p:sp>
      <p:sp>
        <p:nvSpPr>
          <p:cNvPr id="3" name="日期占位符 2"/>
          <p:cNvSpPr>
            <a:spLocks noGrp="1"/>
          </p:cNvSpPr>
          <p:nvPr>
            <p:ph type="dt" sz="half" idx="10"/>
            <p:custDataLst>
              <p:tags r:id="rId9"/>
            </p:custDataLst>
          </p:nvPr>
        </p:nvSpPr>
        <p:spPr/>
        <p:txBody>
          <a:bodyPr/>
          <a:lstStyle>
            <a:lvl1pPr>
              <a:defRPr>
                <a:latin typeface="微软雅黑" panose="020B0503020204020204" pitchFamily="34" charset="-122"/>
                <a:ea typeface="微软雅黑" panose="020B0503020204020204" pitchFamily="3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0"/>
            </p:custDataLst>
          </p:nvPr>
        </p:nvSpPr>
        <p:spPr/>
        <p:txBody>
          <a:bodyPr/>
          <a:lstStyle>
            <a:lvl1pPr>
              <a:defRPr>
                <a:latin typeface="微软雅黑" panose="020B0503020204020204" pitchFamily="34" charset="-122"/>
                <a:ea typeface="微软雅黑" panose="020B0503020204020204" pitchFamily="34" charset="-122"/>
              </a:defRPr>
            </a:lvl1pPr>
          </a:lstStyle>
          <a:p>
            <a:endParaRPr lang="zh-CN" altLang="en-US"/>
          </a:p>
        </p:txBody>
      </p:sp>
      <p:sp>
        <p:nvSpPr>
          <p:cNvPr id="5" name="灯片编号占位符 4"/>
          <p:cNvSpPr>
            <a:spLocks noGrp="1"/>
          </p:cNvSpPr>
          <p:nvPr>
            <p:ph type="sldNum" sz="quarter" idx="12"/>
            <p:custDataLst>
              <p:tags r:id="rId11"/>
            </p:custDataLst>
          </p:nvPr>
        </p:nvSpPr>
        <p:spPr/>
        <p:txBody>
          <a:bodyPr/>
          <a:lstStyle>
            <a:lvl1pPr>
              <a:defRPr>
                <a:latin typeface="微软雅黑" panose="020B0503020204020204" pitchFamily="34" charset="-122"/>
                <a:ea typeface="微软雅黑" panose="020B0503020204020204" pitchFamily="34" charset="-122"/>
              </a:defRPr>
            </a:lvl1pPr>
          </a:lstStyle>
          <a:p>
            <a:fld id="{49AE70B2-8BF9-45C0-BB95-33D1B9D3A854}" type="slidenum">
              <a:rPr lang="zh-CN" altLang="en-US" smtClean="0"/>
            </a:fld>
            <a:endParaRPr lang="zh-CN" altLang="en-US"/>
          </a:p>
        </p:txBody>
      </p:sp>
      <p:sp>
        <p:nvSpPr>
          <p:cNvPr id="7" name="文本占位符 6"/>
          <p:cNvSpPr>
            <a:spLocks noGrp="1"/>
          </p:cNvSpPr>
          <p:nvPr>
            <p:ph type="body" sz="quarter" idx="13"/>
            <p:custDataLst>
              <p:tags r:id="rId12"/>
            </p:custDataLst>
          </p:nvPr>
        </p:nvSpPr>
        <p:spPr>
          <a:xfrm>
            <a:off x="1522413" y="3862800"/>
            <a:ext cx="9144000" cy="1656000"/>
          </a:xfrm>
        </p:spPr>
        <p:txBody>
          <a:bodyPr/>
          <a:lstStyle>
            <a:lvl1pPr algn="ctr">
              <a:defRPr baseline="0">
                <a:solidFill>
                  <a:schemeClr val="bg1"/>
                </a:solidFill>
                <a:latin typeface="Arial" panose="020B0604020202020204" pitchFamily="34" charset="0"/>
                <a:ea typeface="微软雅黑" panose="020B0503020204020204" pitchFamily="34" charset="-122"/>
              </a:defRPr>
            </a:lvl1pPr>
          </a:lstStyle>
          <a:p>
            <a:pPr lvl="0"/>
            <a:r>
              <a:rPr lang="zh-CN" altLang="en-US"/>
              <a:t>单击此处编辑母版文本样式</a:t>
            </a:r>
            <a:endParaRPr lang="zh-CN" altLang="en-US"/>
          </a:p>
        </p:txBody>
      </p:sp>
    </p:spTree>
  </p:cSld>
  <p:clrMapOvr>
    <a:masterClrMapping/>
  </p:clrMapOvr>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3" name="图片 2"/>
          <p:cNvPicPr>
            <a:picLocks noChangeAspect="1"/>
          </p:cNvPicPr>
          <p:nvPr>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6" name="日期占位符 15"/>
          <p:cNvSpPr>
            <a:spLocks noGrp="1"/>
          </p:cNvSpPr>
          <p:nvPr>
            <p:ph type="dt" sz="half" idx="10"/>
          </p:nvPr>
        </p:nvSpPr>
        <p:spPr/>
        <p:txBody>
          <a:bodyPr/>
          <a:lstStyle>
            <a:lvl1pPr>
              <a:defRPr>
                <a:latin typeface="Arial" panose="020B0604020202020204" pitchFamily="34" charset="0"/>
                <a:ea typeface="隶书" panose="02010509060101010101" pitchFamily="49" charset="-122"/>
                <a:cs typeface="隶书" panose="02010509060101010101" pitchFamily="49" charset="-122"/>
              </a:defRPr>
            </a:lvl1p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nvPr>
        </p:nvSpPr>
        <p:spPr/>
        <p:txBody>
          <a:bodyPr/>
          <a:lstStyle>
            <a:lvl1pPr>
              <a:defRPr>
                <a:latin typeface="Arial" panose="020B0604020202020204" pitchFamily="34" charset="0"/>
                <a:ea typeface="隶书" panose="02010509060101010101" pitchFamily="49" charset="-122"/>
                <a:cs typeface="隶书" panose="02010509060101010101" pitchFamily="49" charset="-122"/>
              </a:defRPr>
            </a:lvl1pPr>
          </a:lstStyle>
          <a:p>
            <a:endParaRPr lang="zh-CN" altLang="en-US"/>
          </a:p>
        </p:txBody>
      </p:sp>
      <p:sp>
        <p:nvSpPr>
          <p:cNvPr id="18" name="灯片编号占位符 17"/>
          <p:cNvSpPr>
            <a:spLocks noGrp="1"/>
          </p:cNvSpPr>
          <p:nvPr>
            <p:ph type="sldNum" sz="quarter" idx="12"/>
          </p:nvPr>
        </p:nvSpPr>
        <p:spPr/>
        <p:txBody>
          <a:bodyPr/>
          <a:lstStyle>
            <a:lvl1pPr>
              <a:defRPr>
                <a:latin typeface="Arial" panose="020B0604020202020204" pitchFamily="34" charset="0"/>
                <a:ea typeface="隶书" panose="02010509060101010101" pitchFamily="49" charset="-122"/>
                <a:cs typeface="隶书" panose="02010509060101010101" pitchFamily="49" charset="-122"/>
              </a:defRPr>
            </a:lvl1pPr>
          </a:lstStyle>
          <a:p>
            <a:fld id="{49AE70B2-8BF9-45C0-BB95-33D1B9D3A854}" type="slidenum">
              <a:rPr lang="zh-CN" altLang="en-US" smtClean="0"/>
            </a:fld>
            <a:endParaRPr lang="zh-CN" altLang="en-US"/>
          </a:p>
        </p:txBody>
      </p:sp>
      <p:sp>
        <p:nvSpPr>
          <p:cNvPr id="2" name="标题 1"/>
          <p:cNvSpPr>
            <a:spLocks noGrp="1"/>
          </p:cNvSpPr>
          <p:nvPr>
            <p:ph type="ctrTitle" idx="2" hasCustomPrompt="1"/>
            <p:custDataLst>
              <p:tags r:id="rId4"/>
            </p:custDataLst>
          </p:nvPr>
        </p:nvSpPr>
        <p:spPr>
          <a:xfrm>
            <a:off x="1652270" y="1165011"/>
            <a:ext cx="8890064" cy="2209165"/>
          </a:xfrm>
        </p:spPr>
        <p:txBody>
          <a:bodyPr vert="horz" wrap="square" lIns="0" tIns="0" rIns="0" bIns="0" rtlCol="0" anchor="b" anchorCtr="0">
            <a:normAutofit/>
          </a:bodyPr>
          <a:lstStyle>
            <a:lvl1pPr marL="0" marR="0" lvl="0" algn="ctr" defTabSz="914400" rtl="0" eaLnBrk="1" fontAlgn="auto" latinLnBrk="0" hangingPunct="1">
              <a:lnSpc>
                <a:spcPct val="100000"/>
              </a:lnSpc>
              <a:spcBef>
                <a:spcPct val="0"/>
              </a:spcBef>
              <a:buClrTx/>
              <a:buSzTx/>
              <a:buFontTx/>
              <a:buNone/>
              <a:defRPr kumimoji="0" lang="zh-CN" altLang="en-US" sz="7175" b="1" i="0" u="none" strike="noStrike" kern="1200" cap="none" spc="0" normalizeH="0" baseline="0" noProof="1">
                <a:solidFill>
                  <a:schemeClr val="dk1">
                    <a:lumMod val="85000"/>
                    <a:lumOff val="15000"/>
                  </a:schemeClr>
                </a:solidFill>
                <a:uFillTx/>
                <a:latin typeface="Arial" panose="020B0604020202020204" pitchFamily="34" charset="0"/>
                <a:ea typeface="汉仪尚巍手书W" panose="00020600040101010101" charset="-122"/>
                <a:cs typeface="+mj-cs"/>
                <a:sym typeface="+mn-ea"/>
              </a:defRPr>
            </a:lvl1pPr>
          </a:lstStyle>
          <a:p>
            <a:pPr lvl="0"/>
            <a:r>
              <a:rPr>
                <a:sym typeface="+mn-ea"/>
              </a:rPr>
              <a:t>编辑标题</a:t>
            </a:r>
            <a:endParaRPr>
              <a:sym typeface="+mn-ea"/>
            </a:endParaRPr>
          </a:p>
        </p:txBody>
      </p:sp>
    </p:spTree>
  </p:cSld>
  <p:clrMapOvr>
    <a:masterClrMapping/>
  </p:clrMapOvr>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8" name="图片 7"/>
          <p:cNvPicPr>
            <a:picLocks noChangeAspect="1"/>
          </p:cNvPicPr>
          <p:nvPr>
            <p:custDataLst>
              <p:tags r:id="rId2"/>
            </p:custDataLst>
          </p:nvPr>
        </p:nvPicPr>
        <p:blipFill>
          <a:blip r:embed="rId3"/>
          <a:stretch>
            <a:fillRect/>
          </a:stretch>
        </p:blipFill>
        <p:spPr>
          <a:xfrm>
            <a:off x="0" y="0"/>
            <a:ext cx="720090" cy="720090"/>
          </a:xfrm>
          <a:prstGeom prst="rect">
            <a:avLst/>
          </a:prstGeom>
        </p:spPr>
      </p:pic>
      <p:pic>
        <p:nvPicPr>
          <p:cNvPr id="7" name="图片 6"/>
          <p:cNvPicPr>
            <a:picLocks noChangeAspect="1"/>
          </p:cNvPicPr>
          <p:nvPr>
            <p:custDataLst>
              <p:tags r:id="rId4"/>
            </p:custDataLst>
          </p:nvPr>
        </p:nvPicPr>
        <p:blipFill>
          <a:blip r:embed="rId3"/>
          <a:stretch>
            <a:fillRect/>
          </a:stretch>
        </p:blipFill>
        <p:spPr>
          <a:xfrm>
            <a:off x="11471910" y="-5379"/>
            <a:ext cx="720090" cy="720090"/>
          </a:xfrm>
          <a:prstGeom prst="rect">
            <a:avLst/>
          </a:prstGeom>
        </p:spPr>
      </p:pic>
      <p:sp>
        <p:nvSpPr>
          <p:cNvPr id="2" name="标题 1"/>
          <p:cNvSpPr>
            <a:spLocks noGrp="1"/>
          </p:cNvSpPr>
          <p:nvPr>
            <p:ph type="title"/>
          </p:nvPr>
        </p:nvSpPr>
        <p:spPr>
          <a:xfrm>
            <a:off x="669882" y="443234"/>
            <a:ext cx="10852237" cy="441964"/>
          </a:xfrm>
        </p:spPr>
        <p:txBody>
          <a:bodyPr vert="horz" lIns="90170" tIns="46990" rIns="90170" bIns="46990" rtlCol="0" anchor="ctr"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a:solidFill>
                  <a:schemeClr val="tx1"/>
                </a:solidFill>
                <a:uFillTx/>
                <a:latin typeface="Arial" panose="020B0604020202020204" pitchFamily="34" charset="0"/>
                <a:ea typeface="隶书" panose="02010509060101010101" pitchFamily="49" charset="-122"/>
                <a:cs typeface="+mj-cs"/>
                <a:sym typeface="+mn-ea"/>
              </a:defRPr>
            </a:lvl1pPr>
          </a:lstStyle>
          <a:p>
            <a:pPr lvl="0"/>
            <a:r>
              <a:rPr>
                <a:sym typeface="+mn-ea"/>
              </a:rPr>
              <a:t>单击此处编辑母版标题样式</a:t>
            </a:r>
            <a:endParaRPr>
              <a:sym typeface="+mn-ea"/>
            </a:endParaRPr>
          </a:p>
        </p:txBody>
      </p:sp>
      <p:sp>
        <p:nvSpPr>
          <p:cNvPr id="3" name="内容占位符 2"/>
          <p:cNvSpPr>
            <a:spLocks noGrp="1"/>
          </p:cNvSpPr>
          <p:nvPr>
            <p:ph idx="1"/>
          </p:nvPr>
        </p:nvSpPr>
        <p:spPr>
          <a:xfrm>
            <a:off x="669882" y="952508"/>
            <a:ext cx="10852237" cy="5388907"/>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solidFill>
                <a:uFillTx/>
                <a:latin typeface="Arial" panose="020B0604020202020204" pitchFamily="34" charset="0"/>
                <a:ea typeface="隶书" panose="02010509060101010101" pitchFamily="49" charset="-122"/>
                <a:cs typeface="+mn-cs"/>
                <a:sym typeface="+mn-ea"/>
              </a:defRPr>
            </a:lvl1pPr>
            <a:lvl2pPr marL="685800" marR="0" lvl="1" indent="-228600" algn="l" defTabSz="914400" rtl="0" eaLnBrk="1" fontAlgn="auto" latinLnBrk="0" hangingPunct="1">
              <a:lnSpc>
                <a:spcPct val="130000"/>
              </a:lnSpc>
              <a:spcBef>
                <a:spcPct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a:solidFill>
                  <a:schemeClr val="tx1"/>
                </a:solidFill>
                <a:uFillTx/>
                <a:latin typeface="Arial" panose="020B0604020202020204" pitchFamily="34" charset="0"/>
                <a:ea typeface="隶书" panose="02010509060101010101" pitchFamily="49" charset="-122"/>
                <a:cs typeface="+mn-cs"/>
                <a:sym typeface="+mn-ea"/>
              </a:defRPr>
            </a:lvl2pPr>
            <a:lvl3pPr marL="1143000" marR="0" lvl="2"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solidFill>
                <a:uFillTx/>
                <a:latin typeface="Arial" panose="020B0604020202020204" pitchFamily="34" charset="0"/>
                <a:ea typeface="隶书" panose="02010509060101010101" pitchFamily="49" charset="-122"/>
                <a:cs typeface="+mn-cs"/>
                <a:sym typeface="+mn-ea"/>
              </a:defRPr>
            </a:lvl3pPr>
            <a:lvl4pPr marL="1600200" marR="0" lvl="3"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solidFill>
                <a:uFillTx/>
                <a:latin typeface="Arial" panose="020B0604020202020204" pitchFamily="34" charset="0"/>
                <a:ea typeface="隶书" panose="02010509060101010101" pitchFamily="49" charset="-122"/>
                <a:cs typeface="+mn-cs"/>
                <a:sym typeface="+mn-ea"/>
              </a:defRPr>
            </a:lvl4pPr>
            <a:lvl5pPr marL="2057400" marR="0" lvl="4"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solidFill>
                <a:uFillTx/>
                <a:latin typeface="Arial" panose="020B0604020202020204" pitchFamily="34" charset="0"/>
                <a:ea typeface="隶书" panose="02010509060101010101" pitchFamily="49"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日期占位符 3"/>
          <p:cNvSpPr>
            <a:spLocks noGrp="1"/>
          </p:cNvSpPr>
          <p:nvPr>
            <p:ph type="dt" sz="half" idx="10"/>
          </p:nvPr>
        </p:nvSpPr>
        <p:spPr/>
        <p:txBody>
          <a:bodyPr/>
          <a:lstStyle>
            <a:lvl1pPr>
              <a:defRPr>
                <a:latin typeface="Arial" panose="020B0604020202020204" pitchFamily="34" charset="0"/>
                <a:ea typeface="隶书" panose="02010509060101010101" pitchFamily="49" charset="-122"/>
                <a:cs typeface="隶书" panose="02010509060101010101" pitchFamily="49"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lvl1pPr>
              <a:defRPr>
                <a:latin typeface="Arial" panose="020B0604020202020204" pitchFamily="34" charset="0"/>
                <a:ea typeface="隶书" panose="02010509060101010101" pitchFamily="49" charset="-122"/>
                <a:cs typeface="隶书" panose="02010509060101010101" pitchFamily="49" charset="-122"/>
              </a:defRPr>
            </a:lvl1pPr>
          </a:lstStyle>
          <a:p>
            <a:endParaRPr lang="zh-CN" altLang="en-US"/>
          </a:p>
        </p:txBody>
      </p:sp>
      <p:sp>
        <p:nvSpPr>
          <p:cNvPr id="6" name="灯片编号占位符 5"/>
          <p:cNvSpPr>
            <a:spLocks noGrp="1"/>
          </p:cNvSpPr>
          <p:nvPr>
            <p:ph type="sldNum" sz="quarter" idx="12"/>
          </p:nvPr>
        </p:nvSpPr>
        <p:spPr/>
        <p:txBody>
          <a:bodyPr/>
          <a:lstStyle>
            <a:lvl1pPr>
              <a:defRPr>
                <a:latin typeface="Arial" panose="020B0604020202020204" pitchFamily="34" charset="0"/>
                <a:ea typeface="隶书" panose="02010509060101010101" pitchFamily="49" charset="-122"/>
                <a:cs typeface="隶书" panose="02010509060101010101" pitchFamily="49" charset="-122"/>
              </a:defRPr>
            </a:lvl1pPr>
          </a:lstStyle>
          <a:p>
            <a:fld id="{49AE70B2-8BF9-45C0-BB95-33D1B9D3A854}" type="slidenum">
              <a:rPr lang="zh-CN" altLang="en-US" smtClean="0"/>
            </a:fld>
            <a:endParaRPr lang="zh-CN" alt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endParaRPr>
              <a:sym typeface="+mn-ea"/>
            </a:endParaRPr>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eaLnBrk="1" fontAlgn="auto" latinLnBrk="0" hangingPunct="1">
              <a:lnSpc>
                <a:spcPct val="100000"/>
              </a:lnSpc>
              <a:spcAft>
                <a:spcPct val="0"/>
              </a:spcAft>
              <a:buNone/>
              <a:defRPr sz="2000" b="1" u="none" strike="noStrike" kern="1200" cap="none" spc="200" normalizeH="0" baseline="0">
                <a:solidFill>
                  <a:schemeClr val="tx1">
                    <a:lumMod val="75000"/>
                    <a:lumOff val="25000"/>
                  </a:schemeClr>
                </a:solidFill>
                <a:uFillTx/>
                <a:latin typeface="Arial" panose="020B0604020202020204" pitchFamily="34" charset="0"/>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单击此处编辑文本</a:t>
            </a:r>
            <a:endParaRPr lang="zh-CN" altLang="en-US"/>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lvl1pPr marL="228600" marR="0" lvl="0" indent="-228600" algn="l" defTabSz="914400" rtl="0" eaLnBrk="1" fontAlgn="auto" latinLnBrk="0" hangingPunct="1">
              <a:lnSpc>
                <a:spcPct val="130000"/>
              </a:lnSpc>
              <a:spcBef>
                <a:spcPct val="0"/>
              </a:spcBef>
              <a:spcAft>
                <a:spcPts val="600"/>
              </a:spcAft>
              <a:buFont typeface="Arial" panose="020B0604020202020204" pitchFamily="34" charset="0"/>
              <a:buChar char="●"/>
              <a:defRPr kumimoji="0" lang="zh-CN" altLang="en-US" sz="16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ct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ct val="0"/>
              </a:spcBef>
              <a:spcAft>
                <a:spcPts val="600"/>
              </a:spcAft>
              <a:buFont typeface="Arial" panose="020B0604020202020204" pitchFamily="34" charset="0"/>
              <a:buChar char="●"/>
              <a:defRPr kumimoji="0" lang="zh-CN" altLang="en-US" sz="16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ct val="0"/>
              </a:spcBef>
              <a:spcAft>
                <a:spcPts val="300"/>
              </a:spcAft>
              <a:buFont typeface="Wingdings" panose="05000000000000000000" charset="0"/>
              <a:buChar char=""/>
              <a:defRPr kumimoji="0" lang="zh-CN" altLang="en-US" sz="14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ct val="0"/>
              </a:spcBef>
              <a:spcAft>
                <a:spcPts val="300"/>
              </a:spcAft>
              <a:buFont typeface="Arial" panose="020B0604020202020204" pitchFamily="34" charset="0"/>
              <a:buChar char="•"/>
              <a:defRPr kumimoji="0" lang="zh-CN" altLang="en-US" sz="14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marR="0" lvl="0" indent="0" algn="l" defTabSz="914400" rtl="0" eaLnBrk="1" fontAlgn="auto" latinLnBrk="0" hangingPunct="1">
              <a:lnSpc>
                <a:spcPct val="100000"/>
              </a:lnSpc>
              <a:spcBef>
                <a:spcPct val="0"/>
              </a:spcBef>
              <a:spcAft>
                <a:spcPct val="0"/>
              </a:spcAft>
              <a:buFont typeface="Arial" panose="020B0604020202020204" pitchFamily="34" charset="0"/>
              <a:buNone/>
              <a:defRPr kumimoji="0" lang="zh-CN" altLang="en-US" sz="2000" b="1" i="0" u="none" strike="noStrike" kern="1200" cap="none" spc="200" normalizeH="0" baseline="0" noProof="1">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lvl1pPr marL="228600" marR="0" lvl="0" indent="-228600" algn="l" defTabSz="914400" rtl="0" eaLnBrk="1" fontAlgn="auto" latinLnBrk="0" hangingPunct="1">
              <a:lnSpc>
                <a:spcPct val="130000"/>
              </a:lnSpc>
              <a:spcBef>
                <a:spcPct val="0"/>
              </a:spcBef>
              <a:spcAft>
                <a:spcPts val="600"/>
              </a:spcAft>
              <a:buFont typeface="Arial" panose="020B0604020202020204" pitchFamily="34" charset="0"/>
              <a:buChar char="●"/>
              <a:defRPr kumimoji="0" lang="zh-CN" altLang="en-US" sz="16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ct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ct val="0"/>
              </a:spcBef>
              <a:spcAft>
                <a:spcPts val="600"/>
              </a:spcAft>
              <a:buFont typeface="Arial" panose="020B0604020202020204" pitchFamily="34" charset="0"/>
              <a:buChar char="●"/>
              <a:defRPr kumimoji="0" lang="zh-CN" altLang="en-US" sz="16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ct val="0"/>
              </a:spcBef>
              <a:spcAft>
                <a:spcPts val="300"/>
              </a:spcAft>
              <a:buFont typeface="Wingdings" panose="05000000000000000000" charset="0"/>
              <a:buChar char=""/>
              <a:defRPr kumimoji="0" lang="zh-CN" altLang="en-US" sz="14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ct val="0"/>
              </a:spcBef>
              <a:spcAft>
                <a:spcPts val="300"/>
              </a:spcAft>
              <a:buFont typeface="Arial" panose="020B0604020202020204" pitchFamily="34" charset="0"/>
              <a:buChar char="•"/>
              <a:defRPr kumimoji="0" lang="zh-CN" altLang="en-US" sz="14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pic>
        <p:nvPicPr>
          <p:cNvPr id="3" name="图片 2"/>
          <p:cNvPicPr>
            <a:picLocks noChangeAspect="1"/>
          </p:cNvPicPr>
          <p:nvPr>
            <p:custDataLst>
              <p:tags r:id="rId2"/>
            </p:custDataLst>
          </p:nvPr>
        </p:nvPicPr>
        <p:blipFill>
          <a:blip r:embed="rId3"/>
          <a:stretch>
            <a:fillRect/>
          </a:stretch>
        </p:blipFill>
        <p:spPr>
          <a:xfrm>
            <a:off x="215153" y="2340740"/>
            <a:ext cx="3235350" cy="2176508"/>
          </a:xfrm>
          <a:prstGeom prst="rect">
            <a:avLst/>
          </a:prstGeom>
        </p:spPr>
      </p:pic>
      <p:pic>
        <p:nvPicPr>
          <p:cNvPr id="2" name="图片 1"/>
          <p:cNvPicPr>
            <a:picLocks noChangeAspect="1"/>
          </p:cNvPicPr>
          <p:nvPr>
            <p:custDataLst>
              <p:tags r:id="rId4"/>
            </p:custDataLst>
          </p:nvPr>
        </p:nvPicPr>
        <p:blipFill>
          <a:blip r:embed="rId5"/>
          <a:stretch>
            <a:fillRect/>
          </a:stretch>
        </p:blipFill>
        <p:spPr>
          <a:xfrm>
            <a:off x="11471910" y="6137910"/>
            <a:ext cx="720090" cy="720090"/>
          </a:xfrm>
          <a:prstGeom prst="rect">
            <a:avLst/>
          </a:prstGeom>
        </p:spPr>
      </p:pic>
      <p:pic>
        <p:nvPicPr>
          <p:cNvPr id="7" name="图片 6"/>
          <p:cNvPicPr>
            <a:picLocks noChangeAspect="1"/>
          </p:cNvPicPr>
          <p:nvPr>
            <p:custDataLst>
              <p:tags r:id="rId6"/>
            </p:custDataLst>
          </p:nvPr>
        </p:nvPicPr>
        <p:blipFill>
          <a:blip r:embed="rId5"/>
          <a:stretch>
            <a:fillRect/>
          </a:stretch>
        </p:blipFill>
        <p:spPr>
          <a:xfrm>
            <a:off x="11471910" y="0"/>
            <a:ext cx="720090" cy="720090"/>
          </a:xfrm>
          <a:prstGeom prst="rect">
            <a:avLst/>
          </a:prstGeom>
        </p:spPr>
      </p:pic>
      <p:sp>
        <p:nvSpPr>
          <p:cNvPr id="4" name="日期占位符 3"/>
          <p:cNvSpPr>
            <a:spLocks noGrp="1"/>
          </p:cNvSpPr>
          <p:nvPr>
            <p:ph type="dt" sz="half" idx="10"/>
          </p:nvPr>
        </p:nvSpPr>
        <p:spPr/>
        <p:txBody>
          <a:bodyPr/>
          <a:lstStyle>
            <a:lvl1pPr>
              <a:defRPr>
                <a:latin typeface="Arial" panose="020B0604020202020204" pitchFamily="34" charset="0"/>
                <a:ea typeface="隶书" panose="02010509060101010101" pitchFamily="49" charset="-122"/>
                <a:cs typeface="隶书" panose="02010509060101010101" pitchFamily="49"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lvl1pPr>
              <a:defRPr>
                <a:latin typeface="Arial" panose="020B0604020202020204" pitchFamily="34" charset="0"/>
                <a:ea typeface="隶书" panose="02010509060101010101" pitchFamily="49" charset="-122"/>
                <a:cs typeface="隶书" panose="02010509060101010101" pitchFamily="49" charset="-122"/>
              </a:defRPr>
            </a:lvl1pPr>
          </a:lstStyle>
          <a:p>
            <a:endParaRPr lang="zh-CN" altLang="en-US"/>
          </a:p>
        </p:txBody>
      </p:sp>
      <p:sp>
        <p:nvSpPr>
          <p:cNvPr id="6" name="灯片编号占位符 5"/>
          <p:cNvSpPr>
            <a:spLocks noGrp="1"/>
          </p:cNvSpPr>
          <p:nvPr>
            <p:ph type="sldNum" sz="quarter" idx="12"/>
          </p:nvPr>
        </p:nvSpPr>
        <p:spPr/>
        <p:txBody>
          <a:bodyPr/>
          <a:lstStyle>
            <a:lvl1pPr>
              <a:defRPr>
                <a:latin typeface="Arial" panose="020B0604020202020204" pitchFamily="34" charset="0"/>
                <a:ea typeface="隶书" panose="02010509060101010101" pitchFamily="49" charset="-122"/>
                <a:cs typeface="隶书" panose="02010509060101010101" pitchFamily="49" charset="-122"/>
              </a:defRPr>
            </a:lvl1pPr>
          </a:lstStyle>
          <a:p>
            <a:fld id="{49AE70B2-8BF9-45C0-BB95-33D1B9D3A854}" type="slidenum">
              <a:rPr lang="zh-CN" altLang="en-US" smtClean="0"/>
            </a:fld>
            <a:endParaRPr lang="zh-CN" altLang="en-US"/>
          </a:p>
        </p:txBody>
      </p:sp>
      <p:sp>
        <p:nvSpPr>
          <p:cNvPr id="8" name="标题 1"/>
          <p:cNvSpPr>
            <a:spLocks noGrp="1"/>
          </p:cNvSpPr>
          <p:nvPr>
            <p:ph type="ctrTitle" idx="2" hasCustomPrompt="1"/>
            <p:custDataLst>
              <p:tags r:id="rId7"/>
            </p:custDataLst>
          </p:nvPr>
        </p:nvSpPr>
        <p:spPr>
          <a:xfrm>
            <a:off x="4521236" y="3808212"/>
            <a:ext cx="6858000" cy="543560"/>
          </a:xfrm>
        </p:spPr>
        <p:txBody>
          <a:bodyPr vert="horz" wrap="square" lIns="0" tIns="0" rIns="0" bIns="0" rtlCol="0" anchor="b" anchorCtr="0">
            <a:normAutofit/>
          </a:bodyPr>
          <a:lstStyle>
            <a:lvl1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defRPr kumimoji="0" lang="zh-CN" altLang="en-US" sz="2750" b="1" i="0" u="none" strike="noStrike" kern="1200" cap="none" spc="300" normalizeH="0" baseline="0" noProof="0">
                <a:ln>
                  <a:noFill/>
                </a:ln>
                <a:solidFill>
                  <a:schemeClr val="dk1">
                    <a:lumMod val="85000"/>
                    <a:lumOff val="15000"/>
                  </a:schemeClr>
                </a:solidFill>
                <a:effectLst/>
                <a:uLnTx/>
                <a:uFillTx/>
                <a:latin typeface="Arial" panose="020B0604020202020204" pitchFamily="34" charset="0"/>
                <a:ea typeface="汉仪尚巍手书W" panose="00020600040101010101" charset="-122"/>
                <a:cs typeface="+mj-cs"/>
              </a:defRPr>
            </a:lvl1pPr>
          </a:lstStyle>
          <a:p>
            <a:pPr lvl="0"/>
            <a:r>
              <a:rPr>
                <a:sym typeface="+mn-ea"/>
              </a:rPr>
              <a:t>编辑标题</a:t>
            </a:r>
            <a:endParaRPr>
              <a:sym typeface="+mn-ea"/>
            </a:endParaRPr>
          </a:p>
        </p:txBody>
      </p:sp>
      <p:sp>
        <p:nvSpPr>
          <p:cNvPr id="9" name="副标题 2"/>
          <p:cNvSpPr>
            <a:spLocks noGrp="1"/>
          </p:cNvSpPr>
          <p:nvPr>
            <p:ph type="subTitle" idx="3" hasCustomPrompt="1"/>
            <p:custDataLst>
              <p:tags r:id="rId8"/>
            </p:custDataLst>
          </p:nvPr>
        </p:nvSpPr>
        <p:spPr>
          <a:xfrm>
            <a:off x="4521236" y="4461627"/>
            <a:ext cx="6858000" cy="1318880"/>
          </a:xfrm>
        </p:spPr>
        <p:txBody>
          <a:bodyPr vert="horz" wrap="square" lIns="0" tIns="0" rIns="0" bIns="0" rtlCol="0">
            <a:normAutofit/>
          </a:bodyPr>
          <a:lstStyle>
            <a:lvl1pPr marL="0" marR="0" lvl="0" indent="0" algn="l" defTabSz="914400" rtl="0" eaLnBrk="1" fontAlgn="auto" latinLnBrk="0" hangingPunct="1">
              <a:lnSpc>
                <a:spcPct val="130000"/>
              </a:lnSpc>
              <a:spcBef>
                <a:spcPct val="0"/>
              </a:spcBef>
              <a:spcAft>
                <a:spcPct val="0"/>
              </a:spcAft>
              <a:buClrTx/>
              <a:buSzTx/>
              <a:buFont typeface="Arial" panose="020B0604020202020204" pitchFamily="34" charset="0"/>
              <a:buNone/>
              <a:defRPr kumimoji="0" lang="zh-CN" altLang="en-US" sz="1600" b="0" i="0" u="none" strike="noStrike" kern="1200" cap="none" spc="200" normalizeH="0" baseline="0" noProof="1">
                <a:ln>
                  <a:noFill/>
                </a:ln>
                <a:solidFill>
                  <a:schemeClr val="dk1">
                    <a:lumMod val="65000"/>
                    <a:lumOff val="35000"/>
                  </a:schemeClr>
                </a:solidFill>
                <a:effectLst/>
                <a:uLnTx/>
                <a:uFillTx/>
                <a:latin typeface="Arial" panose="020B0604020202020204" pitchFamily="34" charset="0"/>
                <a:ea typeface="隶书" panose="02010509060101010101" pitchFamily="49" charset="-122"/>
                <a:cs typeface="+mn-cs"/>
                <a:sym typeface="+mn-ea"/>
              </a:defRPr>
            </a:lvl1pPr>
            <a:lvl2pPr marL="457200" indent="0" algn="l" defTabSz="914400" rtl="0" eaLnBrk="1" fontAlgn="auto" latinLnBrk="0" hangingPunct="1">
              <a:lnSpc>
                <a:spcPct val="130000"/>
              </a:lnSpc>
              <a:spcBef>
                <a:spcPct val="0"/>
              </a:spcBef>
              <a:spcAft>
                <a:spcPts val="1000"/>
              </a:spcAft>
              <a:buFont typeface="Arial" panose="020B0604020202020204" pitchFamily="34" charset="0"/>
              <a:buNone/>
              <a:tabLst>
                <a:tab pos="1609725" algn="l"/>
              </a:tabLst>
              <a:defRPr sz="2000" u="none" strike="noStrike" kern="1200" cap="none" spc="150" normalizeH="0" baseline="0">
                <a:solidFill>
                  <a:schemeClr val="tx1">
                    <a:tint val="75000"/>
                  </a:schemeClr>
                </a:solidFill>
                <a:uFillTx/>
                <a:latin typeface="Arial" panose="020B0604020202020204" pitchFamily="34" charset="0"/>
                <a:ea typeface="隶书" panose="02010509060101010101" pitchFamily="49" charset="-122"/>
                <a:cs typeface="+mn-cs"/>
              </a:defRPr>
            </a:lvl2pPr>
            <a:lvl3pPr marL="914400" indent="0" algn="l" defTabSz="914400" rtl="0" eaLnBrk="1" fontAlgn="auto" latinLnBrk="0" hangingPunct="1">
              <a:lnSpc>
                <a:spcPct val="130000"/>
              </a:lnSpc>
              <a:spcBef>
                <a:spcPct val="0"/>
              </a:spcBef>
              <a:spcAft>
                <a:spcPts val="1000"/>
              </a:spcAft>
              <a:buFont typeface="Arial" panose="020B0604020202020204" pitchFamily="34" charset="0"/>
              <a:buNone/>
              <a:defRPr sz="1800" u="none" strike="noStrike" kern="1200" cap="none" spc="150" normalizeH="0" baseline="0">
                <a:solidFill>
                  <a:schemeClr val="tx1">
                    <a:tint val="75000"/>
                  </a:schemeClr>
                </a:solidFill>
                <a:uFillTx/>
                <a:latin typeface="Arial" panose="020B0604020202020204" pitchFamily="34" charset="0"/>
                <a:ea typeface="隶书" panose="02010509060101010101" pitchFamily="49" charset="-122"/>
                <a:cs typeface="+mn-cs"/>
              </a:defRPr>
            </a:lvl3pPr>
            <a:lvl4pPr marL="1371600" indent="0" algn="l" defTabSz="914400" rtl="0" eaLnBrk="1" fontAlgn="auto" latinLnBrk="0" hangingPunct="1">
              <a:lnSpc>
                <a:spcPct val="130000"/>
              </a:lnSpc>
              <a:spcBef>
                <a:spcPct val="0"/>
              </a:spcBef>
              <a:spcAft>
                <a:spcPts val="1000"/>
              </a:spcAft>
              <a:buFont typeface="Arial" panose="020B0604020202020204" pitchFamily="34" charset="0"/>
              <a:buNone/>
              <a:defRPr sz="1600" u="none" strike="noStrike" kern="1200" cap="none" spc="150" normalizeH="0" baseline="0">
                <a:solidFill>
                  <a:schemeClr val="tx1">
                    <a:tint val="75000"/>
                  </a:schemeClr>
                </a:solidFill>
                <a:uFillTx/>
                <a:latin typeface="Arial" panose="020B0604020202020204" pitchFamily="34" charset="0"/>
                <a:ea typeface="隶书" panose="02010509060101010101" pitchFamily="49" charset="-122"/>
                <a:cs typeface="+mn-cs"/>
              </a:defRPr>
            </a:lvl4pPr>
            <a:lvl5pPr marL="1828800" indent="0" algn="l" defTabSz="914400" rtl="0" eaLnBrk="1" fontAlgn="auto" latinLnBrk="0" hangingPunct="1">
              <a:lnSpc>
                <a:spcPct val="130000"/>
              </a:lnSpc>
              <a:spcBef>
                <a:spcPct val="0"/>
              </a:spcBef>
              <a:spcAft>
                <a:spcPts val="1000"/>
              </a:spcAft>
              <a:buFont typeface="Arial" panose="020B0604020202020204" pitchFamily="34" charset="0"/>
              <a:buNone/>
              <a:defRPr sz="1600" u="none" strike="noStrike" kern="1200" cap="none" spc="150" normalizeH="0" baseline="0">
                <a:solidFill>
                  <a:schemeClr val="tx1">
                    <a:tint val="75000"/>
                  </a:schemeClr>
                </a:solidFill>
                <a:uFillTx/>
                <a:latin typeface="Arial" panose="020B0604020202020204" pitchFamily="34" charset="0"/>
                <a:ea typeface="隶书" panose="02010509060101010101" pitchFamily="49" charset="-122"/>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lvl="0"/>
            <a:r>
              <a:rPr>
                <a:sym typeface="+mn-ea"/>
              </a:rPr>
              <a:t>单击此处编辑副标题</a:t>
            </a:r>
            <a:endParaRPr>
              <a:sym typeface="+mn-ea"/>
            </a:endParaRPr>
          </a:p>
        </p:txBody>
      </p:sp>
    </p:spTree>
  </p:cSld>
  <p:clrMapOvr>
    <a:masterClrMapping/>
  </p:clrMapOvr>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pic>
        <p:nvPicPr>
          <p:cNvPr id="9" name="图片 8"/>
          <p:cNvPicPr>
            <a:picLocks noChangeAspect="1"/>
          </p:cNvPicPr>
          <p:nvPr>
            <p:custDataLst>
              <p:tags r:id="rId2"/>
            </p:custDataLst>
          </p:nvPr>
        </p:nvPicPr>
        <p:blipFill>
          <a:blip r:embed="rId3"/>
          <a:stretch>
            <a:fillRect/>
          </a:stretch>
        </p:blipFill>
        <p:spPr>
          <a:xfrm>
            <a:off x="0" y="0"/>
            <a:ext cx="720090" cy="720090"/>
          </a:xfrm>
          <a:prstGeom prst="rect">
            <a:avLst/>
          </a:prstGeom>
        </p:spPr>
      </p:pic>
      <p:pic>
        <p:nvPicPr>
          <p:cNvPr id="8" name="图片 7"/>
          <p:cNvPicPr>
            <a:picLocks noChangeAspect="1"/>
          </p:cNvPicPr>
          <p:nvPr>
            <p:custDataLst>
              <p:tags r:id="rId4"/>
            </p:custDataLst>
          </p:nvPr>
        </p:nvPicPr>
        <p:blipFill>
          <a:blip r:embed="rId3"/>
          <a:stretch>
            <a:fillRect/>
          </a:stretch>
        </p:blipFill>
        <p:spPr>
          <a:xfrm>
            <a:off x="11471910" y="-5379"/>
            <a:ext cx="720090" cy="720090"/>
          </a:xfrm>
          <a:prstGeom prst="rect">
            <a:avLst/>
          </a:prstGeom>
        </p:spPr>
      </p:pic>
      <p:sp>
        <p:nvSpPr>
          <p:cNvPr id="2" name="标题 1"/>
          <p:cNvSpPr>
            <a:spLocks noGrp="1"/>
          </p:cNvSpPr>
          <p:nvPr>
            <p:ph type="title"/>
          </p:nvPr>
        </p:nvSpPr>
        <p:spPr>
          <a:xfrm>
            <a:off x="669882" y="443234"/>
            <a:ext cx="10852237" cy="441964"/>
          </a:xfrm>
        </p:spPr>
        <p:txBody>
          <a:bodyPr vert="horz" lIns="90170" tIns="46990" rIns="90170" bIns="46990" rtlCol="0" anchor="ctr"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a:solidFill>
                  <a:schemeClr val="tx1"/>
                </a:solidFill>
                <a:uFillTx/>
                <a:latin typeface="Arial" panose="020B0604020202020204" pitchFamily="34" charset="0"/>
                <a:ea typeface="隶书" panose="02010509060101010101" pitchFamily="49" charset="-122"/>
                <a:cs typeface="+mj-cs"/>
                <a:sym typeface="+mn-ea"/>
              </a:defRPr>
            </a:lvl1pPr>
          </a:lstStyle>
          <a:p>
            <a:pPr lvl="0"/>
            <a:r>
              <a:rPr>
                <a:sym typeface="+mn-ea"/>
              </a:rPr>
              <a:t>单击此处编辑母版标题样式</a:t>
            </a:r>
            <a:endParaRPr>
              <a:sym typeface="+mn-ea"/>
            </a:endParaRPr>
          </a:p>
        </p:txBody>
      </p:sp>
      <p:sp>
        <p:nvSpPr>
          <p:cNvPr id="3" name="内容占位符 2"/>
          <p:cNvSpPr>
            <a:spLocks noGrp="1"/>
          </p:cNvSpPr>
          <p:nvPr>
            <p:ph sz="half" idx="1"/>
          </p:nvPr>
        </p:nvSpPr>
        <p:spPr>
          <a:xfrm>
            <a:off x="669930" y="952508"/>
            <a:ext cx="5283242" cy="5388907"/>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solidFill>
                <a:uFillTx/>
                <a:latin typeface="Arial" panose="020B0604020202020204" pitchFamily="34" charset="0"/>
                <a:ea typeface="隶书" panose="02010509060101010101" pitchFamily="49" charset="-122"/>
                <a:cs typeface="+mn-cs"/>
                <a:sym typeface="+mn-ea"/>
              </a:defRPr>
            </a:lvl1pPr>
            <a:lvl2pPr marL="685800" marR="0" lvl="1" indent="-228600" algn="l" defTabSz="914400" rtl="0" eaLnBrk="1" fontAlgn="auto" latinLnBrk="0" hangingPunct="1">
              <a:lnSpc>
                <a:spcPct val="130000"/>
              </a:lnSpc>
              <a:spcBef>
                <a:spcPct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a:solidFill>
                  <a:schemeClr val="tx1"/>
                </a:solidFill>
                <a:uFillTx/>
                <a:latin typeface="Arial" panose="020B0604020202020204" pitchFamily="34" charset="0"/>
                <a:ea typeface="隶书" panose="02010509060101010101" pitchFamily="49" charset="-122"/>
                <a:cs typeface="+mn-cs"/>
                <a:sym typeface="+mn-ea"/>
              </a:defRPr>
            </a:lvl2pPr>
            <a:lvl3pPr marL="1143000" marR="0" lvl="2"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solidFill>
                <a:uFillTx/>
                <a:latin typeface="Arial" panose="020B0604020202020204" pitchFamily="34" charset="0"/>
                <a:ea typeface="隶书" panose="02010509060101010101" pitchFamily="49" charset="-122"/>
                <a:cs typeface="+mn-cs"/>
                <a:sym typeface="+mn-ea"/>
              </a:defRPr>
            </a:lvl3pPr>
            <a:lvl4pPr marL="1600200" marR="0" lvl="3"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solidFill>
                <a:uFillTx/>
                <a:latin typeface="Arial" panose="020B0604020202020204" pitchFamily="34" charset="0"/>
                <a:ea typeface="隶书" panose="02010509060101010101" pitchFamily="49" charset="-122"/>
                <a:cs typeface="+mn-cs"/>
                <a:sym typeface="+mn-ea"/>
              </a:defRPr>
            </a:lvl4pPr>
            <a:lvl5pPr marL="2057400" marR="0" lvl="4"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solidFill>
                <a:uFillTx/>
                <a:latin typeface="Arial" panose="020B0604020202020204" pitchFamily="34" charset="0"/>
                <a:ea typeface="隶书" panose="02010509060101010101" pitchFamily="49"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内容占位符 3"/>
          <p:cNvSpPr>
            <a:spLocks noGrp="1"/>
          </p:cNvSpPr>
          <p:nvPr>
            <p:ph sz="half" idx="2"/>
          </p:nvPr>
        </p:nvSpPr>
        <p:spPr>
          <a:xfrm>
            <a:off x="6238877" y="952508"/>
            <a:ext cx="5283242" cy="5388907"/>
          </a:xfrm>
        </p:spPr>
        <p:txBody>
          <a:bodyPr lIns="90170" tIns="46990" rIns="90170" bIns="46990">
            <a:normAutofit/>
          </a:bodyPr>
          <a:lstStyle>
            <a:lvl1pPr eaLnBrk="1" fontAlgn="auto" latinLnBrk="0" hangingPunct="1">
              <a:defRPr sz="1600">
                <a:solidFill>
                  <a:schemeClr val="tx1"/>
                </a:solidFill>
                <a:latin typeface="Arial" panose="020B0604020202020204" pitchFamily="34" charset="0"/>
                <a:ea typeface="隶书" panose="02010509060101010101" pitchFamily="49" charset="-122"/>
              </a:defRPr>
            </a:lvl1pPr>
            <a:lvl2pPr eaLnBrk="1" fontAlgn="auto" latinLnBrk="0" hangingPunct="1">
              <a:defRPr sz="1600">
                <a:solidFill>
                  <a:schemeClr val="tx1"/>
                </a:solidFill>
                <a:latin typeface="Arial" panose="020B0604020202020204" pitchFamily="34" charset="0"/>
                <a:ea typeface="隶书" panose="02010509060101010101" pitchFamily="49" charset="-122"/>
              </a:defRPr>
            </a:lvl2pPr>
            <a:lvl3pPr eaLnBrk="1" fontAlgn="auto" latinLnBrk="0" hangingPunct="1">
              <a:defRPr sz="1600">
                <a:solidFill>
                  <a:schemeClr val="tx1"/>
                </a:solidFill>
                <a:latin typeface="Arial" panose="020B0604020202020204" pitchFamily="34" charset="0"/>
                <a:ea typeface="隶书" panose="02010509060101010101" pitchFamily="49" charset="-122"/>
              </a:defRPr>
            </a:lvl3pPr>
            <a:lvl4pPr eaLnBrk="1" fontAlgn="auto" latinLnBrk="0" hangingPunct="1">
              <a:defRPr sz="1600">
                <a:solidFill>
                  <a:schemeClr val="tx1"/>
                </a:solidFill>
                <a:latin typeface="Arial" panose="020B0604020202020204" pitchFamily="34" charset="0"/>
                <a:ea typeface="隶书" panose="02010509060101010101" pitchFamily="49" charset="-122"/>
              </a:defRPr>
            </a:lvl4pPr>
            <a:lvl5pPr eaLnBrk="1" fontAlgn="auto" latinLnBrk="0" hangingPunct="1">
              <a:defRPr sz="1600">
                <a:solidFill>
                  <a:schemeClr val="tx1"/>
                </a:solidFill>
                <a:latin typeface="Arial" panose="020B0604020202020204" pitchFamily="34" charset="0"/>
                <a:ea typeface="隶书" panose="02010509060101010101" pitchFamily="49" charset="-122"/>
              </a:defRPr>
            </a:lvl5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lvl1pPr>
              <a:defRPr>
                <a:latin typeface="Arial" panose="020B0604020202020204" pitchFamily="34" charset="0"/>
                <a:ea typeface="隶书" panose="02010509060101010101" pitchFamily="49" charset="-122"/>
                <a:cs typeface="隶书" panose="02010509060101010101" pitchFamily="49" charset="-122"/>
              </a:defRPr>
            </a:lvl1p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nvPr>
        </p:nvSpPr>
        <p:spPr/>
        <p:txBody>
          <a:bodyPr/>
          <a:lstStyle>
            <a:lvl1pPr>
              <a:defRPr>
                <a:latin typeface="Arial" panose="020B0604020202020204" pitchFamily="34" charset="0"/>
                <a:ea typeface="隶书" panose="02010509060101010101" pitchFamily="49" charset="-122"/>
                <a:cs typeface="隶书" panose="02010509060101010101" pitchFamily="49" charset="-122"/>
              </a:defRPr>
            </a:lvl1pPr>
          </a:lstStyle>
          <a:p>
            <a:endParaRPr lang="zh-CN" altLang="en-US"/>
          </a:p>
        </p:txBody>
      </p:sp>
      <p:sp>
        <p:nvSpPr>
          <p:cNvPr id="7" name="灯片编号占位符 6"/>
          <p:cNvSpPr>
            <a:spLocks noGrp="1"/>
          </p:cNvSpPr>
          <p:nvPr>
            <p:ph type="sldNum" sz="quarter" idx="12"/>
          </p:nvPr>
        </p:nvSpPr>
        <p:spPr/>
        <p:txBody>
          <a:bodyPr/>
          <a:lstStyle>
            <a:lvl1pPr>
              <a:defRPr>
                <a:latin typeface="Arial" panose="020B0604020202020204" pitchFamily="34" charset="0"/>
                <a:ea typeface="隶书" panose="02010509060101010101" pitchFamily="49" charset="-122"/>
                <a:cs typeface="隶书" panose="02010509060101010101" pitchFamily="49" charset="-122"/>
              </a:defRPr>
            </a:lvl1pPr>
          </a:lstStyle>
          <a:p>
            <a:fld id="{49AE70B2-8BF9-45C0-BB95-33D1B9D3A854}" type="slidenum">
              <a:rPr lang="zh-CN" altLang="en-US" smtClean="0"/>
            </a:fld>
            <a:endParaRPr lang="zh-CN" altLang="en-US"/>
          </a:p>
        </p:txBody>
      </p:sp>
    </p:spTree>
  </p:cSld>
  <p:clrMapOvr>
    <a:masterClrMapping/>
  </p:clrMapOvr>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pic>
        <p:nvPicPr>
          <p:cNvPr id="11" name="图片 10"/>
          <p:cNvPicPr>
            <a:picLocks noChangeAspect="1"/>
          </p:cNvPicPr>
          <p:nvPr>
            <p:custDataLst>
              <p:tags r:id="rId2"/>
            </p:custDataLst>
          </p:nvPr>
        </p:nvPicPr>
        <p:blipFill>
          <a:blip r:embed="rId3"/>
          <a:stretch>
            <a:fillRect/>
          </a:stretch>
        </p:blipFill>
        <p:spPr>
          <a:xfrm>
            <a:off x="0" y="0"/>
            <a:ext cx="720090" cy="720090"/>
          </a:xfrm>
          <a:prstGeom prst="rect">
            <a:avLst/>
          </a:prstGeom>
        </p:spPr>
      </p:pic>
      <p:pic>
        <p:nvPicPr>
          <p:cNvPr id="10" name="图片 9"/>
          <p:cNvPicPr>
            <a:picLocks noChangeAspect="1"/>
          </p:cNvPicPr>
          <p:nvPr>
            <p:custDataLst>
              <p:tags r:id="rId4"/>
            </p:custDataLst>
          </p:nvPr>
        </p:nvPicPr>
        <p:blipFill>
          <a:blip r:embed="rId3"/>
          <a:stretch>
            <a:fillRect/>
          </a:stretch>
        </p:blipFill>
        <p:spPr>
          <a:xfrm>
            <a:off x="11471910" y="-5379"/>
            <a:ext cx="720090" cy="720090"/>
          </a:xfrm>
          <a:prstGeom prst="rect">
            <a:avLst/>
          </a:prstGeom>
        </p:spPr>
      </p:pic>
      <p:sp>
        <p:nvSpPr>
          <p:cNvPr id="2" name="标题 1"/>
          <p:cNvSpPr>
            <a:spLocks noGrp="1"/>
          </p:cNvSpPr>
          <p:nvPr>
            <p:ph type="title"/>
          </p:nvPr>
        </p:nvSpPr>
        <p:spPr>
          <a:xfrm>
            <a:off x="669882" y="443234"/>
            <a:ext cx="10852237" cy="441964"/>
          </a:xfrm>
        </p:spPr>
        <p:txBody>
          <a:bodyPr vert="horz" lIns="90170" tIns="46990" rIns="90170" bIns="46990" rtlCol="0" anchor="ctr"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a:solidFill>
                  <a:schemeClr val="tx1"/>
                </a:solidFill>
                <a:uFillTx/>
                <a:latin typeface="Arial" panose="020B0604020202020204" pitchFamily="34" charset="0"/>
                <a:ea typeface="隶书" panose="02010509060101010101" pitchFamily="49" charset="-122"/>
                <a:cs typeface="+mj-cs"/>
                <a:sym typeface="+mn-ea"/>
              </a:defRPr>
            </a:lvl1pPr>
          </a:lstStyle>
          <a:p>
            <a:pPr lvl="0"/>
            <a:r>
              <a:rPr>
                <a:sym typeface="+mn-ea"/>
              </a:rPr>
              <a:t>单击此处编辑母版标题样式</a:t>
            </a:r>
            <a:endParaRPr>
              <a:sym typeface="+mn-ea"/>
            </a:endParaRPr>
          </a:p>
        </p:txBody>
      </p:sp>
      <p:sp>
        <p:nvSpPr>
          <p:cNvPr id="3" name="文本占位符 2"/>
          <p:cNvSpPr>
            <a:spLocks noGrp="1"/>
          </p:cNvSpPr>
          <p:nvPr>
            <p:ph type="body" idx="1" hasCustomPrompt="1"/>
          </p:nvPr>
        </p:nvSpPr>
        <p:spPr>
          <a:xfrm>
            <a:off x="669930" y="952508"/>
            <a:ext cx="5283242" cy="381003"/>
          </a:xfrm>
        </p:spPr>
        <p:txBody>
          <a:bodyPr lIns="90170" tIns="46990" rIns="90170" bIns="46990" anchor="ctr" anchorCtr="0">
            <a:noAutofit/>
          </a:bodyPr>
          <a:lstStyle>
            <a:lvl1pPr marL="0" indent="0" eaLnBrk="1" fontAlgn="auto" latinLnBrk="0" hangingPunct="1">
              <a:lnSpc>
                <a:spcPct val="100000"/>
              </a:lnSpc>
              <a:spcAft>
                <a:spcPct val="0"/>
              </a:spcAft>
              <a:buNone/>
              <a:defRPr sz="2000" b="0" u="none" strike="noStrike" kern="1200" cap="none" spc="200" normalizeH="0" baseline="0">
                <a:solidFill>
                  <a:schemeClr val="tx1"/>
                </a:solidFill>
                <a:uFillTx/>
                <a:latin typeface="Arial" panose="020B0604020202020204" pitchFamily="34" charset="0"/>
                <a:ea typeface="隶书" panose="02010509060101010101" pitchFamily="49"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单击此处编辑文本</a:t>
            </a:r>
            <a:endParaRPr lang="zh-CN" altLang="en-US"/>
          </a:p>
        </p:txBody>
      </p:sp>
      <p:sp>
        <p:nvSpPr>
          <p:cNvPr id="4" name="内容占位符 3"/>
          <p:cNvSpPr>
            <a:spLocks noGrp="1"/>
          </p:cNvSpPr>
          <p:nvPr>
            <p:ph sz="half" idx="2"/>
          </p:nvPr>
        </p:nvSpPr>
        <p:spPr>
          <a:xfrm>
            <a:off x="669925" y="1406525"/>
            <a:ext cx="5283200" cy="4934752"/>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solidFill>
                <a:uFillTx/>
                <a:latin typeface="Arial" panose="020B0604020202020204" pitchFamily="34" charset="0"/>
                <a:ea typeface="隶书" panose="02010509060101010101" pitchFamily="49" charset="-122"/>
                <a:cs typeface="+mn-cs"/>
                <a:sym typeface="+mn-ea"/>
              </a:defRPr>
            </a:lvl1pPr>
            <a:lvl2pPr marL="685800" marR="0" lvl="1" indent="-228600" algn="l" defTabSz="914400" rtl="0" eaLnBrk="1" fontAlgn="auto" latinLnBrk="0" hangingPunct="1">
              <a:lnSpc>
                <a:spcPct val="130000"/>
              </a:lnSpc>
              <a:spcBef>
                <a:spcPct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a:solidFill>
                  <a:schemeClr val="tx1"/>
                </a:solidFill>
                <a:uFillTx/>
                <a:latin typeface="Arial" panose="020B0604020202020204" pitchFamily="34" charset="0"/>
                <a:ea typeface="隶书" panose="02010509060101010101" pitchFamily="49" charset="-122"/>
                <a:cs typeface="+mn-cs"/>
                <a:sym typeface="+mn-ea"/>
              </a:defRPr>
            </a:lvl2pPr>
            <a:lvl3pPr marL="1143000" marR="0" lvl="2"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solidFill>
                <a:uFillTx/>
                <a:latin typeface="Arial" panose="020B0604020202020204" pitchFamily="34" charset="0"/>
                <a:ea typeface="隶书" panose="02010509060101010101" pitchFamily="49" charset="-122"/>
                <a:cs typeface="+mn-cs"/>
                <a:sym typeface="+mn-ea"/>
              </a:defRPr>
            </a:lvl3pPr>
            <a:lvl4pPr marL="1600200" marR="0" lvl="3"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solidFill>
                <a:uFillTx/>
                <a:latin typeface="Arial" panose="020B0604020202020204" pitchFamily="34" charset="0"/>
                <a:ea typeface="隶书" panose="02010509060101010101" pitchFamily="49" charset="-122"/>
                <a:cs typeface="+mn-cs"/>
                <a:sym typeface="+mn-ea"/>
              </a:defRPr>
            </a:lvl4pPr>
            <a:lvl5pPr marL="2057400" marR="0" lvl="4"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solidFill>
                <a:uFillTx/>
                <a:latin typeface="Arial" panose="020B0604020202020204" pitchFamily="34" charset="0"/>
                <a:ea typeface="隶书" panose="02010509060101010101" pitchFamily="49"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5" name="文本占位符 4"/>
          <p:cNvSpPr>
            <a:spLocks noGrp="1"/>
          </p:cNvSpPr>
          <p:nvPr>
            <p:ph type="body" sz="quarter" idx="3" hasCustomPrompt="1"/>
          </p:nvPr>
        </p:nvSpPr>
        <p:spPr>
          <a:xfrm>
            <a:off x="6235750" y="952508"/>
            <a:ext cx="5283242" cy="381003"/>
          </a:xfrm>
        </p:spPr>
        <p:txBody>
          <a:bodyPr vert="horz" lIns="90170" tIns="46990" rIns="90170" bIns="46990" rtlCol="0" anchor="ctr" anchorCtr="0">
            <a:noAutofit/>
          </a:bodyPr>
          <a:lstStyle>
            <a:lvl1pPr marL="0" marR="0" lvl="0" indent="0" algn="l" defTabSz="914400" rtl="0" eaLnBrk="1" fontAlgn="auto" latinLnBrk="0" hangingPunct="1">
              <a:lnSpc>
                <a:spcPct val="100000"/>
              </a:lnSpc>
              <a:spcBef>
                <a:spcPct val="0"/>
              </a:spcBef>
              <a:spcAft>
                <a:spcPct val="0"/>
              </a:spcAft>
              <a:buFont typeface="Arial" panose="020B0604020202020204" pitchFamily="34" charset="0"/>
              <a:buNone/>
              <a:defRPr kumimoji="0" lang="zh-CN" altLang="en-US" sz="2000" b="0" i="0" u="none" strike="noStrike" kern="1200" cap="none" spc="200" normalizeH="0" baseline="0" noProof="1">
                <a:solidFill>
                  <a:schemeClr val="tx1"/>
                </a:solidFill>
                <a:uFillTx/>
                <a:latin typeface="Arial" panose="020B0604020202020204" pitchFamily="34" charset="0"/>
                <a:ea typeface="隶书" panose="02010509060101010101" pitchFamily="49"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nvPr>
        </p:nvSpPr>
        <p:spPr>
          <a:xfrm>
            <a:off x="6235750" y="1406525"/>
            <a:ext cx="5283242" cy="4934752"/>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solidFill>
                <a:uFillTx/>
                <a:latin typeface="Arial" panose="020B0604020202020204" pitchFamily="34" charset="0"/>
                <a:ea typeface="隶书" panose="02010509060101010101" pitchFamily="49" charset="-122"/>
                <a:cs typeface="+mn-cs"/>
                <a:sym typeface="+mn-ea"/>
              </a:defRPr>
            </a:lvl1pPr>
            <a:lvl2pPr marL="685800" marR="0" lvl="1" indent="-228600" algn="l" defTabSz="914400" rtl="0" eaLnBrk="1" fontAlgn="auto" latinLnBrk="0" hangingPunct="1">
              <a:lnSpc>
                <a:spcPct val="130000"/>
              </a:lnSpc>
              <a:spcBef>
                <a:spcPct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a:solidFill>
                  <a:schemeClr val="tx1"/>
                </a:solidFill>
                <a:uFillTx/>
                <a:latin typeface="Arial" panose="020B0604020202020204" pitchFamily="34" charset="0"/>
                <a:ea typeface="隶书" panose="02010509060101010101" pitchFamily="49" charset="-122"/>
                <a:cs typeface="+mn-cs"/>
                <a:sym typeface="+mn-ea"/>
              </a:defRPr>
            </a:lvl2pPr>
            <a:lvl3pPr marL="1143000" marR="0" lvl="2"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solidFill>
                <a:uFillTx/>
                <a:latin typeface="Arial" panose="020B0604020202020204" pitchFamily="34" charset="0"/>
                <a:ea typeface="隶书" panose="02010509060101010101" pitchFamily="49" charset="-122"/>
                <a:cs typeface="+mn-cs"/>
                <a:sym typeface="+mn-ea"/>
              </a:defRPr>
            </a:lvl3pPr>
            <a:lvl4pPr marL="1600200" marR="0" lvl="3"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solidFill>
                <a:uFillTx/>
                <a:latin typeface="Arial" panose="020B0604020202020204" pitchFamily="34" charset="0"/>
                <a:ea typeface="隶书" panose="02010509060101010101" pitchFamily="49" charset="-122"/>
                <a:cs typeface="+mn-cs"/>
                <a:sym typeface="+mn-ea"/>
              </a:defRPr>
            </a:lvl4pPr>
            <a:lvl5pPr marL="2057400" marR="0" lvl="4"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solidFill>
                <a:uFillTx/>
                <a:latin typeface="Arial" panose="020B0604020202020204" pitchFamily="34" charset="0"/>
                <a:ea typeface="隶书" panose="02010509060101010101" pitchFamily="49"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7" name="日期占位符 6"/>
          <p:cNvSpPr>
            <a:spLocks noGrp="1"/>
          </p:cNvSpPr>
          <p:nvPr>
            <p:ph type="dt" sz="half" idx="10"/>
          </p:nvPr>
        </p:nvSpPr>
        <p:spPr/>
        <p:txBody>
          <a:bodyPr/>
          <a:lstStyle>
            <a:lvl1pPr>
              <a:defRPr>
                <a:latin typeface="Arial" panose="020B0604020202020204" pitchFamily="34" charset="0"/>
                <a:ea typeface="隶书" panose="02010509060101010101" pitchFamily="49" charset="-122"/>
                <a:cs typeface="隶书" panose="02010509060101010101" pitchFamily="49" charset="-122"/>
              </a:defRPr>
            </a:lvl1p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nvPr>
        </p:nvSpPr>
        <p:spPr/>
        <p:txBody>
          <a:bodyPr/>
          <a:lstStyle>
            <a:lvl1pPr>
              <a:defRPr>
                <a:latin typeface="Arial" panose="020B0604020202020204" pitchFamily="34" charset="0"/>
                <a:ea typeface="隶书" panose="02010509060101010101" pitchFamily="49" charset="-122"/>
                <a:cs typeface="隶书" panose="02010509060101010101" pitchFamily="49" charset="-122"/>
              </a:defRPr>
            </a:lvl1pPr>
          </a:lstStyle>
          <a:p>
            <a:endParaRPr lang="zh-CN" altLang="en-US"/>
          </a:p>
        </p:txBody>
      </p:sp>
      <p:sp>
        <p:nvSpPr>
          <p:cNvPr id="9" name="灯片编号占位符 8"/>
          <p:cNvSpPr>
            <a:spLocks noGrp="1"/>
          </p:cNvSpPr>
          <p:nvPr>
            <p:ph type="sldNum" sz="quarter" idx="12"/>
          </p:nvPr>
        </p:nvSpPr>
        <p:spPr/>
        <p:txBody>
          <a:bodyPr/>
          <a:lstStyle>
            <a:lvl1pPr>
              <a:defRPr>
                <a:latin typeface="Arial" panose="020B0604020202020204" pitchFamily="34" charset="0"/>
                <a:ea typeface="隶书" panose="02010509060101010101" pitchFamily="49" charset="-122"/>
                <a:cs typeface="隶书" panose="02010509060101010101" pitchFamily="49" charset="-122"/>
              </a:defRPr>
            </a:lvl1pPr>
          </a:lstStyle>
          <a:p>
            <a:fld id="{49AE70B2-8BF9-45C0-BB95-33D1B9D3A854}" type="slidenum">
              <a:rPr lang="zh-CN" altLang="en-US" smtClean="0"/>
            </a:fld>
            <a:endParaRPr lang="zh-CN" altLang="en-US"/>
          </a:p>
        </p:txBody>
      </p:sp>
    </p:spTree>
  </p:cSld>
  <p:clrMapOvr>
    <a:masterClrMapping/>
  </p:clrMapOvr>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pic>
        <p:nvPicPr>
          <p:cNvPr id="7" name="图片 6"/>
          <p:cNvPicPr>
            <a:picLocks noChangeAspect="1"/>
          </p:cNvPicPr>
          <p:nvPr>
            <p:custDataLst>
              <p:tags r:id="rId2"/>
            </p:custDataLst>
          </p:nvPr>
        </p:nvPicPr>
        <p:blipFill>
          <a:blip r:embed="rId3"/>
          <a:stretch>
            <a:fillRect/>
          </a:stretch>
        </p:blipFill>
        <p:spPr>
          <a:xfrm>
            <a:off x="408790" y="1952660"/>
            <a:ext cx="4389120" cy="2952680"/>
          </a:xfrm>
          <a:prstGeom prst="rect">
            <a:avLst/>
          </a:prstGeom>
        </p:spPr>
      </p:pic>
      <p:pic>
        <p:nvPicPr>
          <p:cNvPr id="6" name="图片 5"/>
          <p:cNvPicPr>
            <a:picLocks noChangeAspect="1"/>
          </p:cNvPicPr>
          <p:nvPr>
            <p:custDataLst>
              <p:tags r:id="rId4"/>
            </p:custDataLst>
          </p:nvPr>
        </p:nvPicPr>
        <p:blipFill>
          <a:blip r:embed="rId5"/>
          <a:stretch>
            <a:fillRect/>
          </a:stretch>
        </p:blipFill>
        <p:spPr>
          <a:xfrm>
            <a:off x="11471910" y="0"/>
            <a:ext cx="720090" cy="720090"/>
          </a:xfrm>
          <a:prstGeom prst="rect">
            <a:avLst/>
          </a:prstGeom>
        </p:spPr>
      </p:pic>
      <p:sp>
        <p:nvSpPr>
          <p:cNvPr id="2" name="标题 1"/>
          <p:cNvSpPr>
            <a:spLocks noGrp="1"/>
          </p:cNvSpPr>
          <p:nvPr>
            <p:ph type="title"/>
          </p:nvPr>
        </p:nvSpPr>
        <p:spPr/>
        <p:txBody>
          <a:bodyPr vert="horz" lIns="90170" tIns="46990" rIns="90170" bIns="46990" rtlCol="0" anchor="ctr"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a:solidFill>
                  <a:schemeClr val="tx1"/>
                </a:solidFill>
                <a:uFillTx/>
                <a:latin typeface="Arial" panose="020B0604020202020204" pitchFamily="34" charset="0"/>
                <a:ea typeface="隶书" panose="02010509060101010101" pitchFamily="49"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nvPr>
        </p:nvSpPr>
        <p:spPr/>
        <p:txBody>
          <a:bodyPr/>
          <a:lstStyle>
            <a:lvl1pPr>
              <a:defRPr>
                <a:latin typeface="Arial" panose="020B0604020202020204" pitchFamily="34" charset="0"/>
                <a:ea typeface="隶书" panose="02010509060101010101" pitchFamily="49" charset="-122"/>
                <a:cs typeface="隶书"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lvl1pPr>
              <a:defRPr>
                <a:latin typeface="Arial" panose="020B0604020202020204" pitchFamily="34" charset="0"/>
                <a:ea typeface="隶书" panose="02010509060101010101" pitchFamily="49" charset="-122"/>
                <a:cs typeface="隶书" panose="02010509060101010101" pitchFamily="49" charset="-122"/>
              </a:defRPr>
            </a:lvl1pPr>
          </a:lstStyle>
          <a:p>
            <a:endParaRPr lang="zh-CN" altLang="en-US"/>
          </a:p>
        </p:txBody>
      </p:sp>
      <p:sp>
        <p:nvSpPr>
          <p:cNvPr id="5" name="灯片编号占位符 4"/>
          <p:cNvSpPr>
            <a:spLocks noGrp="1"/>
          </p:cNvSpPr>
          <p:nvPr>
            <p:ph type="sldNum" sz="quarter" idx="12"/>
          </p:nvPr>
        </p:nvSpPr>
        <p:spPr/>
        <p:txBody>
          <a:bodyPr/>
          <a:lstStyle>
            <a:lvl1pPr>
              <a:defRPr>
                <a:latin typeface="Arial" panose="020B0604020202020204" pitchFamily="34" charset="0"/>
                <a:ea typeface="隶书" panose="02010509060101010101" pitchFamily="49" charset="-122"/>
                <a:cs typeface="隶书" panose="02010509060101010101" pitchFamily="49" charset="-122"/>
              </a:defRPr>
            </a:lvl1pPr>
          </a:lstStyle>
          <a:p>
            <a:fld id="{49AE70B2-8BF9-45C0-BB95-33D1B9D3A854}" type="slidenum">
              <a:rPr lang="zh-CN" altLang="en-US" smtClean="0"/>
            </a:fld>
            <a:endParaRPr lang="zh-CN" altLang="en-US"/>
          </a:p>
        </p:txBody>
      </p:sp>
    </p:spTree>
  </p:cSld>
  <p:clrMapOvr>
    <a:masterClrMapping/>
  </p:clrMapOvr>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atin typeface="Arial" panose="020B0604020202020204" pitchFamily="34" charset="0"/>
                <a:ea typeface="隶书" panose="02010509060101010101" pitchFamily="49" charset="-122"/>
                <a:cs typeface="隶书" panose="02010509060101010101" pitchFamily="49" charset="-122"/>
              </a:defRPr>
            </a:lvl1p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nvPr>
        </p:nvSpPr>
        <p:spPr/>
        <p:txBody>
          <a:bodyPr/>
          <a:lstStyle>
            <a:lvl1pPr>
              <a:defRPr>
                <a:latin typeface="Arial" panose="020B0604020202020204" pitchFamily="34" charset="0"/>
                <a:ea typeface="隶书" panose="02010509060101010101" pitchFamily="49" charset="-122"/>
                <a:cs typeface="隶书" panose="02010509060101010101" pitchFamily="49" charset="-122"/>
              </a:defRPr>
            </a:lvl1pPr>
          </a:lstStyle>
          <a:p>
            <a:endParaRPr lang="zh-CN" altLang="en-US"/>
          </a:p>
        </p:txBody>
      </p:sp>
      <p:sp>
        <p:nvSpPr>
          <p:cNvPr id="4" name="灯片编号占位符 3"/>
          <p:cNvSpPr>
            <a:spLocks noGrp="1"/>
          </p:cNvSpPr>
          <p:nvPr>
            <p:ph type="sldNum" sz="quarter" idx="12"/>
          </p:nvPr>
        </p:nvSpPr>
        <p:spPr/>
        <p:txBody>
          <a:bodyPr/>
          <a:lstStyle>
            <a:lvl1pPr>
              <a:defRPr>
                <a:latin typeface="Arial" panose="020B0604020202020204" pitchFamily="34" charset="0"/>
                <a:ea typeface="隶书" panose="02010509060101010101" pitchFamily="49" charset="-122"/>
                <a:cs typeface="隶书" panose="02010509060101010101" pitchFamily="49" charset="-122"/>
              </a:defRPr>
            </a:lvl1pPr>
          </a:lstStyle>
          <a:p>
            <a:fld id="{49AE70B2-8BF9-45C0-BB95-33D1B9D3A854}" type="slidenum">
              <a:rPr lang="zh-CN" altLang="en-US" smtClean="0"/>
            </a:fld>
            <a:endParaRPr lang="zh-CN" altLang="en-US"/>
          </a:p>
        </p:txBody>
      </p:sp>
    </p:spTree>
  </p:cSld>
  <p:clrMapOvr>
    <a:masterClrMapping/>
  </p:clrMapOvr>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pic>
        <p:nvPicPr>
          <p:cNvPr id="9" name="图片 8"/>
          <p:cNvPicPr>
            <a:picLocks noChangeAspect="1"/>
          </p:cNvPicPr>
          <p:nvPr>
            <p:custDataLst>
              <p:tags r:id="rId2"/>
            </p:custDataLst>
          </p:nvPr>
        </p:nvPicPr>
        <p:blipFill>
          <a:blip r:embed="rId3"/>
          <a:stretch>
            <a:fillRect/>
          </a:stretch>
        </p:blipFill>
        <p:spPr>
          <a:xfrm>
            <a:off x="0" y="0"/>
            <a:ext cx="720090" cy="720090"/>
          </a:xfrm>
          <a:prstGeom prst="rect">
            <a:avLst/>
          </a:prstGeom>
        </p:spPr>
      </p:pic>
      <p:pic>
        <p:nvPicPr>
          <p:cNvPr id="8" name="图片 7"/>
          <p:cNvPicPr>
            <a:picLocks noChangeAspect="1"/>
          </p:cNvPicPr>
          <p:nvPr>
            <p:custDataLst>
              <p:tags r:id="rId4"/>
            </p:custDataLst>
          </p:nvPr>
        </p:nvPicPr>
        <p:blipFill>
          <a:blip r:embed="rId3"/>
          <a:stretch>
            <a:fillRect/>
          </a:stretch>
        </p:blipFill>
        <p:spPr>
          <a:xfrm>
            <a:off x="11471910" y="-5379"/>
            <a:ext cx="720090" cy="720090"/>
          </a:xfrm>
          <a:prstGeom prst="rect">
            <a:avLst/>
          </a:prstGeom>
        </p:spPr>
      </p:pic>
      <p:sp>
        <p:nvSpPr>
          <p:cNvPr id="2" name="标题 1"/>
          <p:cNvSpPr>
            <a:spLocks noGrp="1"/>
          </p:cNvSpPr>
          <p:nvPr>
            <p:ph type="title"/>
          </p:nvPr>
        </p:nvSpPr>
        <p:spPr>
          <a:xfrm>
            <a:off x="669930" y="443234"/>
            <a:ext cx="10852237" cy="441964"/>
          </a:xfrm>
        </p:spPr>
        <p:txBody>
          <a:bodyPr vert="horz" lIns="90170" tIns="46990" rIns="90170" bIns="46990" rtlCol="0" anchor="ctr"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a:solidFill>
                  <a:schemeClr val="tx1"/>
                </a:solidFill>
                <a:uFillTx/>
                <a:latin typeface="Arial" panose="020B0604020202020204" pitchFamily="34" charset="0"/>
                <a:ea typeface="隶书" panose="02010509060101010101" pitchFamily="49" charset="-122"/>
                <a:cs typeface="+mj-cs"/>
                <a:sym typeface="+mn-ea"/>
              </a:defRPr>
            </a:lvl1pPr>
          </a:lstStyle>
          <a:p>
            <a:pPr lvl="0"/>
            <a:r>
              <a:rPr>
                <a:sym typeface="+mn-ea"/>
              </a:rPr>
              <a:t>单击此处编辑母版标题样式</a:t>
            </a:r>
            <a:endParaRPr>
              <a:sym typeface="+mn-ea"/>
            </a:endParaRPr>
          </a:p>
        </p:txBody>
      </p:sp>
      <p:sp>
        <p:nvSpPr>
          <p:cNvPr id="3" name="图片占位符 2"/>
          <p:cNvSpPr>
            <a:spLocks noGrp="1"/>
          </p:cNvSpPr>
          <p:nvPr>
            <p:ph type="pic" idx="1"/>
          </p:nvPr>
        </p:nvSpPr>
        <p:spPr>
          <a:xfrm>
            <a:off x="669930" y="952508"/>
            <a:ext cx="5283242" cy="5388907"/>
          </a:xfrm>
        </p:spPr>
        <p:txBody>
          <a:bodyPr vert="horz" lIns="90170" tIns="46990" rIns="90170" bIns="46990" rtlCol="0">
            <a:normAutofit/>
          </a:bodyPr>
          <a:lstStyle>
            <a:lvl1pPr marL="0" marR="0" lvl="0" indent="0" algn="l" defTabSz="914400" rtl="0" eaLnBrk="1" fontAlgn="auto" latinLnBrk="0" hangingPunct="1">
              <a:lnSpc>
                <a:spcPct val="130000"/>
              </a:lnSpc>
              <a:spcBef>
                <a:spcPct val="0"/>
              </a:spcBef>
              <a:spcAft>
                <a:spcPts val="1000"/>
              </a:spcAft>
              <a:buFont typeface="Arial" panose="020B0604020202020204" pitchFamily="34" charset="0"/>
              <a:buNone/>
              <a:defRPr kumimoji="0" lang="zh-CN" altLang="en-US" sz="1600" b="0" i="0" u="none" strike="noStrike" kern="1200" cap="none" spc="150" normalizeH="0" baseline="0" noProof="1">
                <a:solidFill>
                  <a:schemeClr val="tx1"/>
                </a:solidFill>
                <a:uFillTx/>
                <a:latin typeface="Arial" panose="020B0604020202020204" pitchFamily="34" charset="0"/>
                <a:ea typeface="隶书" panose="02010509060101010101" pitchFamily="49" charset="-122"/>
                <a:cs typeface="隶书" panose="02010509060101010101" pitchFamily="49" charset="-122"/>
                <a:sym typeface="+mn-ea"/>
              </a:defRPr>
            </a:lvl1pPr>
            <a:lvl2pPr marL="685800" marR="0" lvl="1" indent="-228600" algn="l" defTabSz="914400" rtl="0" eaLnBrk="1" fontAlgn="auto" latinLnBrk="0" hangingPunct="1">
              <a:lnSpc>
                <a:spcPct val="130000"/>
              </a:lnSpc>
              <a:spcBef>
                <a:spcPct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solidFill>
                <a:uFillTx/>
                <a:latin typeface="+mn-lt"/>
                <a:ea typeface="+mn-ea"/>
                <a:cs typeface="+mn-cs"/>
                <a:sym typeface="+mn-ea"/>
              </a:defRPr>
            </a:lvl5pPr>
          </a:lstStyle>
          <a:p>
            <a:pPr lvl="0"/>
            <a:endParaRPr>
              <a:sym typeface="+mn-ea"/>
            </a:endParaRPr>
          </a:p>
        </p:txBody>
      </p:sp>
      <p:sp>
        <p:nvSpPr>
          <p:cNvPr id="4" name="文本占位符 3"/>
          <p:cNvSpPr>
            <a:spLocks noGrp="1"/>
          </p:cNvSpPr>
          <p:nvPr>
            <p:ph type="body" sz="half" idx="2"/>
          </p:nvPr>
        </p:nvSpPr>
        <p:spPr>
          <a:xfrm>
            <a:off x="6238925" y="952508"/>
            <a:ext cx="5283242" cy="5388907"/>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solidFill>
                <a:uFillTx/>
                <a:latin typeface="Arial" panose="020B0604020202020204" pitchFamily="34" charset="0"/>
                <a:ea typeface="隶书" panose="02010509060101010101" pitchFamily="49" charset="-122"/>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nvPr>
        </p:nvSpPr>
        <p:spPr/>
        <p:txBody>
          <a:bodyPr/>
          <a:lstStyle>
            <a:lvl1pPr>
              <a:defRPr>
                <a:latin typeface="Arial" panose="020B0604020202020204" pitchFamily="34" charset="0"/>
                <a:ea typeface="隶书" panose="02010509060101010101" pitchFamily="49" charset="-122"/>
                <a:cs typeface="隶书" panose="02010509060101010101" pitchFamily="49" charset="-122"/>
              </a:defRPr>
            </a:lvl1pPr>
          </a:lstStyle>
          <a:p>
            <a:fld id="{9EFD9D74-47D9-4702-A33C-335B63B48DBF}" type="datetimeFigureOut">
              <a:rPr lang="zh-CN" altLang="en-US" smtClean="0"/>
            </a:fld>
            <a:endParaRPr lang="zh-CN" altLang="en-US"/>
          </a:p>
        </p:txBody>
      </p:sp>
      <p:sp>
        <p:nvSpPr>
          <p:cNvPr id="6" name="页脚占位符 5"/>
          <p:cNvSpPr>
            <a:spLocks noGrp="1"/>
          </p:cNvSpPr>
          <p:nvPr>
            <p:ph type="ftr" sz="quarter" idx="11"/>
          </p:nvPr>
        </p:nvSpPr>
        <p:spPr/>
        <p:txBody>
          <a:bodyPr/>
          <a:lstStyle>
            <a:lvl1pPr>
              <a:defRPr>
                <a:latin typeface="Arial" panose="020B0604020202020204" pitchFamily="34" charset="0"/>
                <a:ea typeface="隶书" panose="02010509060101010101" pitchFamily="49" charset="-122"/>
                <a:cs typeface="隶书" panose="02010509060101010101" pitchFamily="49" charset="-122"/>
              </a:defRPr>
            </a:lvl1pPr>
          </a:lstStyle>
          <a:p>
            <a:endParaRPr lang="zh-CN" altLang="en-US"/>
          </a:p>
        </p:txBody>
      </p:sp>
      <p:sp>
        <p:nvSpPr>
          <p:cNvPr id="7" name="灯片编号占位符 6"/>
          <p:cNvSpPr>
            <a:spLocks noGrp="1"/>
          </p:cNvSpPr>
          <p:nvPr>
            <p:ph type="sldNum" sz="quarter" idx="12"/>
          </p:nvPr>
        </p:nvSpPr>
        <p:spPr/>
        <p:txBody>
          <a:bodyPr/>
          <a:lstStyle>
            <a:lvl1pPr>
              <a:defRPr>
                <a:latin typeface="Arial" panose="020B0604020202020204" pitchFamily="34" charset="0"/>
                <a:ea typeface="隶书" panose="02010509060101010101" pitchFamily="49" charset="-122"/>
                <a:cs typeface="隶书" panose="02010509060101010101" pitchFamily="49" charset="-122"/>
              </a:defRPr>
            </a:lvl1pPr>
          </a:lstStyle>
          <a:p>
            <a:fld id="{FABC47A4-756D-490B-A52F-7D9E2C9FC05F}" type="slidenum">
              <a:rPr lang="zh-CN" altLang="en-US" smtClean="0"/>
            </a:fld>
            <a:endParaRPr lang="zh-CN" altLang="en-US"/>
          </a:p>
        </p:txBody>
      </p:sp>
    </p:spTree>
  </p:cSld>
  <p:clrMapOvr>
    <a:masterClrMapping/>
  </p:clrMapOvr>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pic>
        <p:nvPicPr>
          <p:cNvPr id="8" name="图片 7"/>
          <p:cNvPicPr>
            <a:picLocks noChangeAspect="1"/>
          </p:cNvPicPr>
          <p:nvPr>
            <p:custDataLst>
              <p:tags r:id="rId2"/>
            </p:custDataLst>
          </p:nvPr>
        </p:nvPicPr>
        <p:blipFill>
          <a:blip r:embed="rId3"/>
          <a:stretch>
            <a:fillRect/>
          </a:stretch>
        </p:blipFill>
        <p:spPr>
          <a:xfrm>
            <a:off x="0" y="0"/>
            <a:ext cx="720090" cy="720090"/>
          </a:xfrm>
          <a:prstGeom prst="rect">
            <a:avLst/>
          </a:prstGeom>
        </p:spPr>
      </p:pic>
      <p:pic>
        <p:nvPicPr>
          <p:cNvPr id="7" name="图片 6"/>
          <p:cNvPicPr>
            <a:picLocks noChangeAspect="1"/>
          </p:cNvPicPr>
          <p:nvPr>
            <p:custDataLst>
              <p:tags r:id="rId4"/>
            </p:custDataLst>
          </p:nvPr>
        </p:nvPicPr>
        <p:blipFill>
          <a:blip r:embed="rId3"/>
          <a:stretch>
            <a:fillRect/>
          </a:stretch>
        </p:blipFill>
        <p:spPr>
          <a:xfrm>
            <a:off x="11471910" y="-5379"/>
            <a:ext cx="720090" cy="720090"/>
          </a:xfrm>
          <a:prstGeom prst="rect">
            <a:avLst/>
          </a:prstGeom>
        </p:spPr>
      </p:pic>
      <p:sp>
        <p:nvSpPr>
          <p:cNvPr id="2" name="竖排标题 1"/>
          <p:cNvSpPr>
            <a:spLocks noGrp="1"/>
          </p:cNvSpPr>
          <p:nvPr>
            <p:ph type="title" orient="vert"/>
          </p:nvPr>
        </p:nvSpPr>
        <p:spPr>
          <a:xfrm>
            <a:off x="10571135" y="952508"/>
            <a:ext cx="950984" cy="5388907"/>
          </a:xfrm>
        </p:spPr>
        <p:txBody>
          <a:bodyPr vert="eaVert" lIns="90170" tIns="46990" rIns="90170" bIns="46990" rtlCol="0" anchor="ctr" anchorCtr="0">
            <a:noAutofit/>
          </a:bodyPr>
          <a:lstStyle>
            <a:lvl1pPr marL="0" marR="0" lvl="0" algn="l" defTabSz="914400" rtl="0" eaLnBrk="1" fontAlgn="auto" latinLnBrk="0" hangingPunct="1">
              <a:lnSpc>
                <a:spcPct val="100000"/>
              </a:lnSpc>
              <a:spcAft>
                <a:spcPct val="0"/>
              </a:spcAft>
              <a:buNone/>
              <a:defRPr kumimoji="0" lang="zh-CN" altLang="en-US" sz="2400" b="1" i="0" u="none" strike="noStrike" kern="1200" cap="none" spc="200" normalizeH="0" baseline="0" noProof="1">
                <a:solidFill>
                  <a:schemeClr val="tx1"/>
                </a:solidFill>
                <a:uFillTx/>
                <a:latin typeface="Arial" panose="020B0604020202020204" pitchFamily="34" charset="0"/>
                <a:ea typeface="隶书" panose="02010509060101010101" pitchFamily="49" charset="-122"/>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nvPr>
        </p:nvSpPr>
        <p:spPr>
          <a:xfrm>
            <a:off x="669925" y="952500"/>
            <a:ext cx="9828101" cy="5388907"/>
          </a:xfrm>
        </p:spPr>
        <p:txBody>
          <a:bodyPr vert="eaVert"/>
          <a:lstStyle>
            <a:lvl1pPr indent="0" eaLnBrk="1" fontAlgn="auto" latinLnBrk="0" hangingPunct="1">
              <a:defRPr>
                <a:solidFill>
                  <a:schemeClr val="tx1"/>
                </a:solidFill>
                <a:latin typeface="Arial" panose="020B0604020202020204" pitchFamily="34" charset="0"/>
                <a:ea typeface="隶书" panose="02010509060101010101" pitchFamily="49" charset="-122"/>
              </a:defRPr>
            </a:lvl1pPr>
            <a:lvl2pPr indent="0" eaLnBrk="1" fontAlgn="auto" latinLnBrk="0" hangingPunct="1">
              <a:defRPr>
                <a:solidFill>
                  <a:schemeClr val="tx1"/>
                </a:solidFill>
                <a:latin typeface="Arial" panose="020B0604020202020204" pitchFamily="34" charset="0"/>
                <a:ea typeface="隶书" panose="02010509060101010101" pitchFamily="49" charset="-122"/>
              </a:defRPr>
            </a:lvl2pPr>
            <a:lvl3pPr indent="0" eaLnBrk="1" fontAlgn="auto" latinLnBrk="0" hangingPunct="1">
              <a:defRPr>
                <a:solidFill>
                  <a:schemeClr val="tx1"/>
                </a:solidFill>
                <a:latin typeface="Arial" panose="020B0604020202020204" pitchFamily="34" charset="0"/>
                <a:ea typeface="隶书" panose="02010509060101010101" pitchFamily="49" charset="-122"/>
              </a:defRPr>
            </a:lvl3pPr>
            <a:lvl4pPr indent="0" eaLnBrk="1" fontAlgn="auto" latinLnBrk="0" hangingPunct="1">
              <a:defRPr>
                <a:solidFill>
                  <a:schemeClr val="tx1"/>
                </a:solidFill>
                <a:latin typeface="Arial" panose="020B0604020202020204" pitchFamily="34" charset="0"/>
                <a:ea typeface="隶书" panose="02010509060101010101" pitchFamily="49" charset="-122"/>
              </a:defRPr>
            </a:lvl4pPr>
            <a:lvl5pPr indent="0" eaLnBrk="1" fontAlgn="auto" latinLnBrk="0" hangingPunct="1">
              <a:defRPr>
                <a:solidFill>
                  <a:schemeClr val="tx1"/>
                </a:solidFill>
                <a:latin typeface="Arial" panose="020B0604020202020204" pitchFamily="34" charset="0"/>
                <a:ea typeface="隶书" panose="02010509060101010101" pitchFamily="49" charset="-122"/>
              </a:defRPr>
            </a:lvl5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lvl1pPr>
              <a:defRPr>
                <a:latin typeface="Arial" panose="020B0604020202020204" pitchFamily="34" charset="0"/>
                <a:ea typeface="隶书" panose="02010509060101010101" pitchFamily="49" charset="-122"/>
                <a:cs typeface="隶书" panose="02010509060101010101" pitchFamily="49"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lvl1pPr>
              <a:defRPr>
                <a:latin typeface="Arial" panose="020B0604020202020204" pitchFamily="34" charset="0"/>
                <a:ea typeface="隶书" panose="02010509060101010101" pitchFamily="49" charset="-122"/>
                <a:cs typeface="隶书" panose="02010509060101010101" pitchFamily="49" charset="-122"/>
              </a:defRPr>
            </a:lvl1pPr>
          </a:lstStyle>
          <a:p>
            <a:endParaRPr lang="zh-CN" altLang="en-US"/>
          </a:p>
        </p:txBody>
      </p:sp>
      <p:sp>
        <p:nvSpPr>
          <p:cNvPr id="6" name="灯片编号占位符 5"/>
          <p:cNvSpPr>
            <a:spLocks noGrp="1"/>
          </p:cNvSpPr>
          <p:nvPr>
            <p:ph type="sldNum" sz="quarter" idx="12"/>
          </p:nvPr>
        </p:nvSpPr>
        <p:spPr/>
        <p:txBody>
          <a:bodyPr/>
          <a:lstStyle>
            <a:lvl1pPr>
              <a:defRPr>
                <a:latin typeface="Arial" panose="020B0604020202020204" pitchFamily="34" charset="0"/>
                <a:ea typeface="隶书" panose="02010509060101010101" pitchFamily="49" charset="-122"/>
                <a:cs typeface="隶书" panose="02010509060101010101" pitchFamily="49" charset="-122"/>
              </a:defRPr>
            </a:lvl1pPr>
          </a:lstStyle>
          <a:p>
            <a:fld id="{49AE70B2-8BF9-45C0-BB95-33D1B9D3A854}" type="slidenum">
              <a:rPr lang="zh-CN" altLang="en-US" smtClean="0"/>
            </a:fld>
            <a:endParaRPr lang="zh-CN" altLang="en-US"/>
          </a:p>
        </p:txBody>
      </p:sp>
    </p:spTree>
  </p:cSld>
  <p:clrMapOvr>
    <a:masterClrMapping/>
  </p:clrMapOvr>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pic>
        <p:nvPicPr>
          <p:cNvPr id="6" name="图片 5"/>
          <p:cNvPicPr>
            <a:picLocks noChangeAspect="1"/>
          </p:cNvPicPr>
          <p:nvPr>
            <p:custDataLst>
              <p:tags r:id="rId2"/>
            </p:custDataLst>
          </p:nvPr>
        </p:nvPicPr>
        <p:blipFill>
          <a:blip r:embed="rId3"/>
          <a:stretch>
            <a:fillRect/>
          </a:stretch>
        </p:blipFill>
        <p:spPr>
          <a:xfrm>
            <a:off x="0" y="0"/>
            <a:ext cx="720090" cy="720090"/>
          </a:xfrm>
          <a:prstGeom prst="rect">
            <a:avLst/>
          </a:prstGeom>
        </p:spPr>
      </p:pic>
      <p:pic>
        <p:nvPicPr>
          <p:cNvPr id="2" name="图片 1"/>
          <p:cNvPicPr>
            <a:picLocks noChangeAspect="1"/>
          </p:cNvPicPr>
          <p:nvPr>
            <p:custDataLst>
              <p:tags r:id="rId4"/>
            </p:custDataLst>
          </p:nvPr>
        </p:nvPicPr>
        <p:blipFill>
          <a:blip r:embed="rId3"/>
          <a:stretch>
            <a:fillRect/>
          </a:stretch>
        </p:blipFill>
        <p:spPr>
          <a:xfrm>
            <a:off x="11471910" y="-5379"/>
            <a:ext cx="720090" cy="720090"/>
          </a:xfrm>
          <a:prstGeom prst="rect">
            <a:avLst/>
          </a:prstGeom>
        </p:spPr>
      </p:pic>
      <p:sp>
        <p:nvSpPr>
          <p:cNvPr id="3" name="日期占位符 2"/>
          <p:cNvSpPr>
            <a:spLocks noGrp="1"/>
          </p:cNvSpPr>
          <p:nvPr>
            <p:ph type="dt" sz="half" idx="10"/>
          </p:nvPr>
        </p:nvSpPr>
        <p:spPr/>
        <p:txBody>
          <a:bodyPr/>
          <a:lstStyle>
            <a:lvl1pPr>
              <a:defRPr>
                <a:latin typeface="Arial" panose="020B0604020202020204" pitchFamily="34" charset="0"/>
                <a:ea typeface="隶书" panose="02010509060101010101" pitchFamily="49" charset="-122"/>
                <a:cs typeface="隶书"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lvl1pPr>
              <a:defRPr>
                <a:latin typeface="Arial" panose="020B0604020202020204" pitchFamily="34" charset="0"/>
                <a:ea typeface="隶书" panose="02010509060101010101" pitchFamily="49" charset="-122"/>
                <a:cs typeface="隶书" panose="02010509060101010101" pitchFamily="49" charset="-122"/>
              </a:defRPr>
            </a:lvl1pPr>
          </a:lstStyle>
          <a:p>
            <a:endParaRPr lang="zh-CN" altLang="en-US"/>
          </a:p>
        </p:txBody>
      </p:sp>
      <p:sp>
        <p:nvSpPr>
          <p:cNvPr id="5" name="灯片编号占位符 4"/>
          <p:cNvSpPr>
            <a:spLocks noGrp="1"/>
          </p:cNvSpPr>
          <p:nvPr>
            <p:ph type="sldNum" sz="quarter" idx="12"/>
          </p:nvPr>
        </p:nvSpPr>
        <p:spPr/>
        <p:txBody>
          <a:bodyPr/>
          <a:lstStyle>
            <a:lvl1pPr>
              <a:defRPr>
                <a:latin typeface="Arial" panose="020B0604020202020204" pitchFamily="34" charset="0"/>
                <a:ea typeface="隶书" panose="02010509060101010101" pitchFamily="49" charset="-122"/>
                <a:cs typeface="隶书" panose="02010509060101010101" pitchFamily="49" charset="-122"/>
              </a:defRPr>
            </a:lvl1pPr>
          </a:lstStyle>
          <a:p>
            <a:fld id="{49AE70B2-8BF9-45C0-BB95-33D1B9D3A854}" type="slidenum">
              <a:rPr lang="zh-CN" altLang="en-US" smtClean="0"/>
            </a:fld>
            <a:endParaRPr lang="zh-CN" altLang="en-US"/>
          </a:p>
        </p:txBody>
      </p:sp>
      <p:sp>
        <p:nvSpPr>
          <p:cNvPr id="7" name="内容占位符 6"/>
          <p:cNvSpPr>
            <a:spLocks noGrp="1"/>
          </p:cNvSpPr>
          <p:nvPr>
            <p:ph sz="quarter" idx="13"/>
          </p:nvPr>
        </p:nvSpPr>
        <p:spPr>
          <a:xfrm>
            <a:off x="669930" y="952508"/>
            <a:ext cx="10852237" cy="5388907"/>
          </a:xfrm>
        </p:spPr>
        <p:txBody>
          <a:bodyPr/>
          <a:lstStyle>
            <a:lvl1pPr>
              <a:defRPr>
                <a:solidFill>
                  <a:schemeClr val="tx1"/>
                </a:solidFill>
                <a:latin typeface="Arial" panose="020B0604020202020204" pitchFamily="34" charset="0"/>
                <a:ea typeface="隶书" panose="02010509060101010101" pitchFamily="49" charset="-122"/>
              </a:defRPr>
            </a:lvl1pPr>
            <a:lvl2pPr>
              <a:defRPr>
                <a:solidFill>
                  <a:schemeClr val="tx1"/>
                </a:solidFill>
                <a:latin typeface="Arial" panose="020B0604020202020204" pitchFamily="34" charset="0"/>
                <a:ea typeface="隶书" panose="02010509060101010101" pitchFamily="49" charset="-122"/>
              </a:defRPr>
            </a:lvl2pPr>
            <a:lvl3pPr>
              <a:defRPr>
                <a:solidFill>
                  <a:schemeClr val="tx1"/>
                </a:solidFill>
                <a:latin typeface="Arial" panose="020B0604020202020204" pitchFamily="34" charset="0"/>
                <a:ea typeface="隶书" panose="02010509060101010101" pitchFamily="49" charset="-122"/>
              </a:defRPr>
            </a:lvl3pPr>
            <a:lvl4pPr>
              <a:defRPr>
                <a:solidFill>
                  <a:schemeClr val="tx1"/>
                </a:solidFill>
                <a:latin typeface="Arial" panose="020B0604020202020204" pitchFamily="34" charset="0"/>
                <a:ea typeface="隶书" panose="02010509060101010101" pitchFamily="49" charset="-122"/>
              </a:defRPr>
            </a:lvl4pPr>
            <a:lvl5pPr>
              <a:defRPr>
                <a:solidFill>
                  <a:schemeClr val="tx1"/>
                </a:solidFill>
                <a:latin typeface="Arial" panose="020B0604020202020204" pitchFamily="34" charset="0"/>
                <a:ea typeface="隶书" panose="02010509060101010101" pitchFamily="49" charset="-122"/>
              </a:defRPr>
            </a:lvl5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Tree>
  </p:cSld>
  <p:clrMapOvr>
    <a:masterClrMapping/>
  </p:clrMapOvr>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pic>
        <p:nvPicPr>
          <p:cNvPr id="2" name="图片 1"/>
          <p:cNvPicPr>
            <a:picLocks noChangeAspect="1"/>
          </p:cNvPicPr>
          <p:nvPr>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日期占位符 2"/>
          <p:cNvSpPr>
            <a:spLocks noGrp="1"/>
          </p:cNvSpPr>
          <p:nvPr>
            <p:ph type="dt" sz="half" idx="10"/>
          </p:nvPr>
        </p:nvSpPr>
        <p:spPr/>
        <p:txBody>
          <a:bodyPr/>
          <a:lstStyle>
            <a:lvl1pPr>
              <a:defRPr>
                <a:latin typeface="Arial" panose="020B0604020202020204" pitchFamily="34" charset="0"/>
                <a:ea typeface="隶书" panose="02010509060101010101" pitchFamily="49" charset="-122"/>
                <a:cs typeface="隶书"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lvl1pPr>
              <a:defRPr>
                <a:latin typeface="Arial" panose="020B0604020202020204" pitchFamily="34" charset="0"/>
                <a:ea typeface="隶书" panose="02010509060101010101" pitchFamily="49" charset="-122"/>
                <a:cs typeface="隶书" panose="02010509060101010101" pitchFamily="49" charset="-122"/>
              </a:defRPr>
            </a:lvl1pPr>
          </a:lstStyle>
          <a:p>
            <a:endParaRPr lang="zh-CN" altLang="en-US"/>
          </a:p>
        </p:txBody>
      </p:sp>
      <p:sp>
        <p:nvSpPr>
          <p:cNvPr id="5" name="灯片编号占位符 4"/>
          <p:cNvSpPr>
            <a:spLocks noGrp="1"/>
          </p:cNvSpPr>
          <p:nvPr>
            <p:ph type="sldNum" sz="quarter" idx="12"/>
          </p:nvPr>
        </p:nvSpPr>
        <p:spPr/>
        <p:txBody>
          <a:bodyPr/>
          <a:lstStyle>
            <a:lvl1pPr>
              <a:defRPr>
                <a:latin typeface="Arial" panose="020B0604020202020204" pitchFamily="34" charset="0"/>
                <a:ea typeface="隶书" panose="02010509060101010101" pitchFamily="49" charset="-122"/>
                <a:cs typeface="隶书" panose="02010509060101010101" pitchFamily="49" charset="-122"/>
              </a:defRPr>
            </a:lvl1pPr>
          </a:lstStyle>
          <a:p>
            <a:fld id="{49AE70B2-8BF9-45C0-BB95-33D1B9D3A854}" type="slidenum">
              <a:rPr lang="zh-CN" altLang="en-US" smtClean="0"/>
            </a:fld>
            <a:endParaRPr lang="zh-CN" altLang="en-US"/>
          </a:p>
        </p:txBody>
      </p:sp>
      <p:sp>
        <p:nvSpPr>
          <p:cNvPr id="6" name="标题 1"/>
          <p:cNvSpPr>
            <a:spLocks noGrp="1"/>
          </p:cNvSpPr>
          <p:nvPr>
            <p:ph type="title" hasCustomPrompt="1"/>
            <p:custDataLst>
              <p:tags r:id="rId4"/>
            </p:custDataLst>
          </p:nvPr>
        </p:nvSpPr>
        <p:spPr>
          <a:xfrm>
            <a:off x="1652270" y="1786364"/>
            <a:ext cx="8890064" cy="1200150"/>
          </a:xfrm>
        </p:spPr>
        <p:txBody>
          <a:bodyPr vert="horz" wrap="square" lIns="0" tIns="0" rIns="0" bIns="0" rtlCol="0" anchor="b" anchorCtr="0">
            <a:normAutofit/>
          </a:bodyPr>
          <a:lstStyle>
            <a:lvl1pPr marL="0" marR="0" algn="ctr" defTabSz="914400" rtl="0" eaLnBrk="1" fontAlgn="auto" latinLnBrk="0" hangingPunct="1">
              <a:lnSpc>
                <a:spcPct val="100000"/>
              </a:lnSpc>
              <a:spcBef>
                <a:spcPct val="0"/>
              </a:spcBef>
              <a:buClrTx/>
              <a:buSzTx/>
              <a:buFontTx/>
              <a:buNone/>
              <a:defRPr kumimoji="0" lang="zh-CN" altLang="en-US" sz="7000" b="1" i="0" u="none" strike="noStrike" kern="1200" cap="none" spc="1000" normalizeH="0" baseline="0" noProof="1">
                <a:solidFill>
                  <a:schemeClr val="dk1">
                    <a:lumMod val="85000"/>
                    <a:lumOff val="15000"/>
                  </a:schemeClr>
                </a:solidFill>
                <a:uFillTx/>
                <a:latin typeface="Arial" panose="020B0604020202020204" pitchFamily="34" charset="0"/>
                <a:ea typeface="汉仪尚巍手书W" panose="00020600040101010101" charset="-122"/>
                <a:cs typeface="+mj-cs"/>
              </a:defRPr>
            </a:lvl1pPr>
          </a:lstStyle>
          <a:p>
            <a:pPr lvl="0"/>
            <a:r>
              <a:rPr>
                <a:sym typeface="+mn-ea"/>
              </a:rPr>
              <a:t>编辑标题</a:t>
            </a:r>
            <a:endParaRPr>
              <a:sym typeface="+mn-ea"/>
            </a:endParaRPr>
          </a:p>
        </p:txBody>
      </p:sp>
    </p:spTree>
  </p:cSld>
  <p:clrMapOvr>
    <a:masterClrMapping/>
  </p:clrMapOvr>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通用">
    <p:spTree>
      <p:nvGrpSpPr>
        <p:cNvPr id="1" name=""/>
        <p:cNvGrpSpPr/>
        <p:nvPr/>
      </p:nvGrpSpPr>
      <p:grpSpPr>
        <a:xfrm>
          <a:off x="0" y="0"/>
          <a:ext cx="0" cy="0"/>
          <a:chOff x="0" y="0"/>
          <a:chExt cx="0" cy="0"/>
        </a:xfrm>
      </p:grpSpPr>
      <p:pic>
        <p:nvPicPr>
          <p:cNvPr id="7" name="图片 6"/>
          <p:cNvPicPr>
            <a:picLocks noChangeAspect="1"/>
          </p:cNvPicPr>
          <p:nvPr>
            <p:custDataLst>
              <p:tags r:id="rId2"/>
            </p:custDataLst>
          </p:nvPr>
        </p:nvPicPr>
        <p:blipFill>
          <a:blip r:embed="rId3"/>
          <a:stretch>
            <a:fillRect/>
          </a:stretch>
        </p:blipFill>
        <p:spPr>
          <a:xfrm>
            <a:off x="0" y="0"/>
            <a:ext cx="720090" cy="720090"/>
          </a:xfrm>
          <a:prstGeom prst="rect">
            <a:avLst/>
          </a:prstGeom>
        </p:spPr>
      </p:pic>
      <p:pic>
        <p:nvPicPr>
          <p:cNvPr id="6" name="图片 5"/>
          <p:cNvPicPr>
            <a:picLocks noChangeAspect="1"/>
          </p:cNvPicPr>
          <p:nvPr>
            <p:custDataLst>
              <p:tags r:id="rId4"/>
            </p:custDataLst>
          </p:nvPr>
        </p:nvPicPr>
        <p:blipFill>
          <a:blip r:embed="rId3"/>
          <a:stretch>
            <a:fillRect/>
          </a:stretch>
        </p:blipFill>
        <p:spPr>
          <a:xfrm>
            <a:off x="11471910" y="-5379"/>
            <a:ext cx="720090" cy="720090"/>
          </a:xfrm>
          <a:prstGeom prst="rect">
            <a:avLst/>
          </a:prstGeom>
        </p:spPr>
      </p:pic>
      <p:sp>
        <p:nvSpPr>
          <p:cNvPr id="2" name="标题 1"/>
          <p:cNvSpPr>
            <a:spLocks noGrp="1"/>
          </p:cNvSpPr>
          <p:nvPr>
            <p:ph type="title"/>
            <p:custDataLst>
              <p:tags r:id="rId5"/>
            </p:custDataLst>
          </p:nvPr>
        </p:nvSpPr>
        <p:spPr/>
        <p:txBody>
          <a:bodyPr/>
          <a:lstStyle>
            <a:lvl1pPr>
              <a:defRPr baseline="0">
                <a:solidFill>
                  <a:schemeClr val="tx1"/>
                </a:solidFill>
                <a:latin typeface="Arial" panose="020B0604020202020204" pitchFamily="34" charset="0"/>
                <a:ea typeface="隶书" panose="02010509060101010101" pitchFamily="49" charset="-122"/>
              </a:defRPr>
            </a:lvl1pPr>
          </a:lstStyle>
          <a:p>
            <a:r>
              <a:rPr lang="zh-CN" altLang="en-US"/>
              <a:t>单击此处编辑母版标题样式</a:t>
            </a:r>
            <a:endParaRPr lang="zh-CN" altLang="en-US"/>
          </a:p>
        </p:txBody>
      </p:sp>
      <p:sp>
        <p:nvSpPr>
          <p:cNvPr id="3" name="日期占位符 2"/>
          <p:cNvSpPr>
            <a:spLocks noGrp="1"/>
          </p:cNvSpPr>
          <p:nvPr>
            <p:ph type="dt" sz="half" idx="10"/>
            <p:custDataLst>
              <p:tags r:id="rId6"/>
            </p:custDataLst>
          </p:nvPr>
        </p:nvSpPr>
        <p:spPr/>
        <p:txBody>
          <a:bodyPr/>
          <a:lstStyle>
            <a:lvl1pPr>
              <a:defRPr>
                <a:latin typeface="Arial" panose="020B0604020202020204" pitchFamily="34" charset="0"/>
                <a:ea typeface="隶书" panose="02010509060101010101" pitchFamily="49" charset="-122"/>
                <a:cs typeface="隶书"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lvl1pPr>
              <a:defRPr>
                <a:latin typeface="Arial" panose="020B0604020202020204" pitchFamily="34" charset="0"/>
                <a:ea typeface="隶书" panose="02010509060101010101" pitchFamily="49" charset="-122"/>
                <a:cs typeface="隶书" panose="02010509060101010101" pitchFamily="49" charset="-122"/>
              </a:defRPr>
            </a:lvl1pPr>
          </a:lstStyle>
          <a:p>
            <a:endParaRPr lang="zh-CN" altLang="en-US"/>
          </a:p>
        </p:txBody>
      </p:sp>
      <p:sp>
        <p:nvSpPr>
          <p:cNvPr id="5" name="灯片编号占位符 4"/>
          <p:cNvSpPr>
            <a:spLocks noGrp="1"/>
          </p:cNvSpPr>
          <p:nvPr>
            <p:ph type="sldNum" sz="quarter" idx="12"/>
            <p:custDataLst>
              <p:tags r:id="rId8"/>
            </p:custDataLst>
          </p:nvPr>
        </p:nvSpPr>
        <p:spPr/>
        <p:txBody>
          <a:bodyPr/>
          <a:lstStyle>
            <a:lvl1pPr>
              <a:defRPr>
                <a:latin typeface="Arial" panose="020B0604020202020204" pitchFamily="34" charset="0"/>
                <a:ea typeface="隶书" panose="02010509060101010101" pitchFamily="49" charset="-122"/>
                <a:cs typeface="隶书" panose="02010509060101010101" pitchFamily="49" charset="-122"/>
              </a:defRPr>
            </a:lvl1pPr>
          </a:lstStyle>
          <a:p>
            <a:fld id="{49AE70B2-8BF9-45C0-BB95-33D1B9D3A854}" type="slidenum">
              <a:rPr lang="zh-CN" altLang="en-US" smtClean="0"/>
            </a:fld>
            <a:endParaRPr lang="zh-CN" alt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相框">
    <p:spTree>
      <p:nvGrpSpPr>
        <p:cNvPr id="1" name=""/>
        <p:cNvGrpSpPr/>
        <p:nvPr/>
      </p:nvGrpSpPr>
      <p:grpSpPr>
        <a:xfrm>
          <a:off x="0" y="0"/>
          <a:ext cx="0" cy="0"/>
          <a:chOff x="0" y="0"/>
          <a:chExt cx="0" cy="0"/>
        </a:xfrm>
      </p:grpSpPr>
      <p:sp>
        <p:nvSpPr>
          <p:cNvPr id="9" name="矩形 8"/>
          <p:cNvSpPr/>
          <p:nvPr>
            <p:custDataLst>
              <p:tags r:id="rId2"/>
            </p:custDataLst>
          </p:nvPr>
        </p:nvSpPr>
        <p:spPr>
          <a:xfrm>
            <a:off x="294600" y="302400"/>
            <a:ext cx="11602796" cy="6253188"/>
          </a:xfrm>
          <a:prstGeom prst="rect">
            <a:avLst/>
          </a:prstGeom>
          <a:solidFill>
            <a:schemeClr val="dk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pic>
        <p:nvPicPr>
          <p:cNvPr id="8" name="图片 7"/>
          <p:cNvPicPr>
            <a:picLocks noChangeAspect="1"/>
          </p:cNvPicPr>
          <p:nvPr>
            <p:custDataLst>
              <p:tags r:id="rId3"/>
            </p:custDataLst>
          </p:nvPr>
        </p:nvPicPr>
        <p:blipFill>
          <a:blip r:embed="rId4"/>
          <a:stretch>
            <a:fillRect/>
          </a:stretch>
        </p:blipFill>
        <p:spPr>
          <a:xfrm>
            <a:off x="294600" y="302400"/>
            <a:ext cx="720090" cy="720090"/>
          </a:xfrm>
          <a:prstGeom prst="rect">
            <a:avLst/>
          </a:prstGeom>
        </p:spPr>
      </p:pic>
      <p:pic>
        <p:nvPicPr>
          <p:cNvPr id="6" name="图片 5"/>
          <p:cNvPicPr>
            <a:picLocks noChangeAspect="1"/>
          </p:cNvPicPr>
          <p:nvPr>
            <p:custDataLst>
              <p:tags r:id="rId5"/>
            </p:custDataLst>
          </p:nvPr>
        </p:nvPicPr>
        <p:blipFill>
          <a:blip r:embed="rId4"/>
          <a:stretch>
            <a:fillRect/>
          </a:stretch>
        </p:blipFill>
        <p:spPr>
          <a:xfrm>
            <a:off x="11177310" y="5835510"/>
            <a:ext cx="720090" cy="720090"/>
          </a:xfrm>
          <a:prstGeom prst="rect">
            <a:avLst/>
          </a:prstGeom>
        </p:spPr>
      </p:pic>
      <p:sp>
        <p:nvSpPr>
          <p:cNvPr id="2" name="标题 1"/>
          <p:cNvSpPr>
            <a:spLocks noGrp="1"/>
          </p:cNvSpPr>
          <p:nvPr>
            <p:ph type="title" hasCustomPrompt="1"/>
            <p:custDataLst>
              <p:tags r:id="rId6"/>
            </p:custDataLst>
          </p:nvPr>
        </p:nvSpPr>
        <p:spPr>
          <a:xfrm>
            <a:off x="1281600" y="1249200"/>
            <a:ext cx="9626400" cy="723600"/>
          </a:xfrm>
        </p:spPr>
        <p:txBody>
          <a:bodyPr anchor="ctr"/>
          <a:lstStyle>
            <a:lvl1pPr>
              <a:defRPr sz="3200" baseline="0">
                <a:solidFill>
                  <a:schemeClr val="tx1"/>
                </a:solidFill>
                <a:latin typeface="Arial" panose="020B0604020202020204" pitchFamily="34" charset="0"/>
                <a:ea typeface="隶书" panose="02010509060101010101" pitchFamily="49" charset="-122"/>
              </a:defRPr>
            </a:lvl1pPr>
          </a:lstStyle>
          <a:p>
            <a:r>
              <a:rPr lang="zh-CN" altLang="en-US"/>
              <a:t>单击此处编辑标题</a:t>
            </a:r>
            <a:endParaRPr lang="zh-CN" altLang="en-US"/>
          </a:p>
        </p:txBody>
      </p:sp>
      <p:sp>
        <p:nvSpPr>
          <p:cNvPr id="7" name="内容占位符 6"/>
          <p:cNvSpPr>
            <a:spLocks noGrp="1"/>
          </p:cNvSpPr>
          <p:nvPr>
            <p:ph sz="quarter" idx="13"/>
            <p:custDataLst>
              <p:tags r:id="rId7"/>
            </p:custDataLst>
          </p:nvPr>
        </p:nvSpPr>
        <p:spPr>
          <a:xfrm>
            <a:off x="1281113" y="2163600"/>
            <a:ext cx="9626600" cy="3445200"/>
          </a:xfrm>
        </p:spPr>
        <p:txBody>
          <a:bodyPr/>
          <a:lstStyle>
            <a:lvl1pPr>
              <a:defRPr baseline="0">
                <a:solidFill>
                  <a:schemeClr val="tx1"/>
                </a:solidFill>
                <a:latin typeface="Arial" panose="020B0604020202020204" pitchFamily="34" charset="0"/>
                <a:ea typeface="隶书" panose="02010509060101010101" pitchFamily="49" charset="-122"/>
              </a:defRPr>
            </a:lvl1pPr>
            <a:lvl2pPr>
              <a:defRPr baseline="0">
                <a:solidFill>
                  <a:schemeClr val="tx1"/>
                </a:solidFill>
                <a:latin typeface="Arial" panose="020B0604020202020204" pitchFamily="34" charset="0"/>
                <a:ea typeface="隶书" panose="02010509060101010101" pitchFamily="49" charset="-122"/>
              </a:defRPr>
            </a:lvl2pPr>
            <a:lvl3pPr>
              <a:defRPr baseline="0">
                <a:solidFill>
                  <a:schemeClr val="tx1"/>
                </a:solidFill>
                <a:latin typeface="Arial" panose="020B0604020202020204" pitchFamily="34" charset="0"/>
                <a:ea typeface="隶书" panose="02010509060101010101" pitchFamily="49" charset="-122"/>
              </a:defRPr>
            </a:lvl3pPr>
            <a:lvl4pPr>
              <a:defRPr baseline="0">
                <a:solidFill>
                  <a:schemeClr val="tx1"/>
                </a:solidFill>
                <a:latin typeface="Arial" panose="020B0604020202020204" pitchFamily="34" charset="0"/>
                <a:ea typeface="隶书" panose="02010509060101010101" pitchFamily="49" charset="-122"/>
              </a:defRPr>
            </a:lvl4pPr>
            <a:lvl5pPr>
              <a:defRPr baseline="0">
                <a:solidFill>
                  <a:schemeClr val="tx1"/>
                </a:solidFill>
                <a:latin typeface="Arial" panose="020B0604020202020204" pitchFamily="34" charset="0"/>
                <a:ea typeface="隶书" panose="02010509060101010101" pitchFamily="49" charset="-122"/>
              </a:defRPr>
            </a:lvl5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3" name="日期占位符 2"/>
          <p:cNvSpPr>
            <a:spLocks noGrp="1"/>
          </p:cNvSpPr>
          <p:nvPr>
            <p:ph type="dt" sz="half" idx="10"/>
            <p:custDataLst>
              <p:tags r:id="rId8"/>
            </p:custDataLst>
          </p:nvPr>
        </p:nvSpPr>
        <p:spPr/>
        <p:txBody>
          <a:bodyPr/>
          <a:lstStyle>
            <a:lvl1pPr>
              <a:defRPr>
                <a:latin typeface="Arial" panose="020B0604020202020204" pitchFamily="34" charset="0"/>
                <a:ea typeface="隶书" panose="02010509060101010101" pitchFamily="49" charset="-122"/>
                <a:cs typeface="隶书"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p:txBody>
          <a:bodyPr/>
          <a:lstStyle>
            <a:lvl1pPr>
              <a:defRPr>
                <a:latin typeface="Arial" panose="020B0604020202020204" pitchFamily="34" charset="0"/>
                <a:ea typeface="隶书" panose="02010509060101010101" pitchFamily="49" charset="-122"/>
                <a:cs typeface="隶书" panose="02010509060101010101" pitchFamily="49" charset="-122"/>
              </a:defRPr>
            </a:lvl1pPr>
          </a:lstStyle>
          <a:p>
            <a:endParaRPr lang="zh-CN" altLang="en-US"/>
          </a:p>
        </p:txBody>
      </p:sp>
      <p:sp>
        <p:nvSpPr>
          <p:cNvPr id="5" name="灯片编号占位符 4"/>
          <p:cNvSpPr>
            <a:spLocks noGrp="1"/>
          </p:cNvSpPr>
          <p:nvPr>
            <p:ph type="sldNum" sz="quarter" idx="12"/>
            <p:custDataLst>
              <p:tags r:id="rId10"/>
            </p:custDataLst>
          </p:nvPr>
        </p:nvSpPr>
        <p:spPr/>
        <p:txBody>
          <a:bodyPr/>
          <a:lstStyle>
            <a:lvl1pPr>
              <a:defRPr>
                <a:latin typeface="Arial" panose="020B0604020202020204" pitchFamily="34" charset="0"/>
                <a:ea typeface="隶书" panose="02010509060101010101" pitchFamily="49" charset="-122"/>
                <a:cs typeface="隶书" panose="02010509060101010101" pitchFamily="49" charset="-122"/>
              </a:defRPr>
            </a:lvl1pPr>
          </a:lstStyle>
          <a:p>
            <a:fld id="{49AE70B2-8BF9-45C0-BB95-33D1B9D3A854}" type="slidenum">
              <a:rPr lang="zh-CN" altLang="en-US" smtClean="0"/>
            </a:fld>
            <a:endParaRPr lang="zh-CN" altLang="en-US"/>
          </a:p>
        </p:txBody>
      </p:sp>
    </p:spTree>
  </p:cSld>
  <p:clrMapOvr>
    <a:masterClrMapping/>
  </p:clrMapOvr>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左右">
    <p:spTree>
      <p:nvGrpSpPr>
        <p:cNvPr id="1" name=""/>
        <p:cNvGrpSpPr/>
        <p:nvPr/>
      </p:nvGrpSpPr>
      <p:grpSpPr>
        <a:xfrm>
          <a:off x="0" y="0"/>
          <a:ext cx="0" cy="0"/>
          <a:chOff x="0" y="0"/>
          <a:chExt cx="0" cy="0"/>
        </a:xfrm>
      </p:grpSpPr>
      <p:sp>
        <p:nvSpPr>
          <p:cNvPr id="10" name="矩形 9"/>
          <p:cNvSpPr/>
          <p:nvPr>
            <p:custDataLst>
              <p:tags r:id="rId2"/>
            </p:custDataLst>
          </p:nvPr>
        </p:nvSpPr>
        <p:spPr>
          <a:xfrm>
            <a:off x="0" y="-10800"/>
            <a:ext cx="4827588" cy="6868795"/>
          </a:xfrm>
          <a:prstGeom prst="rect">
            <a:avLst/>
          </a:prstGeom>
          <a:solidFill>
            <a:schemeClr val="dk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pic>
        <p:nvPicPr>
          <p:cNvPr id="8" name="图片 7"/>
          <p:cNvPicPr>
            <a:picLocks noChangeAspect="1"/>
          </p:cNvPicPr>
          <p:nvPr>
            <p:custDataLst>
              <p:tags r:id="rId3"/>
            </p:custDataLst>
          </p:nvPr>
        </p:nvPicPr>
        <p:blipFill>
          <a:blip r:embed="rId4"/>
          <a:stretch>
            <a:fillRect/>
          </a:stretch>
        </p:blipFill>
        <p:spPr>
          <a:xfrm>
            <a:off x="11471910" y="0"/>
            <a:ext cx="720090" cy="720090"/>
          </a:xfrm>
          <a:prstGeom prst="rect">
            <a:avLst/>
          </a:prstGeom>
        </p:spPr>
      </p:pic>
      <p:pic>
        <p:nvPicPr>
          <p:cNvPr id="6" name="图片 5"/>
          <p:cNvPicPr>
            <a:picLocks noChangeAspect="1"/>
          </p:cNvPicPr>
          <p:nvPr>
            <p:custDataLst>
              <p:tags r:id="rId5"/>
            </p:custDataLst>
          </p:nvPr>
        </p:nvPicPr>
        <p:blipFill>
          <a:blip r:embed="rId4"/>
          <a:stretch>
            <a:fillRect/>
          </a:stretch>
        </p:blipFill>
        <p:spPr>
          <a:xfrm>
            <a:off x="0" y="6137910"/>
            <a:ext cx="720090" cy="720090"/>
          </a:xfrm>
          <a:prstGeom prst="rect">
            <a:avLst/>
          </a:prstGeom>
        </p:spPr>
      </p:pic>
      <p:sp>
        <p:nvSpPr>
          <p:cNvPr id="2" name="标题 1"/>
          <p:cNvSpPr>
            <a:spLocks noGrp="1"/>
          </p:cNvSpPr>
          <p:nvPr>
            <p:ph type="title" hasCustomPrompt="1"/>
            <p:custDataLst>
              <p:tags r:id="rId6"/>
            </p:custDataLst>
          </p:nvPr>
        </p:nvSpPr>
        <p:spPr>
          <a:xfrm>
            <a:off x="583200" y="770400"/>
            <a:ext cx="3960000" cy="882000"/>
          </a:xfrm>
        </p:spPr>
        <p:txBody>
          <a:bodyPr anchor="ctr" anchorCtr="0"/>
          <a:lstStyle>
            <a:lvl1pPr>
              <a:defRPr sz="3600" baseline="0">
                <a:solidFill>
                  <a:schemeClr val="tx1"/>
                </a:solidFill>
                <a:latin typeface="Arial" panose="020B0604020202020204" pitchFamily="34" charset="0"/>
                <a:ea typeface="隶书" panose="02010509060101010101" pitchFamily="49" charset="-122"/>
              </a:defRPr>
            </a:lvl1pPr>
          </a:lstStyle>
          <a:p>
            <a:r>
              <a:rPr lang="zh-CN" altLang="en-US"/>
              <a:t>单击编辑标题</a:t>
            </a:r>
            <a:endParaRPr lang="zh-CN" altLang="en-US"/>
          </a:p>
        </p:txBody>
      </p:sp>
      <p:sp>
        <p:nvSpPr>
          <p:cNvPr id="3" name="日期占位符 2"/>
          <p:cNvSpPr>
            <a:spLocks noGrp="1"/>
          </p:cNvSpPr>
          <p:nvPr>
            <p:ph type="dt" sz="half" idx="10"/>
            <p:custDataLst>
              <p:tags r:id="rId7"/>
            </p:custDataLst>
          </p:nvPr>
        </p:nvSpPr>
        <p:spPr/>
        <p:txBody>
          <a:bodyPr/>
          <a:lstStyle>
            <a:lvl1pPr>
              <a:defRPr>
                <a:latin typeface="Arial" panose="020B0604020202020204" pitchFamily="34" charset="0"/>
                <a:ea typeface="隶书" panose="02010509060101010101" pitchFamily="49" charset="-122"/>
                <a:cs typeface="隶书"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8"/>
            </p:custDataLst>
          </p:nvPr>
        </p:nvSpPr>
        <p:spPr/>
        <p:txBody>
          <a:bodyPr/>
          <a:lstStyle>
            <a:lvl1pPr>
              <a:defRPr>
                <a:latin typeface="Arial" panose="020B0604020202020204" pitchFamily="34" charset="0"/>
                <a:ea typeface="隶书" panose="02010509060101010101" pitchFamily="49" charset="-122"/>
                <a:cs typeface="隶书" panose="02010509060101010101" pitchFamily="49" charset="-122"/>
              </a:defRPr>
            </a:lvl1pPr>
          </a:lstStyle>
          <a:p>
            <a:endParaRPr lang="zh-CN" altLang="en-US"/>
          </a:p>
        </p:txBody>
      </p:sp>
      <p:sp>
        <p:nvSpPr>
          <p:cNvPr id="5" name="灯片编号占位符 4"/>
          <p:cNvSpPr>
            <a:spLocks noGrp="1"/>
          </p:cNvSpPr>
          <p:nvPr>
            <p:ph type="sldNum" sz="quarter" idx="12"/>
            <p:custDataLst>
              <p:tags r:id="rId9"/>
            </p:custDataLst>
          </p:nvPr>
        </p:nvSpPr>
        <p:spPr/>
        <p:txBody>
          <a:bodyPr/>
          <a:lstStyle>
            <a:lvl1pPr>
              <a:defRPr>
                <a:latin typeface="Arial" panose="020B0604020202020204" pitchFamily="34" charset="0"/>
                <a:ea typeface="隶书" panose="02010509060101010101" pitchFamily="49" charset="-122"/>
                <a:cs typeface="隶书" panose="02010509060101010101" pitchFamily="49" charset="-122"/>
              </a:defRPr>
            </a:lvl1pPr>
          </a:lstStyle>
          <a:p>
            <a:fld id="{49AE70B2-8BF9-45C0-BB95-33D1B9D3A854}" type="slidenum">
              <a:rPr lang="zh-CN" altLang="en-US" smtClean="0"/>
            </a:fld>
            <a:endParaRPr lang="zh-CN" altLang="en-US"/>
          </a:p>
        </p:txBody>
      </p:sp>
      <p:sp>
        <p:nvSpPr>
          <p:cNvPr id="7" name="文本占位符 6"/>
          <p:cNvSpPr>
            <a:spLocks noGrp="1"/>
          </p:cNvSpPr>
          <p:nvPr>
            <p:ph type="body" sz="quarter" idx="13"/>
            <p:custDataLst>
              <p:tags r:id="rId10"/>
            </p:custDataLst>
          </p:nvPr>
        </p:nvSpPr>
        <p:spPr>
          <a:xfrm>
            <a:off x="586800" y="1764000"/>
            <a:ext cx="3956400" cy="4093200"/>
          </a:xfrm>
        </p:spPr>
        <p:txBody>
          <a:bodyPr/>
          <a:lstStyle>
            <a:lvl1pPr>
              <a:defRPr baseline="0">
                <a:solidFill>
                  <a:schemeClr val="tx1"/>
                </a:solidFill>
                <a:latin typeface="Arial" panose="020B0604020202020204" pitchFamily="34" charset="0"/>
                <a:ea typeface="隶书" panose="02010509060101010101" pitchFamily="49" charset="-122"/>
              </a:defRPr>
            </a:lvl1pPr>
            <a:lvl2pPr>
              <a:defRPr baseline="0">
                <a:solidFill>
                  <a:schemeClr val="tx1"/>
                </a:solidFill>
                <a:latin typeface="Arial" panose="020B0604020202020204" pitchFamily="34" charset="0"/>
                <a:ea typeface="隶书" panose="02010509060101010101" pitchFamily="49" charset="-122"/>
              </a:defRPr>
            </a:lvl2pPr>
            <a:lvl3pPr>
              <a:defRPr baseline="0">
                <a:solidFill>
                  <a:schemeClr val="tx1"/>
                </a:solidFill>
                <a:latin typeface="Arial" panose="020B0604020202020204" pitchFamily="34" charset="0"/>
                <a:ea typeface="隶书" panose="02010509060101010101" pitchFamily="49" charset="-122"/>
              </a:defRPr>
            </a:lvl3pPr>
            <a:lvl4pPr>
              <a:defRPr baseline="0">
                <a:solidFill>
                  <a:schemeClr val="tx1"/>
                </a:solidFill>
                <a:latin typeface="Arial" panose="020B0604020202020204" pitchFamily="34" charset="0"/>
                <a:ea typeface="隶书" panose="02010509060101010101" pitchFamily="49" charset="-122"/>
              </a:defRPr>
            </a:lvl4pPr>
            <a:lvl5pPr>
              <a:defRPr baseline="0">
                <a:solidFill>
                  <a:schemeClr val="tx1"/>
                </a:solidFill>
                <a:latin typeface="Arial" panose="020B0604020202020204" pitchFamily="34" charset="0"/>
                <a:ea typeface="隶书" panose="02010509060101010101" pitchFamily="49" charset="-122"/>
              </a:defRPr>
            </a:lvl5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9" name="内容占位符 8"/>
          <p:cNvSpPr>
            <a:spLocks noGrp="1"/>
          </p:cNvSpPr>
          <p:nvPr>
            <p:ph sz="quarter" idx="14"/>
            <p:custDataLst>
              <p:tags r:id="rId11"/>
            </p:custDataLst>
          </p:nvPr>
        </p:nvSpPr>
        <p:spPr>
          <a:xfrm>
            <a:off x="5101200" y="769938"/>
            <a:ext cx="6480000" cy="5087937"/>
          </a:xfrm>
        </p:spPr>
        <p:txBody>
          <a:bodyPr/>
          <a:lstStyle>
            <a:lvl1pPr>
              <a:defRPr baseline="0">
                <a:solidFill>
                  <a:schemeClr val="tx1"/>
                </a:solidFill>
                <a:latin typeface="Arial" panose="020B0604020202020204" pitchFamily="34" charset="0"/>
                <a:ea typeface="隶书" panose="02010509060101010101" pitchFamily="49" charset="-122"/>
              </a:defRPr>
            </a:lvl1pPr>
            <a:lvl2pPr>
              <a:defRPr baseline="0">
                <a:solidFill>
                  <a:schemeClr val="tx1"/>
                </a:solidFill>
                <a:latin typeface="Arial" panose="020B0604020202020204" pitchFamily="34" charset="0"/>
                <a:ea typeface="隶书" panose="02010509060101010101" pitchFamily="49" charset="-122"/>
              </a:defRPr>
            </a:lvl2pPr>
            <a:lvl3pPr>
              <a:defRPr baseline="0">
                <a:solidFill>
                  <a:schemeClr val="tx1"/>
                </a:solidFill>
                <a:latin typeface="Arial" panose="020B0604020202020204" pitchFamily="34" charset="0"/>
                <a:ea typeface="隶书" panose="02010509060101010101" pitchFamily="49" charset="-122"/>
              </a:defRPr>
            </a:lvl3pPr>
            <a:lvl4pPr>
              <a:defRPr baseline="0">
                <a:solidFill>
                  <a:schemeClr val="tx1"/>
                </a:solidFill>
                <a:latin typeface="Arial" panose="020B0604020202020204" pitchFamily="34" charset="0"/>
                <a:ea typeface="隶书" panose="02010509060101010101" pitchFamily="49" charset="-122"/>
              </a:defRPr>
            </a:lvl4pPr>
            <a:lvl5pPr>
              <a:defRPr baseline="0">
                <a:solidFill>
                  <a:schemeClr val="tx1"/>
                </a:solidFill>
                <a:latin typeface="Arial" panose="020B0604020202020204" pitchFamily="34" charset="0"/>
                <a:ea typeface="隶书" panose="02010509060101010101" pitchFamily="49" charset="-122"/>
              </a:defRPr>
            </a:lvl5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Tree>
  </p:cSld>
  <p:clrMapOvr>
    <a:masterClrMapping/>
  </p:clrMapOvr>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上下">
    <p:spTree>
      <p:nvGrpSpPr>
        <p:cNvPr id="1" name=""/>
        <p:cNvGrpSpPr/>
        <p:nvPr/>
      </p:nvGrpSpPr>
      <p:grpSpPr>
        <a:xfrm>
          <a:off x="0" y="0"/>
          <a:ext cx="0" cy="0"/>
          <a:chOff x="0" y="0"/>
          <a:chExt cx="0" cy="0"/>
        </a:xfrm>
      </p:grpSpPr>
      <p:sp>
        <p:nvSpPr>
          <p:cNvPr id="10" name="矩形 9"/>
          <p:cNvSpPr/>
          <p:nvPr>
            <p:custDataLst>
              <p:tags r:id="rId2"/>
            </p:custDataLst>
          </p:nvPr>
        </p:nvSpPr>
        <p:spPr>
          <a:xfrm>
            <a:off x="0" y="-10800"/>
            <a:ext cx="12189600" cy="2660396"/>
          </a:xfrm>
          <a:prstGeom prst="rect">
            <a:avLst/>
          </a:prstGeom>
          <a:solidFill>
            <a:schemeClr val="dk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pic>
        <p:nvPicPr>
          <p:cNvPr id="8" name="图片 7"/>
          <p:cNvPicPr>
            <a:picLocks noChangeAspect="1"/>
          </p:cNvPicPr>
          <p:nvPr>
            <p:custDataLst>
              <p:tags r:id="rId3"/>
            </p:custDataLst>
          </p:nvPr>
        </p:nvPicPr>
        <p:blipFill>
          <a:blip r:embed="rId4"/>
          <a:stretch>
            <a:fillRect/>
          </a:stretch>
        </p:blipFill>
        <p:spPr>
          <a:xfrm>
            <a:off x="0" y="-10800"/>
            <a:ext cx="720090" cy="720090"/>
          </a:xfrm>
          <a:prstGeom prst="rect">
            <a:avLst/>
          </a:prstGeom>
        </p:spPr>
      </p:pic>
      <p:pic>
        <p:nvPicPr>
          <p:cNvPr id="6" name="图片 5"/>
          <p:cNvPicPr>
            <a:picLocks noChangeAspect="1"/>
          </p:cNvPicPr>
          <p:nvPr>
            <p:custDataLst>
              <p:tags r:id="rId5"/>
            </p:custDataLst>
          </p:nvPr>
        </p:nvPicPr>
        <p:blipFill>
          <a:blip r:embed="rId4"/>
          <a:stretch>
            <a:fillRect/>
          </a:stretch>
        </p:blipFill>
        <p:spPr>
          <a:xfrm>
            <a:off x="11471910" y="6137910"/>
            <a:ext cx="720090" cy="720090"/>
          </a:xfrm>
          <a:prstGeom prst="rect">
            <a:avLst/>
          </a:prstGeom>
        </p:spPr>
      </p:pic>
      <p:sp>
        <p:nvSpPr>
          <p:cNvPr id="2" name="标题 1"/>
          <p:cNvSpPr>
            <a:spLocks noGrp="1"/>
          </p:cNvSpPr>
          <p:nvPr>
            <p:ph type="title"/>
            <p:custDataLst>
              <p:tags r:id="rId6"/>
            </p:custDataLst>
          </p:nvPr>
        </p:nvSpPr>
        <p:spPr>
          <a:xfrm>
            <a:off x="612000" y="781200"/>
            <a:ext cx="10976400" cy="626400"/>
          </a:xfrm>
        </p:spPr>
        <p:txBody>
          <a:bodyPr anchor="ctr"/>
          <a:lstStyle>
            <a:lvl1pPr algn="ctr">
              <a:defRPr sz="3600" baseline="0">
                <a:solidFill>
                  <a:schemeClr val="tx1"/>
                </a:solidFill>
                <a:latin typeface="Arial" panose="020B0604020202020204" pitchFamily="34" charset="0"/>
                <a:ea typeface="隶书" panose="02010509060101010101" pitchFamily="49" charset="-122"/>
              </a:defRPr>
            </a:lvl1pPr>
          </a:lstStyle>
          <a:p>
            <a:r>
              <a:rPr lang="zh-CN" altLang="en-US"/>
              <a:t>单击此处编辑母版标题样式</a:t>
            </a:r>
            <a:endParaRPr lang="zh-CN" altLang="en-US"/>
          </a:p>
        </p:txBody>
      </p:sp>
      <p:sp>
        <p:nvSpPr>
          <p:cNvPr id="3" name="日期占位符 2"/>
          <p:cNvSpPr>
            <a:spLocks noGrp="1"/>
          </p:cNvSpPr>
          <p:nvPr>
            <p:ph type="dt" sz="half" idx="10"/>
            <p:custDataLst>
              <p:tags r:id="rId7"/>
            </p:custDataLst>
          </p:nvPr>
        </p:nvSpPr>
        <p:spPr/>
        <p:txBody>
          <a:bodyPr/>
          <a:lstStyle>
            <a:lvl1pPr>
              <a:defRPr>
                <a:latin typeface="Arial" panose="020B0604020202020204" pitchFamily="34" charset="0"/>
                <a:ea typeface="隶书" panose="02010509060101010101" pitchFamily="49" charset="-122"/>
                <a:cs typeface="隶书"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8"/>
            </p:custDataLst>
          </p:nvPr>
        </p:nvSpPr>
        <p:spPr/>
        <p:txBody>
          <a:bodyPr/>
          <a:lstStyle>
            <a:lvl1pPr>
              <a:defRPr>
                <a:latin typeface="Arial" panose="020B0604020202020204" pitchFamily="34" charset="0"/>
                <a:ea typeface="隶书" panose="02010509060101010101" pitchFamily="49" charset="-122"/>
                <a:cs typeface="隶书" panose="02010509060101010101" pitchFamily="49" charset="-122"/>
              </a:defRPr>
            </a:lvl1pPr>
          </a:lstStyle>
          <a:p>
            <a:endParaRPr lang="zh-CN" altLang="en-US"/>
          </a:p>
        </p:txBody>
      </p:sp>
      <p:sp>
        <p:nvSpPr>
          <p:cNvPr id="5" name="灯片编号占位符 4"/>
          <p:cNvSpPr>
            <a:spLocks noGrp="1"/>
          </p:cNvSpPr>
          <p:nvPr>
            <p:ph type="sldNum" sz="quarter" idx="12"/>
            <p:custDataLst>
              <p:tags r:id="rId9"/>
            </p:custDataLst>
          </p:nvPr>
        </p:nvSpPr>
        <p:spPr/>
        <p:txBody>
          <a:bodyPr/>
          <a:lstStyle>
            <a:lvl1pPr>
              <a:defRPr>
                <a:latin typeface="Arial" panose="020B0604020202020204" pitchFamily="34" charset="0"/>
                <a:ea typeface="隶书" panose="02010509060101010101" pitchFamily="49" charset="-122"/>
                <a:cs typeface="隶书" panose="02010509060101010101" pitchFamily="49" charset="-122"/>
              </a:defRPr>
            </a:lvl1pPr>
          </a:lstStyle>
          <a:p>
            <a:fld id="{49AE70B2-8BF9-45C0-BB95-33D1B9D3A854}" type="slidenum">
              <a:rPr lang="zh-CN" altLang="en-US" smtClean="0"/>
            </a:fld>
            <a:endParaRPr lang="zh-CN" altLang="en-US"/>
          </a:p>
        </p:txBody>
      </p:sp>
      <p:sp>
        <p:nvSpPr>
          <p:cNvPr id="7" name="文本占位符 6"/>
          <p:cNvSpPr>
            <a:spLocks noGrp="1"/>
          </p:cNvSpPr>
          <p:nvPr>
            <p:ph type="body" sz="quarter" idx="13"/>
            <p:custDataLst>
              <p:tags r:id="rId10"/>
            </p:custDataLst>
          </p:nvPr>
        </p:nvSpPr>
        <p:spPr>
          <a:xfrm>
            <a:off x="612000" y="1659600"/>
            <a:ext cx="10975975" cy="828000"/>
          </a:xfrm>
        </p:spPr>
        <p:txBody>
          <a:bodyPr/>
          <a:lstStyle>
            <a:lvl1pPr algn="ctr">
              <a:defRPr baseline="0">
                <a:solidFill>
                  <a:schemeClr val="tx1"/>
                </a:solidFill>
                <a:latin typeface="Arial" panose="020B0604020202020204" pitchFamily="34" charset="0"/>
                <a:ea typeface="隶书" panose="02010509060101010101" pitchFamily="49" charset="-122"/>
              </a:defRPr>
            </a:lvl1pPr>
          </a:lstStyle>
          <a:p>
            <a:pPr lvl="0"/>
            <a:r>
              <a:rPr lang="zh-CN" altLang="en-US"/>
              <a:t>单击此处编辑母版文本样式</a:t>
            </a:r>
            <a:endParaRPr lang="zh-CN" altLang="en-US"/>
          </a:p>
        </p:txBody>
      </p:sp>
      <p:sp>
        <p:nvSpPr>
          <p:cNvPr id="9" name="内容占位符 8"/>
          <p:cNvSpPr>
            <a:spLocks noGrp="1"/>
          </p:cNvSpPr>
          <p:nvPr>
            <p:ph sz="quarter" idx="14"/>
            <p:custDataLst>
              <p:tags r:id="rId11"/>
            </p:custDataLst>
          </p:nvPr>
        </p:nvSpPr>
        <p:spPr>
          <a:xfrm>
            <a:off x="612775" y="2808000"/>
            <a:ext cx="10965600" cy="3430800"/>
          </a:xfrm>
        </p:spPr>
        <p:txBody>
          <a:bodyPr/>
          <a:lstStyle>
            <a:lvl1pPr>
              <a:defRPr baseline="0">
                <a:solidFill>
                  <a:schemeClr val="tx1"/>
                </a:solidFill>
                <a:latin typeface="Arial" panose="020B0604020202020204" pitchFamily="34" charset="0"/>
                <a:ea typeface="隶书" panose="02010509060101010101" pitchFamily="49" charset="-122"/>
              </a:defRPr>
            </a:lvl1pPr>
            <a:lvl2pPr>
              <a:defRPr baseline="0">
                <a:solidFill>
                  <a:schemeClr val="tx1"/>
                </a:solidFill>
                <a:latin typeface="Arial" panose="020B0604020202020204" pitchFamily="34" charset="0"/>
                <a:ea typeface="隶书" panose="02010509060101010101" pitchFamily="49" charset="-122"/>
              </a:defRPr>
            </a:lvl2pPr>
            <a:lvl3pPr>
              <a:defRPr baseline="0">
                <a:solidFill>
                  <a:schemeClr val="tx1"/>
                </a:solidFill>
                <a:latin typeface="Arial" panose="020B0604020202020204" pitchFamily="34" charset="0"/>
                <a:ea typeface="隶书" panose="02010509060101010101" pitchFamily="49" charset="-122"/>
              </a:defRPr>
            </a:lvl3pPr>
            <a:lvl4pPr>
              <a:defRPr baseline="0">
                <a:solidFill>
                  <a:schemeClr val="tx1"/>
                </a:solidFill>
                <a:latin typeface="Arial" panose="020B0604020202020204" pitchFamily="34" charset="0"/>
                <a:ea typeface="隶书" panose="02010509060101010101" pitchFamily="49" charset="-122"/>
              </a:defRPr>
            </a:lvl4pPr>
            <a:lvl5pPr>
              <a:defRPr baseline="0">
                <a:solidFill>
                  <a:schemeClr val="tx1"/>
                </a:solidFill>
                <a:latin typeface="Arial" panose="020B0604020202020204" pitchFamily="34" charset="0"/>
                <a:ea typeface="隶书" panose="02010509060101010101" pitchFamily="49" charset="-122"/>
              </a:defRPr>
            </a:lvl5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Tree>
  </p:cSld>
  <p:clrMapOvr>
    <a:masterClrMapping/>
  </p:clrMapOvr>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下上">
    <p:spTree>
      <p:nvGrpSpPr>
        <p:cNvPr id="1" name=""/>
        <p:cNvGrpSpPr/>
        <p:nvPr/>
      </p:nvGrpSpPr>
      <p:grpSpPr>
        <a:xfrm>
          <a:off x="0" y="0"/>
          <a:ext cx="0" cy="0"/>
          <a:chOff x="0" y="0"/>
          <a:chExt cx="0" cy="0"/>
        </a:xfrm>
      </p:grpSpPr>
      <p:sp>
        <p:nvSpPr>
          <p:cNvPr id="10" name="矩形 9"/>
          <p:cNvSpPr/>
          <p:nvPr>
            <p:custDataLst>
              <p:tags r:id="rId2"/>
            </p:custDataLst>
          </p:nvPr>
        </p:nvSpPr>
        <p:spPr>
          <a:xfrm>
            <a:off x="0" y="5029200"/>
            <a:ext cx="12189600" cy="1828800"/>
          </a:xfrm>
          <a:prstGeom prst="rect">
            <a:avLst/>
          </a:prstGeom>
          <a:solidFill>
            <a:schemeClr val="dk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pic>
        <p:nvPicPr>
          <p:cNvPr id="8" name="图片 7"/>
          <p:cNvPicPr>
            <a:picLocks noChangeAspect="1"/>
          </p:cNvPicPr>
          <p:nvPr>
            <p:custDataLst>
              <p:tags r:id="rId3"/>
            </p:custDataLst>
          </p:nvPr>
        </p:nvPicPr>
        <p:blipFill>
          <a:blip r:embed="rId4"/>
          <a:stretch>
            <a:fillRect/>
          </a:stretch>
        </p:blipFill>
        <p:spPr>
          <a:xfrm>
            <a:off x="0" y="0"/>
            <a:ext cx="720090" cy="720090"/>
          </a:xfrm>
          <a:prstGeom prst="rect">
            <a:avLst/>
          </a:prstGeom>
        </p:spPr>
      </p:pic>
      <p:pic>
        <p:nvPicPr>
          <p:cNvPr id="6" name="图片 5"/>
          <p:cNvPicPr>
            <a:picLocks noChangeAspect="1"/>
          </p:cNvPicPr>
          <p:nvPr>
            <p:custDataLst>
              <p:tags r:id="rId5"/>
            </p:custDataLst>
          </p:nvPr>
        </p:nvPicPr>
        <p:blipFill>
          <a:blip r:embed="rId4"/>
          <a:stretch>
            <a:fillRect/>
          </a:stretch>
        </p:blipFill>
        <p:spPr>
          <a:xfrm>
            <a:off x="11471910" y="6137910"/>
            <a:ext cx="720090" cy="720090"/>
          </a:xfrm>
          <a:prstGeom prst="rect">
            <a:avLst/>
          </a:prstGeom>
        </p:spPr>
      </p:pic>
      <p:sp>
        <p:nvSpPr>
          <p:cNvPr id="2" name="标题 1"/>
          <p:cNvSpPr>
            <a:spLocks noGrp="1"/>
          </p:cNvSpPr>
          <p:nvPr>
            <p:ph type="title"/>
            <p:custDataLst>
              <p:tags r:id="rId6"/>
            </p:custDataLst>
          </p:nvPr>
        </p:nvSpPr>
        <p:spPr>
          <a:xfrm>
            <a:off x="604800" y="669600"/>
            <a:ext cx="10976400" cy="565200"/>
          </a:xfrm>
        </p:spPr>
        <p:txBody>
          <a:bodyPr anchor="ctr" anchorCtr="0"/>
          <a:lstStyle>
            <a:lvl1pPr algn="ctr">
              <a:defRPr sz="3200" baseline="0">
                <a:solidFill>
                  <a:schemeClr val="tx1"/>
                </a:solidFill>
                <a:latin typeface="Arial" panose="020B0604020202020204" pitchFamily="34" charset="0"/>
                <a:ea typeface="隶书" panose="02010509060101010101" pitchFamily="49" charset="-122"/>
              </a:defRPr>
            </a:lvl1pPr>
          </a:lstStyle>
          <a:p>
            <a:r>
              <a:rPr lang="zh-CN" altLang="en-US"/>
              <a:t>单击此处编辑母版标题样式</a:t>
            </a:r>
            <a:endParaRPr lang="zh-CN" altLang="en-US"/>
          </a:p>
        </p:txBody>
      </p:sp>
      <p:sp>
        <p:nvSpPr>
          <p:cNvPr id="3" name="日期占位符 2"/>
          <p:cNvSpPr>
            <a:spLocks noGrp="1"/>
          </p:cNvSpPr>
          <p:nvPr>
            <p:ph type="dt" sz="half" idx="10"/>
            <p:custDataLst>
              <p:tags r:id="rId7"/>
            </p:custDataLst>
          </p:nvPr>
        </p:nvSpPr>
        <p:spPr/>
        <p:txBody>
          <a:bodyPr/>
          <a:lstStyle>
            <a:lvl1pPr>
              <a:defRPr>
                <a:latin typeface="Arial" panose="020B0604020202020204" pitchFamily="34" charset="0"/>
                <a:ea typeface="隶书" panose="02010509060101010101" pitchFamily="49" charset="-122"/>
                <a:cs typeface="隶书"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8"/>
            </p:custDataLst>
          </p:nvPr>
        </p:nvSpPr>
        <p:spPr/>
        <p:txBody>
          <a:bodyPr/>
          <a:lstStyle>
            <a:lvl1pPr>
              <a:defRPr>
                <a:latin typeface="Arial" panose="020B0604020202020204" pitchFamily="34" charset="0"/>
                <a:ea typeface="隶书" panose="02010509060101010101" pitchFamily="49" charset="-122"/>
                <a:cs typeface="隶书" panose="02010509060101010101" pitchFamily="49" charset="-122"/>
              </a:defRPr>
            </a:lvl1pPr>
          </a:lstStyle>
          <a:p>
            <a:endParaRPr lang="zh-CN" altLang="en-US"/>
          </a:p>
        </p:txBody>
      </p:sp>
      <p:sp>
        <p:nvSpPr>
          <p:cNvPr id="5" name="灯片编号占位符 4"/>
          <p:cNvSpPr>
            <a:spLocks noGrp="1"/>
          </p:cNvSpPr>
          <p:nvPr>
            <p:ph type="sldNum" sz="quarter" idx="12"/>
            <p:custDataLst>
              <p:tags r:id="rId9"/>
            </p:custDataLst>
          </p:nvPr>
        </p:nvSpPr>
        <p:spPr/>
        <p:txBody>
          <a:bodyPr/>
          <a:lstStyle>
            <a:lvl1pPr>
              <a:defRPr>
                <a:latin typeface="Arial" panose="020B0604020202020204" pitchFamily="34" charset="0"/>
                <a:ea typeface="隶书" panose="02010509060101010101" pitchFamily="49" charset="-122"/>
                <a:cs typeface="隶书" panose="02010509060101010101" pitchFamily="49" charset="-122"/>
              </a:defRPr>
            </a:lvl1p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10"/>
            </p:custDataLst>
          </p:nvPr>
        </p:nvSpPr>
        <p:spPr>
          <a:xfrm>
            <a:off x="604837" y="1681200"/>
            <a:ext cx="10990800" cy="3211200"/>
          </a:xfrm>
        </p:spPr>
        <p:txBody>
          <a:bodyPr/>
          <a:lstStyle>
            <a:lvl1pPr>
              <a:defRPr baseline="0">
                <a:solidFill>
                  <a:schemeClr val="tx1"/>
                </a:solidFill>
                <a:latin typeface="Arial" panose="020B0604020202020204" pitchFamily="34" charset="0"/>
                <a:ea typeface="隶书" panose="02010509060101010101" pitchFamily="49" charset="-122"/>
              </a:defRPr>
            </a:lvl1pPr>
            <a:lvl2pPr>
              <a:defRPr baseline="0">
                <a:solidFill>
                  <a:schemeClr val="tx1"/>
                </a:solidFill>
                <a:latin typeface="Arial" panose="020B0604020202020204" pitchFamily="34" charset="0"/>
                <a:ea typeface="隶书" panose="02010509060101010101" pitchFamily="49" charset="-122"/>
              </a:defRPr>
            </a:lvl2pPr>
            <a:lvl3pPr>
              <a:defRPr baseline="0">
                <a:solidFill>
                  <a:schemeClr val="tx1"/>
                </a:solidFill>
                <a:latin typeface="Arial" panose="020B0604020202020204" pitchFamily="34" charset="0"/>
                <a:ea typeface="隶书" panose="02010509060101010101" pitchFamily="49" charset="-122"/>
              </a:defRPr>
            </a:lvl3pPr>
            <a:lvl4pPr>
              <a:defRPr baseline="0">
                <a:solidFill>
                  <a:schemeClr val="tx1"/>
                </a:solidFill>
                <a:latin typeface="Arial" panose="020B0604020202020204" pitchFamily="34" charset="0"/>
                <a:ea typeface="隶书" panose="02010509060101010101" pitchFamily="49" charset="-122"/>
              </a:defRPr>
            </a:lvl4pPr>
            <a:lvl5pPr>
              <a:defRPr baseline="0">
                <a:solidFill>
                  <a:schemeClr val="tx1"/>
                </a:solidFill>
                <a:latin typeface="Arial" panose="020B0604020202020204" pitchFamily="34" charset="0"/>
                <a:ea typeface="隶书" panose="02010509060101010101" pitchFamily="49" charset="-122"/>
              </a:defRPr>
            </a:lvl5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9" name="文本占位符 8"/>
          <p:cNvSpPr>
            <a:spLocks noGrp="1"/>
          </p:cNvSpPr>
          <p:nvPr>
            <p:ph type="body" sz="quarter" idx="14"/>
            <p:custDataLst>
              <p:tags r:id="rId11"/>
            </p:custDataLst>
          </p:nvPr>
        </p:nvSpPr>
        <p:spPr>
          <a:xfrm>
            <a:off x="594000" y="5180400"/>
            <a:ext cx="11001600" cy="1011600"/>
          </a:xfrm>
        </p:spPr>
        <p:txBody>
          <a:bodyPr/>
          <a:lstStyle>
            <a:lvl1pPr>
              <a:defRPr baseline="0">
                <a:solidFill>
                  <a:schemeClr val="tx1"/>
                </a:solidFill>
                <a:latin typeface="Arial" panose="020B0604020202020204" pitchFamily="34" charset="0"/>
                <a:ea typeface="隶书" panose="02010509060101010101" pitchFamily="49" charset="-122"/>
              </a:defRPr>
            </a:lvl1pPr>
          </a:lstStyle>
          <a:p>
            <a:pPr lvl="0"/>
            <a:r>
              <a:rPr lang="zh-CN" altLang="en-US"/>
              <a:t>单击此处编辑母版文本样式</a:t>
            </a:r>
            <a:endParaRPr lang="zh-CN" altLang="en-US"/>
          </a:p>
        </p:txBody>
      </p:sp>
    </p:spTree>
  </p:cSld>
  <p:clrMapOvr>
    <a:masterClrMapping/>
  </p:clrMapOvr>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导航">
    <p:spTree>
      <p:nvGrpSpPr>
        <p:cNvPr id="1" name=""/>
        <p:cNvGrpSpPr/>
        <p:nvPr/>
      </p:nvGrpSpPr>
      <p:grpSpPr>
        <a:xfrm>
          <a:off x="0" y="0"/>
          <a:ext cx="0" cy="0"/>
          <a:chOff x="0" y="0"/>
          <a:chExt cx="0" cy="0"/>
        </a:xfrm>
      </p:grpSpPr>
      <p:sp>
        <p:nvSpPr>
          <p:cNvPr id="10" name="矩形 9"/>
          <p:cNvSpPr/>
          <p:nvPr>
            <p:custDataLst>
              <p:tags r:id="rId2"/>
            </p:custDataLst>
          </p:nvPr>
        </p:nvSpPr>
        <p:spPr>
          <a:xfrm>
            <a:off x="0" y="-10800"/>
            <a:ext cx="12189600" cy="914400"/>
          </a:xfrm>
          <a:prstGeom prst="rect">
            <a:avLst/>
          </a:prstGeom>
          <a:solidFill>
            <a:schemeClr val="dk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pic>
        <p:nvPicPr>
          <p:cNvPr id="8" name="图片 7"/>
          <p:cNvPicPr>
            <a:picLocks noChangeAspect="1"/>
          </p:cNvPicPr>
          <p:nvPr>
            <p:custDataLst>
              <p:tags r:id="rId3"/>
            </p:custDataLst>
          </p:nvPr>
        </p:nvPicPr>
        <p:blipFill>
          <a:blip r:embed="rId4"/>
          <a:stretch>
            <a:fillRect/>
          </a:stretch>
        </p:blipFill>
        <p:spPr>
          <a:xfrm>
            <a:off x="11471910" y="6137910"/>
            <a:ext cx="720090" cy="720090"/>
          </a:xfrm>
          <a:prstGeom prst="rect">
            <a:avLst/>
          </a:prstGeom>
        </p:spPr>
      </p:pic>
      <p:pic>
        <p:nvPicPr>
          <p:cNvPr id="6" name="图片 5"/>
          <p:cNvPicPr>
            <a:picLocks noChangeAspect="1"/>
          </p:cNvPicPr>
          <p:nvPr>
            <p:custDataLst>
              <p:tags r:id="rId5"/>
            </p:custDataLst>
          </p:nvPr>
        </p:nvPicPr>
        <p:blipFill>
          <a:blip r:embed="rId4"/>
          <a:stretch>
            <a:fillRect/>
          </a:stretch>
        </p:blipFill>
        <p:spPr>
          <a:xfrm>
            <a:off x="0" y="6137910"/>
            <a:ext cx="720090" cy="720090"/>
          </a:xfrm>
          <a:prstGeom prst="rect">
            <a:avLst/>
          </a:prstGeom>
        </p:spPr>
      </p:pic>
      <p:sp>
        <p:nvSpPr>
          <p:cNvPr id="2" name="标题 1"/>
          <p:cNvSpPr>
            <a:spLocks noGrp="1"/>
          </p:cNvSpPr>
          <p:nvPr>
            <p:ph type="title"/>
            <p:custDataLst>
              <p:tags r:id="rId6"/>
            </p:custDataLst>
          </p:nvPr>
        </p:nvSpPr>
        <p:spPr>
          <a:xfrm>
            <a:off x="579600" y="237600"/>
            <a:ext cx="11037600" cy="441964"/>
          </a:xfrm>
        </p:spPr>
        <p:txBody>
          <a:bodyPr/>
          <a:lstStyle>
            <a:lvl1pPr>
              <a:defRPr baseline="0">
                <a:solidFill>
                  <a:schemeClr val="tx1"/>
                </a:solidFill>
                <a:latin typeface="Arial" panose="020B0604020202020204" pitchFamily="34" charset="0"/>
                <a:ea typeface="隶书" panose="02010509060101010101" pitchFamily="49" charset="-122"/>
              </a:defRPr>
            </a:lvl1pPr>
          </a:lstStyle>
          <a:p>
            <a:r>
              <a:rPr lang="zh-CN" altLang="en-US"/>
              <a:t>单击此处编辑母版标题样式</a:t>
            </a:r>
            <a:endParaRPr lang="zh-CN" altLang="en-US"/>
          </a:p>
        </p:txBody>
      </p:sp>
      <p:sp>
        <p:nvSpPr>
          <p:cNvPr id="3" name="日期占位符 2"/>
          <p:cNvSpPr>
            <a:spLocks noGrp="1"/>
          </p:cNvSpPr>
          <p:nvPr>
            <p:ph type="dt" sz="half" idx="10"/>
            <p:custDataLst>
              <p:tags r:id="rId7"/>
            </p:custDataLst>
          </p:nvPr>
        </p:nvSpPr>
        <p:spPr/>
        <p:txBody>
          <a:bodyPr/>
          <a:lstStyle>
            <a:lvl1pPr>
              <a:defRPr>
                <a:latin typeface="Arial" panose="020B0604020202020204" pitchFamily="34" charset="0"/>
                <a:ea typeface="隶书" panose="02010509060101010101" pitchFamily="49" charset="-122"/>
                <a:cs typeface="隶书"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8"/>
            </p:custDataLst>
          </p:nvPr>
        </p:nvSpPr>
        <p:spPr/>
        <p:txBody>
          <a:bodyPr/>
          <a:lstStyle>
            <a:lvl1pPr>
              <a:defRPr>
                <a:latin typeface="Arial" panose="020B0604020202020204" pitchFamily="34" charset="0"/>
                <a:ea typeface="隶书" panose="02010509060101010101" pitchFamily="49" charset="-122"/>
                <a:cs typeface="隶书" panose="02010509060101010101" pitchFamily="49" charset="-122"/>
              </a:defRPr>
            </a:lvl1pPr>
          </a:lstStyle>
          <a:p>
            <a:endParaRPr lang="zh-CN" altLang="en-US"/>
          </a:p>
        </p:txBody>
      </p:sp>
      <p:sp>
        <p:nvSpPr>
          <p:cNvPr id="5" name="灯片编号占位符 4"/>
          <p:cNvSpPr>
            <a:spLocks noGrp="1"/>
          </p:cNvSpPr>
          <p:nvPr>
            <p:ph type="sldNum" sz="quarter" idx="12"/>
            <p:custDataLst>
              <p:tags r:id="rId9"/>
            </p:custDataLst>
          </p:nvPr>
        </p:nvSpPr>
        <p:spPr/>
        <p:txBody>
          <a:bodyPr/>
          <a:lstStyle>
            <a:lvl1pPr>
              <a:defRPr>
                <a:latin typeface="Arial" panose="020B0604020202020204" pitchFamily="34" charset="0"/>
                <a:ea typeface="隶书" panose="02010509060101010101" pitchFamily="49" charset="-122"/>
                <a:cs typeface="隶书" panose="02010509060101010101" pitchFamily="49" charset="-122"/>
              </a:defRPr>
            </a:lvl1p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10"/>
            </p:custDataLst>
          </p:nvPr>
        </p:nvSpPr>
        <p:spPr>
          <a:xfrm>
            <a:off x="579600" y="1663200"/>
            <a:ext cx="5342400" cy="2894400"/>
          </a:xfrm>
        </p:spPr>
        <p:txBody>
          <a:bodyPr/>
          <a:lstStyle>
            <a:lvl1pPr>
              <a:defRPr baseline="0">
                <a:solidFill>
                  <a:schemeClr val="tx1"/>
                </a:solidFill>
                <a:latin typeface="Arial" panose="020B0604020202020204" pitchFamily="34" charset="0"/>
                <a:ea typeface="隶书" panose="02010509060101010101" pitchFamily="49" charset="-122"/>
              </a:defRPr>
            </a:lvl1pPr>
            <a:lvl2pPr>
              <a:defRPr baseline="0">
                <a:solidFill>
                  <a:schemeClr val="tx1"/>
                </a:solidFill>
                <a:latin typeface="Arial" panose="020B0604020202020204" pitchFamily="34" charset="0"/>
                <a:ea typeface="隶书" panose="02010509060101010101" pitchFamily="49" charset="-122"/>
              </a:defRPr>
            </a:lvl2pPr>
            <a:lvl3pPr>
              <a:defRPr baseline="0">
                <a:solidFill>
                  <a:schemeClr val="tx1"/>
                </a:solidFill>
                <a:latin typeface="Arial" panose="020B0604020202020204" pitchFamily="34" charset="0"/>
                <a:ea typeface="隶书" panose="02010509060101010101" pitchFamily="49" charset="-122"/>
              </a:defRPr>
            </a:lvl3pPr>
            <a:lvl4pPr>
              <a:defRPr baseline="0">
                <a:solidFill>
                  <a:schemeClr val="tx1"/>
                </a:solidFill>
                <a:latin typeface="Arial" panose="020B0604020202020204" pitchFamily="34" charset="0"/>
                <a:ea typeface="隶书" panose="02010509060101010101" pitchFamily="49" charset="-122"/>
              </a:defRPr>
            </a:lvl4pPr>
            <a:lvl5pPr>
              <a:defRPr baseline="0">
                <a:solidFill>
                  <a:schemeClr val="tx1"/>
                </a:solidFill>
                <a:latin typeface="Arial" panose="020B0604020202020204" pitchFamily="34" charset="0"/>
                <a:ea typeface="隶书" panose="02010509060101010101" pitchFamily="49" charset="-122"/>
              </a:defRPr>
            </a:lvl5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9" name="内容占位符 8"/>
          <p:cNvSpPr>
            <a:spLocks noGrp="1"/>
          </p:cNvSpPr>
          <p:nvPr>
            <p:ph sz="quarter" idx="14"/>
            <p:custDataLst>
              <p:tags r:id="rId11"/>
            </p:custDataLst>
          </p:nvPr>
        </p:nvSpPr>
        <p:spPr>
          <a:xfrm>
            <a:off x="6242400" y="1663200"/>
            <a:ext cx="5367600" cy="2894400"/>
          </a:xfrm>
        </p:spPr>
        <p:txBody>
          <a:bodyPr/>
          <a:lstStyle>
            <a:lvl1pPr>
              <a:defRPr baseline="0">
                <a:solidFill>
                  <a:schemeClr val="tx1"/>
                </a:solidFill>
                <a:latin typeface="Arial" panose="020B0604020202020204" pitchFamily="34" charset="0"/>
                <a:ea typeface="隶书" panose="02010509060101010101" pitchFamily="49" charset="-122"/>
              </a:defRPr>
            </a:lvl1pPr>
            <a:lvl2pPr>
              <a:defRPr baseline="0">
                <a:solidFill>
                  <a:schemeClr val="tx1"/>
                </a:solidFill>
                <a:latin typeface="Arial" panose="020B0604020202020204" pitchFamily="34" charset="0"/>
                <a:ea typeface="隶书" panose="02010509060101010101" pitchFamily="49" charset="-122"/>
              </a:defRPr>
            </a:lvl2pPr>
            <a:lvl3pPr>
              <a:defRPr baseline="0">
                <a:solidFill>
                  <a:schemeClr val="tx1"/>
                </a:solidFill>
                <a:latin typeface="Arial" panose="020B0604020202020204" pitchFamily="34" charset="0"/>
                <a:ea typeface="隶书" panose="02010509060101010101" pitchFamily="49" charset="-122"/>
              </a:defRPr>
            </a:lvl3pPr>
            <a:lvl4pPr>
              <a:defRPr baseline="0">
                <a:solidFill>
                  <a:schemeClr val="tx1"/>
                </a:solidFill>
                <a:latin typeface="Arial" panose="020B0604020202020204" pitchFamily="34" charset="0"/>
                <a:ea typeface="隶书" panose="02010509060101010101" pitchFamily="49" charset="-122"/>
              </a:defRPr>
            </a:lvl4pPr>
            <a:lvl5pPr>
              <a:defRPr baseline="0">
                <a:solidFill>
                  <a:schemeClr val="tx1"/>
                </a:solidFill>
                <a:latin typeface="Arial" panose="020B0604020202020204" pitchFamily="34" charset="0"/>
                <a:ea typeface="隶书" panose="02010509060101010101" pitchFamily="49" charset="-122"/>
              </a:defRPr>
            </a:lvl5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11" name="文本占位符 10"/>
          <p:cNvSpPr>
            <a:spLocks noGrp="1"/>
          </p:cNvSpPr>
          <p:nvPr>
            <p:ph type="body" sz="quarter" idx="15"/>
            <p:custDataLst>
              <p:tags r:id="rId12"/>
            </p:custDataLst>
          </p:nvPr>
        </p:nvSpPr>
        <p:spPr>
          <a:xfrm>
            <a:off x="572400" y="4816800"/>
            <a:ext cx="5342400" cy="781200"/>
          </a:xfrm>
        </p:spPr>
        <p:txBody>
          <a:bodyPr/>
          <a:lstStyle>
            <a:lvl1pPr>
              <a:defRPr baseline="0">
                <a:solidFill>
                  <a:schemeClr val="tx1"/>
                </a:solidFill>
                <a:latin typeface="Arial" panose="020B0604020202020204" pitchFamily="34" charset="0"/>
                <a:ea typeface="隶书" panose="02010509060101010101" pitchFamily="49" charset="-122"/>
              </a:defRPr>
            </a:lvl1pPr>
          </a:lstStyle>
          <a:p>
            <a:pPr lvl="0"/>
            <a:r>
              <a:rPr lang="zh-CN" altLang="en-US"/>
              <a:t>单击此处编辑母版文本样式</a:t>
            </a:r>
            <a:endParaRPr lang="zh-CN" altLang="en-US"/>
          </a:p>
        </p:txBody>
      </p:sp>
      <p:sp>
        <p:nvSpPr>
          <p:cNvPr id="13" name="文本占位符 12"/>
          <p:cNvSpPr>
            <a:spLocks noGrp="1"/>
          </p:cNvSpPr>
          <p:nvPr>
            <p:ph type="body" sz="quarter" idx="16"/>
            <p:custDataLst>
              <p:tags r:id="rId13"/>
            </p:custDataLst>
          </p:nvPr>
        </p:nvSpPr>
        <p:spPr>
          <a:xfrm>
            <a:off x="6253200" y="4813200"/>
            <a:ext cx="5367600" cy="781200"/>
          </a:xfrm>
        </p:spPr>
        <p:txBody>
          <a:bodyPr/>
          <a:lstStyle>
            <a:lvl1pPr>
              <a:defRPr baseline="0">
                <a:solidFill>
                  <a:schemeClr val="tx1"/>
                </a:solidFill>
                <a:latin typeface="Arial" panose="020B0604020202020204" pitchFamily="34" charset="0"/>
                <a:ea typeface="隶书" panose="02010509060101010101" pitchFamily="49" charset="-122"/>
              </a:defRPr>
            </a:lvl1pPr>
          </a:lstStyle>
          <a:p>
            <a:pPr lvl="0"/>
            <a:r>
              <a:rPr lang="zh-CN" altLang="en-US"/>
              <a:t>单击此处编辑母版文本样式</a:t>
            </a:r>
            <a:endParaRPr lang="zh-CN" altLang="en-US"/>
          </a:p>
        </p:txBody>
      </p:sp>
    </p:spTree>
  </p:cSld>
  <p:clrMapOvr>
    <a:masterClrMapping/>
  </p:clrMapOvr>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腰带">
    <p:spTree>
      <p:nvGrpSpPr>
        <p:cNvPr id="1" name=""/>
        <p:cNvGrpSpPr/>
        <p:nvPr/>
      </p:nvGrpSpPr>
      <p:grpSpPr>
        <a:xfrm>
          <a:off x="0" y="0"/>
          <a:ext cx="0" cy="0"/>
          <a:chOff x="0" y="0"/>
          <a:chExt cx="0" cy="0"/>
        </a:xfrm>
      </p:grpSpPr>
      <p:sp>
        <p:nvSpPr>
          <p:cNvPr id="9" name="矩形 8"/>
          <p:cNvSpPr/>
          <p:nvPr>
            <p:custDataLst>
              <p:tags r:id="rId2"/>
            </p:custDataLst>
          </p:nvPr>
        </p:nvSpPr>
        <p:spPr>
          <a:xfrm>
            <a:off x="0" y="959400"/>
            <a:ext cx="12189600" cy="4939195"/>
          </a:xfrm>
          <a:prstGeom prst="rect">
            <a:avLst/>
          </a:prstGeom>
          <a:solidFill>
            <a:schemeClr val="dk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pic>
        <p:nvPicPr>
          <p:cNvPr id="8" name="图片 7"/>
          <p:cNvPicPr>
            <a:picLocks noChangeAspect="1"/>
          </p:cNvPicPr>
          <p:nvPr>
            <p:custDataLst>
              <p:tags r:id="rId3"/>
            </p:custDataLst>
          </p:nvPr>
        </p:nvPicPr>
        <p:blipFill>
          <a:blip r:embed="rId4">
            <a:extLst>
              <a:ext uri="{28A0092B-C50C-407E-A947-70E740481C1C}">
                <a14:useLocalDpi xmlns:a14="http://schemas.microsoft.com/office/drawing/2010/main" val="0"/>
              </a:ext>
            </a:extLst>
          </a:blip>
          <a:stretch>
            <a:fillRect/>
          </a:stretch>
        </p:blipFill>
        <p:spPr>
          <a:xfrm>
            <a:off x="10436061" y="-10801"/>
            <a:ext cx="1753527" cy="1753527"/>
          </a:xfrm>
          <a:prstGeom prst="rect">
            <a:avLst/>
          </a:prstGeom>
        </p:spPr>
      </p:pic>
      <p:pic>
        <p:nvPicPr>
          <p:cNvPr id="6" name="图片 5"/>
          <p:cNvPicPr>
            <a:picLocks noChangeAspect="1"/>
          </p:cNvPicPr>
          <p:nvPr>
            <p:custDataLst>
              <p:tags r:id="rId5"/>
            </p:custDataLst>
          </p:nvPr>
        </p:nvPicPr>
        <p:blipFill>
          <a:blip r:embed="rId4">
            <a:extLst>
              <a:ext uri="{28A0092B-C50C-407E-A947-70E740481C1C}">
                <a14:useLocalDpi xmlns:a14="http://schemas.microsoft.com/office/drawing/2010/main" val="0"/>
              </a:ext>
            </a:extLst>
          </a:blip>
          <a:stretch>
            <a:fillRect/>
          </a:stretch>
        </p:blipFill>
        <p:spPr>
          <a:xfrm>
            <a:off x="0" y="5104461"/>
            <a:ext cx="1753527" cy="1753527"/>
          </a:xfrm>
          <a:prstGeom prst="rect">
            <a:avLst/>
          </a:prstGeom>
        </p:spPr>
      </p:pic>
      <p:sp>
        <p:nvSpPr>
          <p:cNvPr id="2" name="标题 1"/>
          <p:cNvSpPr>
            <a:spLocks noGrp="1"/>
          </p:cNvSpPr>
          <p:nvPr>
            <p:ph type="title" hasCustomPrompt="1"/>
            <p:custDataLst>
              <p:tags r:id="rId6"/>
            </p:custDataLst>
          </p:nvPr>
        </p:nvSpPr>
        <p:spPr>
          <a:xfrm>
            <a:off x="1522800" y="1339200"/>
            <a:ext cx="9144000" cy="2386800"/>
          </a:xfrm>
        </p:spPr>
        <p:txBody>
          <a:bodyPr anchor="b"/>
          <a:lstStyle>
            <a:lvl1pPr algn="ctr">
              <a:defRPr sz="6000" baseline="0">
                <a:solidFill>
                  <a:schemeClr val="tx1"/>
                </a:solidFill>
                <a:latin typeface="Arial" panose="020B0604020202020204" pitchFamily="34" charset="0"/>
                <a:ea typeface="隶书" panose="02010509060101010101" pitchFamily="49" charset="-122"/>
              </a:defRPr>
            </a:lvl1pPr>
          </a:lstStyle>
          <a:p>
            <a:r>
              <a:rPr lang="zh-CN" altLang="en-US"/>
              <a:t>单击此处编辑标题</a:t>
            </a:r>
            <a:endParaRPr lang="zh-CN" altLang="en-US"/>
          </a:p>
        </p:txBody>
      </p:sp>
      <p:sp>
        <p:nvSpPr>
          <p:cNvPr id="3" name="日期占位符 2"/>
          <p:cNvSpPr>
            <a:spLocks noGrp="1"/>
          </p:cNvSpPr>
          <p:nvPr>
            <p:ph type="dt" sz="half" idx="10"/>
            <p:custDataLst>
              <p:tags r:id="rId7"/>
            </p:custDataLst>
          </p:nvPr>
        </p:nvSpPr>
        <p:spPr/>
        <p:txBody>
          <a:bodyPr/>
          <a:lstStyle>
            <a:lvl1pPr>
              <a:defRPr>
                <a:latin typeface="Arial" panose="020B0604020202020204" pitchFamily="34" charset="0"/>
                <a:ea typeface="隶书" panose="02010509060101010101" pitchFamily="49" charset="-122"/>
                <a:cs typeface="隶书"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8"/>
            </p:custDataLst>
          </p:nvPr>
        </p:nvSpPr>
        <p:spPr/>
        <p:txBody>
          <a:bodyPr/>
          <a:lstStyle>
            <a:lvl1pPr>
              <a:defRPr>
                <a:latin typeface="Arial" panose="020B0604020202020204" pitchFamily="34" charset="0"/>
                <a:ea typeface="隶书" panose="02010509060101010101" pitchFamily="49" charset="-122"/>
                <a:cs typeface="隶书" panose="02010509060101010101" pitchFamily="49" charset="-122"/>
              </a:defRPr>
            </a:lvl1pPr>
          </a:lstStyle>
          <a:p>
            <a:endParaRPr lang="zh-CN" altLang="en-US"/>
          </a:p>
        </p:txBody>
      </p:sp>
      <p:sp>
        <p:nvSpPr>
          <p:cNvPr id="5" name="灯片编号占位符 4"/>
          <p:cNvSpPr>
            <a:spLocks noGrp="1"/>
          </p:cNvSpPr>
          <p:nvPr>
            <p:ph type="sldNum" sz="quarter" idx="12"/>
            <p:custDataLst>
              <p:tags r:id="rId9"/>
            </p:custDataLst>
          </p:nvPr>
        </p:nvSpPr>
        <p:spPr/>
        <p:txBody>
          <a:bodyPr/>
          <a:lstStyle>
            <a:lvl1pPr>
              <a:defRPr>
                <a:latin typeface="Arial" panose="020B0604020202020204" pitchFamily="34" charset="0"/>
                <a:ea typeface="隶书" panose="02010509060101010101" pitchFamily="49" charset="-122"/>
                <a:cs typeface="隶书" panose="02010509060101010101" pitchFamily="49" charset="-122"/>
              </a:defRPr>
            </a:lvl1pPr>
          </a:lstStyle>
          <a:p>
            <a:fld id="{49AE70B2-8BF9-45C0-BB95-33D1B9D3A854}" type="slidenum">
              <a:rPr lang="zh-CN" altLang="en-US" smtClean="0"/>
            </a:fld>
            <a:endParaRPr lang="zh-CN" altLang="en-US"/>
          </a:p>
        </p:txBody>
      </p:sp>
      <p:sp>
        <p:nvSpPr>
          <p:cNvPr id="7" name="文本占位符 6"/>
          <p:cNvSpPr>
            <a:spLocks noGrp="1"/>
          </p:cNvSpPr>
          <p:nvPr>
            <p:ph type="body" sz="quarter" idx="13"/>
            <p:custDataLst>
              <p:tags r:id="rId10"/>
            </p:custDataLst>
          </p:nvPr>
        </p:nvSpPr>
        <p:spPr>
          <a:xfrm>
            <a:off x="1522413" y="3862800"/>
            <a:ext cx="9144000" cy="1656000"/>
          </a:xfrm>
        </p:spPr>
        <p:txBody>
          <a:bodyPr/>
          <a:lstStyle>
            <a:lvl1pPr algn="ctr">
              <a:defRPr baseline="0">
                <a:solidFill>
                  <a:schemeClr val="tx1"/>
                </a:solidFill>
                <a:latin typeface="Arial" panose="020B0604020202020204" pitchFamily="34" charset="0"/>
                <a:ea typeface="隶书" panose="02010509060101010101" pitchFamily="49" charset="-122"/>
              </a:defRPr>
            </a:lvl1pPr>
          </a:lstStyle>
          <a:p>
            <a:pPr lvl="0"/>
            <a:r>
              <a:rPr lang="zh-CN" altLang="en-US"/>
              <a:t>单击此处编辑母版文本样式</a:t>
            </a:r>
            <a:endParaRPr lang="zh-CN" alt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330" y="1555115"/>
            <a:ext cx="5233035" cy="4608195"/>
          </a:xfrm>
        </p:spPr>
        <p:txBody>
          <a:bodyPr vert="horz" lIns="90000" tIns="46800" rIns="90000" bIns="46800" rtlCol="0">
            <a:normAutofit/>
          </a:bodyPr>
          <a:lstStyle>
            <a:lvl1pPr marL="0" marR="0" lvl="0" indent="0" algn="l" defTabSz="914400" rtl="0" eaLnBrk="1" fontAlgn="auto" latinLnBrk="0" hangingPunct="1">
              <a:lnSpc>
                <a:spcPct val="130000"/>
              </a:lnSpc>
              <a:spcBef>
                <a:spcPct val="0"/>
              </a:spcBef>
              <a:spcAft>
                <a:spcPts val="1000"/>
              </a:spcAft>
              <a:buFont typeface="Arial" panose="020B0604020202020204" pitchFamily="34" charset="0"/>
              <a:buNone/>
              <a:defRPr kumimoji="0" lang="zh-CN" altLang="en-US" sz="1600" b="0" i="0" u="none" strike="noStrike" kern="1200" cap="none" spc="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ct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solidFill>
                <a:uFillTx/>
                <a:latin typeface="+mn-lt"/>
                <a:ea typeface="+mn-ea"/>
                <a:cs typeface="+mn-cs"/>
                <a:sym typeface="+mn-ea"/>
              </a:defRPr>
            </a:lvl5pPr>
          </a:lstStyle>
          <a:p>
            <a:pPr lvl="0"/>
            <a:endParaRPr>
              <a:sym typeface="+mn-ea"/>
            </a:endParaRPr>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marL="0" marR="0" lvl="0" indent="0" algn="l" defTabSz="914400" rtl="0" eaLnBrk="1" fontAlgn="auto" latinLnBrk="0" hangingPunct="1">
              <a:lnSpc>
                <a:spcPct val="130000"/>
              </a:lnSpc>
              <a:spcBef>
                <a:spcPct val="0"/>
              </a:spcBef>
              <a:spcAft>
                <a:spcPts val="600"/>
              </a:spcAft>
              <a:buFont typeface="Arial" panose="020B0604020202020204" pitchFamily="34" charset="0"/>
              <a:buNone/>
              <a:defRPr kumimoji="0" lang="zh-CN" altLang="en-US" sz="16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457200" indent="0" defTabSz="914400" eaLnBrk="1" fontAlgn="auto" latinLnBrk="0" hangingPunct="1">
              <a:buNone/>
              <a:tabLst>
                <a:tab pos="1609725" algn="l"/>
              </a:tabLst>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2pPr>
            <a:lvl3pPr eaLnBrk="1" fontAlgn="auto" latinLnBrk="0" hangingPunct="1">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3pPr>
            <a:lvl4pPr eaLnBrk="1" fontAlgn="auto" latinLnBrk="0" hangingPunct="1">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4pPr>
            <a:lvl5pPr eaLnBrk="1" fontAlgn="auto" latinLnBrk="0" hangingPunct="1">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5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a:p>
        </p:txBody>
      </p:sp>
      <p:sp>
        <p:nvSpPr>
          <p:cNvPr id="6" name="页脚占位符 5"/>
          <p:cNvSpPr>
            <a:spLocks noGrp="1"/>
          </p:cNvSpPr>
          <p:nvPr>
            <p:ph type="ftr" sz="quarter" idx="11"/>
            <p:custDataLst>
              <p:tags r:id="rId5"/>
            </p:custDataLst>
          </p:nvPr>
        </p:nvSpPr>
        <p:spPr/>
        <p:txBody>
          <a:bodyPr/>
          <a:lstStyle/>
          <a:p>
            <a:endParaRPr lang="zh-CN" altLang="en-US"/>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lstStyle>
            <a:lvl1pPr>
              <a:defRPr baseline="0"/>
            </a:lvl1pPr>
          </a:lstStyle>
          <a:p>
            <a:r>
              <a:rPr lang="zh-CN" altLang="en-US"/>
              <a:t>单击此处编辑母版标题样式</a:t>
            </a:r>
            <a:endParaRPr lang="zh-CN" altLang="en-US"/>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marL="0" marR="0" lvl="0" algn="l" defTabSz="914400" rtl="0" eaLnBrk="1" fontAlgn="auto" latinLnBrk="0" hangingPunct="1">
              <a:lnSpc>
                <a:spcPct val="100000"/>
              </a:lnSpc>
              <a:spcAft>
                <a:spcPct val="0"/>
              </a:spcAft>
              <a:buNone/>
              <a:defRPr kumimoji="0" lang="zh-CN" altLang="en-US" sz="2800" b="1" i="0" u="none" strike="noStrike" kern="1200" cap="none" spc="30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单击此处编辑标题</a:t>
            </a:r>
            <a:endParaRPr>
              <a:sym typeface="+mn-ea"/>
            </a:endParaRPr>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eaLnBrk="1" fontAlgn="auto" latinLnBrk="0" hangingPunct="1">
              <a:lnSpc>
                <a:spcPct val="130000"/>
              </a:lnSpc>
              <a:spcAft>
                <a:spcPts val="1000"/>
              </a:spcAft>
              <a:buFont typeface="Arial" panose="020B0604020202020204" pitchFamily="34" charset="0"/>
              <a:buChar char="●"/>
              <a:defRPr u="none" strike="noStrike" kern="1200" cap="none" spc="150" normalizeH="0" baseline="0">
                <a:solidFill>
                  <a:schemeClr val="tx1">
                    <a:lumMod val="65000"/>
                    <a:lumOff val="35000"/>
                  </a:schemeClr>
                </a:solidFill>
                <a:uFillTx/>
              </a:defRPr>
            </a:lvl1pPr>
            <a:lvl2pPr marL="685800" indent="-228600" defTabSz="914400" eaLnBrk="1" fontAlgn="auto" latinLnBrk="0" hangingPunct="1">
              <a:lnSpc>
                <a:spcPct val="120000"/>
              </a:lnSpc>
              <a:spcAft>
                <a:spcPts val="600"/>
              </a:spcAft>
              <a:buFont typeface="Arial" panose="020B0604020202020204" pitchFamily="34" charset="0"/>
              <a:buChar char="●"/>
              <a:tabLst>
                <a:tab pos="1609725" algn="l"/>
              </a:tabLst>
              <a:defRPr u="none" strike="noStrike" kern="1200" cap="none" spc="150" normalizeH="0" baseline="0">
                <a:solidFill>
                  <a:schemeClr val="tx1">
                    <a:lumMod val="65000"/>
                    <a:lumOff val="35000"/>
                  </a:schemeClr>
                </a:solidFill>
                <a:uFillTx/>
              </a:defRPr>
            </a:lvl2pPr>
            <a:lvl3pPr marL="1143000" indent="-228600" eaLnBrk="1" fontAlgn="auto" latinLnBrk="0" hangingPunct="1">
              <a:lnSpc>
                <a:spcPct val="120000"/>
              </a:lnSpc>
              <a:spcAft>
                <a:spcPts val="600"/>
              </a:spcAft>
              <a:buFont typeface="Arial" panose="020B0604020202020204" pitchFamily="34" charset="0"/>
              <a:buChar char="●"/>
              <a:defRPr u="none" strike="noStrike" kern="1200" cap="none" spc="150" normalizeH="0" baseline="0">
                <a:solidFill>
                  <a:schemeClr val="tx1">
                    <a:lumMod val="65000"/>
                    <a:lumOff val="35000"/>
                  </a:schemeClr>
                </a:solidFill>
                <a:uFillTx/>
              </a:defRPr>
            </a:lvl3pPr>
            <a:lvl4pPr marL="1600200" indent="-228600" eaLnBrk="1" fontAlgn="auto" latinLnBrk="0" hangingPunct="1">
              <a:lnSpc>
                <a:spcPct val="120000"/>
              </a:lnSpc>
              <a:spcAft>
                <a:spcPts val="300"/>
              </a:spcAft>
              <a:buFont typeface="Wingdings" panose="05000000000000000000" charset="0"/>
              <a:buChar char=""/>
              <a:defRPr u="none" strike="noStrike" kern="1200" cap="none" spc="150" normalizeH="0" baseline="0">
                <a:solidFill>
                  <a:schemeClr val="tx1">
                    <a:lumMod val="65000"/>
                    <a:lumOff val="35000"/>
                  </a:schemeClr>
                </a:solidFill>
                <a:uFillTx/>
              </a:defRPr>
            </a:lvl4pPr>
            <a:lvl5pPr marL="2057400" indent="-228600" eaLnBrk="1" fontAlgn="auto" latinLnBrk="0" hangingPunct="1">
              <a:lnSpc>
                <a:spcPct val="120000"/>
              </a:lnSpc>
              <a:spcAft>
                <a:spcPts val="300"/>
              </a:spcAft>
              <a:buFont typeface="Arial" panose="020B0604020202020204" pitchFamily="34" charset="0"/>
              <a:buChar char="•"/>
              <a:defRPr u="none" strike="noStrike" kern="1200" cap="none" spc="150" normalizeH="0" baseline="0">
                <a:solidFill>
                  <a:schemeClr val="tx1">
                    <a:lumMod val="65000"/>
                    <a:lumOff val="35000"/>
                  </a:schemeClr>
                </a:solidFill>
                <a:uFillTx/>
              </a:defRPr>
            </a:lvl5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5" Type="http://schemas.openxmlformats.org/officeDocument/2006/relationships/theme" Target="../theme/theme2.xml"/><Relationship Id="rId24" Type="http://schemas.openxmlformats.org/officeDocument/2006/relationships/tags" Target="../tags/tag252.xml"/><Relationship Id="rId23" Type="http://schemas.openxmlformats.org/officeDocument/2006/relationships/tags" Target="../tags/tag251.xml"/><Relationship Id="rId22" Type="http://schemas.openxmlformats.org/officeDocument/2006/relationships/tags" Target="../tags/tag250.xml"/><Relationship Id="rId21" Type="http://schemas.openxmlformats.org/officeDocument/2006/relationships/tags" Target="../tags/tag249.xml"/><Relationship Id="rId20" Type="http://schemas.openxmlformats.org/officeDocument/2006/relationships/tags" Target="../tags/tag248.xml"/><Relationship Id="rId2" Type="http://schemas.openxmlformats.org/officeDocument/2006/relationships/slideLayout" Target="../slideLayouts/slideLayout13.xml"/><Relationship Id="rId19" Type="http://schemas.openxmlformats.org/officeDocument/2006/relationships/tags" Target="../tags/tag247.xml"/><Relationship Id="rId18" Type="http://schemas.openxmlformats.org/officeDocument/2006/relationships/slideLayout" Target="../slideLayouts/slideLayout29.xml"/><Relationship Id="rId17" Type="http://schemas.openxmlformats.org/officeDocument/2006/relationships/slideLayout" Target="../slideLayouts/slideLayout28.xml"/><Relationship Id="rId16" Type="http://schemas.openxmlformats.org/officeDocument/2006/relationships/slideLayout" Target="../slideLayouts/slideLayout27.xml"/><Relationship Id="rId15" Type="http://schemas.openxmlformats.org/officeDocument/2006/relationships/slideLayout" Target="../slideLayouts/slideLayout26.xml"/><Relationship Id="rId14" Type="http://schemas.openxmlformats.org/officeDocument/2006/relationships/slideLayout" Target="../slideLayouts/slideLayout25.xml"/><Relationship Id="rId13" Type="http://schemas.openxmlformats.org/officeDocument/2006/relationships/slideLayout" Target="../slideLayouts/slideLayout24.xml"/><Relationship Id="rId12" Type="http://schemas.openxmlformats.org/officeDocument/2006/relationships/slideLayout" Target="../slideLayouts/slideLayout23.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8.xml"/><Relationship Id="rId8" Type="http://schemas.openxmlformats.org/officeDocument/2006/relationships/slideLayout" Target="../slideLayouts/slideLayout37.xml"/><Relationship Id="rId7" Type="http://schemas.openxmlformats.org/officeDocument/2006/relationships/slideLayout" Target="../slideLayouts/slideLayout36.xml"/><Relationship Id="rId6" Type="http://schemas.openxmlformats.org/officeDocument/2006/relationships/slideLayout" Target="../slideLayouts/slideLayout35.xml"/><Relationship Id="rId5" Type="http://schemas.openxmlformats.org/officeDocument/2006/relationships/slideLayout" Target="../slideLayouts/slideLayout34.xml"/><Relationship Id="rId4" Type="http://schemas.openxmlformats.org/officeDocument/2006/relationships/slideLayout" Target="../slideLayouts/slideLayout33.xml"/><Relationship Id="rId3" Type="http://schemas.openxmlformats.org/officeDocument/2006/relationships/slideLayout" Target="../slideLayouts/slideLayout32.xml"/><Relationship Id="rId25" Type="http://schemas.openxmlformats.org/officeDocument/2006/relationships/theme" Target="../theme/theme3.xml"/><Relationship Id="rId24" Type="http://schemas.openxmlformats.org/officeDocument/2006/relationships/tags" Target="../tags/tag584.xml"/><Relationship Id="rId23" Type="http://schemas.openxmlformats.org/officeDocument/2006/relationships/tags" Target="../tags/tag583.xml"/><Relationship Id="rId22" Type="http://schemas.openxmlformats.org/officeDocument/2006/relationships/tags" Target="../tags/tag582.xml"/><Relationship Id="rId21" Type="http://schemas.openxmlformats.org/officeDocument/2006/relationships/tags" Target="../tags/tag581.xml"/><Relationship Id="rId20" Type="http://schemas.openxmlformats.org/officeDocument/2006/relationships/tags" Target="../tags/tag580.xml"/><Relationship Id="rId2" Type="http://schemas.openxmlformats.org/officeDocument/2006/relationships/slideLayout" Target="../slideLayouts/slideLayout31.xml"/><Relationship Id="rId19" Type="http://schemas.openxmlformats.org/officeDocument/2006/relationships/tags" Target="../tags/tag579.xml"/><Relationship Id="rId18" Type="http://schemas.openxmlformats.org/officeDocument/2006/relationships/slideLayout" Target="../slideLayouts/slideLayout47.xml"/><Relationship Id="rId17" Type="http://schemas.openxmlformats.org/officeDocument/2006/relationships/slideLayout" Target="../slideLayouts/slideLayout46.xml"/><Relationship Id="rId16" Type="http://schemas.openxmlformats.org/officeDocument/2006/relationships/slideLayout" Target="../slideLayouts/slideLayout45.xml"/><Relationship Id="rId15" Type="http://schemas.openxmlformats.org/officeDocument/2006/relationships/slideLayout" Target="../slideLayouts/slideLayout44.xml"/><Relationship Id="rId14" Type="http://schemas.openxmlformats.org/officeDocument/2006/relationships/slideLayout" Target="../slideLayouts/slideLayout43.xml"/><Relationship Id="rId13" Type="http://schemas.openxmlformats.org/officeDocument/2006/relationships/slideLayout" Target="../slideLayouts/slideLayout42.xml"/><Relationship Id="rId12" Type="http://schemas.openxmlformats.org/officeDocument/2006/relationships/slideLayout" Target="../slideLayouts/slideLayout41.xml"/><Relationship Id="rId11" Type="http://schemas.openxmlformats.org/officeDocument/2006/relationships/slideLayout" Target="../slideLayouts/slideLayout40.xml"/><Relationship Id="rId10" Type="http://schemas.openxmlformats.org/officeDocument/2006/relationships/slideLayout" Target="../slideLayouts/slideLayout39.xml"/><Relationship Id="rId1" Type="http://schemas.openxmlformats.org/officeDocument/2006/relationships/slideLayout" Target="../slideLayouts/slideLayout30.xml"/></Relationships>
</file>

<file path=ppt/slideMasters/_rels/slideMaster4.xml.rels><?xml version="1.0" encoding="UTF-8" standalone="yes"?>
<Relationships xmlns="http://schemas.openxmlformats.org/package/2006/relationships"><Relationship Id="rId9" Type="http://schemas.openxmlformats.org/officeDocument/2006/relationships/slideLayout" Target="../slideLayouts/slideLayout56.xml"/><Relationship Id="rId8" Type="http://schemas.openxmlformats.org/officeDocument/2006/relationships/slideLayout" Target="../slideLayouts/slideLayout55.xml"/><Relationship Id="rId7" Type="http://schemas.openxmlformats.org/officeDocument/2006/relationships/slideLayout" Target="../slideLayouts/slideLayout54.xml"/><Relationship Id="rId6" Type="http://schemas.openxmlformats.org/officeDocument/2006/relationships/slideLayout" Target="../slideLayouts/slideLayout53.xml"/><Relationship Id="rId5" Type="http://schemas.openxmlformats.org/officeDocument/2006/relationships/slideLayout" Target="../slideLayouts/slideLayout52.xml"/><Relationship Id="rId4" Type="http://schemas.openxmlformats.org/officeDocument/2006/relationships/slideLayout" Target="../slideLayouts/slideLayout51.xml"/><Relationship Id="rId3" Type="http://schemas.openxmlformats.org/officeDocument/2006/relationships/slideLayout" Target="../slideLayouts/slideLayout50.xml"/><Relationship Id="rId22" Type="http://schemas.openxmlformats.org/officeDocument/2006/relationships/theme" Target="../theme/theme4.xml"/><Relationship Id="rId21" Type="http://schemas.openxmlformats.org/officeDocument/2006/relationships/tags" Target="../tags/tag670.xml"/><Relationship Id="rId20" Type="http://schemas.openxmlformats.org/officeDocument/2006/relationships/tags" Target="../tags/tag669.xml"/><Relationship Id="rId2" Type="http://schemas.openxmlformats.org/officeDocument/2006/relationships/slideLayout" Target="../slideLayouts/slideLayout49.xml"/><Relationship Id="rId19" Type="http://schemas.openxmlformats.org/officeDocument/2006/relationships/tags" Target="../tags/tag668.xml"/><Relationship Id="rId18" Type="http://schemas.openxmlformats.org/officeDocument/2006/relationships/slideLayout" Target="../slideLayouts/slideLayout65.xml"/><Relationship Id="rId17" Type="http://schemas.openxmlformats.org/officeDocument/2006/relationships/slideLayout" Target="../slideLayouts/slideLayout64.xml"/><Relationship Id="rId16" Type="http://schemas.openxmlformats.org/officeDocument/2006/relationships/slideLayout" Target="../slideLayouts/slideLayout63.xml"/><Relationship Id="rId15" Type="http://schemas.openxmlformats.org/officeDocument/2006/relationships/slideLayout" Target="../slideLayouts/slideLayout62.xml"/><Relationship Id="rId14" Type="http://schemas.openxmlformats.org/officeDocument/2006/relationships/slideLayout" Target="../slideLayouts/slideLayout61.xml"/><Relationship Id="rId13" Type="http://schemas.openxmlformats.org/officeDocument/2006/relationships/slideLayout" Target="../slideLayouts/slideLayout60.xml"/><Relationship Id="rId12" Type="http://schemas.openxmlformats.org/officeDocument/2006/relationships/slideLayout" Target="../slideLayouts/slideLayout59.xml"/><Relationship Id="rId11" Type="http://schemas.openxmlformats.org/officeDocument/2006/relationships/slideLayout" Target="../slideLayouts/slideLayout58.xml"/><Relationship Id="rId10" Type="http://schemas.openxmlformats.org/officeDocument/2006/relationships/slideLayout" Target="../slideLayouts/slideLayout57.xml"/><Relationship Id="rId1" Type="http://schemas.openxmlformats.org/officeDocument/2006/relationships/slideLayout" Target="../slideLayouts/slideLayout4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rgbClr val="FFFFFF"/>
            </a:gs>
            <a:gs pos="100000">
              <a:srgbClr val="D9D9D9"/>
            </a:gs>
          </a:gsLst>
          <a:lin ang="5400000" scaled="0"/>
        </a:gra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a:t>单击此处编辑母版标题样式</a:t>
            </a:r>
            <a:endParaRPr lang="zh-CN" altLang="en-US"/>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latin typeface="Arial" panose="020B0604020202020204" pitchFamily="34" charset="0"/>
                <a:ea typeface="微软雅黑" panose="020B0503020204020204" pitchFamily="3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latin typeface="Arial" panose="020B0604020202020204" pitchFamily="34" charset="0"/>
                <a:ea typeface="微软雅黑" panose="020B0503020204020204" pitchFamily="34" charset="-122"/>
              </a:defRPr>
            </a:lvl1pPr>
          </a:lstStyle>
          <a:p>
            <a:endParaRPr lang="zh-CN" altLang="en-US"/>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latin typeface="Arial" panose="020B0604020202020204" pitchFamily="34" charset="0"/>
                <a:ea typeface="微软雅黑" panose="020B0503020204020204" pitchFamily="34" charset="-122"/>
              </a:defRPr>
            </a:lvl1pPr>
          </a:lstStyle>
          <a:p>
            <a:fld id="{49AE70B2-8BF9-45C0-BB95-33D1B9D3A854}" type="slidenum">
              <a:rPr lang="zh-CN" altLang="en-US" smtClean="0"/>
            </a:fld>
            <a:endParaRPr lang="zh-CN" altLang="en-US"/>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ct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20000"/>
        </a:lnSpc>
        <a:spcBef>
          <a:spcPct val="0"/>
        </a:spcBef>
        <a:spcAft>
          <a:spcPts val="600"/>
        </a:spcAft>
        <a:buFont typeface="Arial" panose="020B0604020202020204" pitchFamily="34" charset="0"/>
        <a:buChar char="●"/>
        <a:tabLst>
          <a:tab pos="1609725" algn="l"/>
        </a:tabLst>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20000"/>
        </a:lnSpc>
        <a:spcBef>
          <a:spcPct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20000"/>
        </a:lnSpc>
        <a:spcBef>
          <a:spcPct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20000"/>
        </a:lnSpc>
        <a:spcBef>
          <a:spcPct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9"/>
            </p:custDataLst>
          </p:nvPr>
        </p:nvSpPr>
        <p:spPr>
          <a:xfrm>
            <a:off x="669882" y="443230"/>
            <a:ext cx="10852237" cy="441964"/>
          </a:xfrm>
          <a:prstGeom prst="rect">
            <a:avLst/>
          </a:prstGeom>
        </p:spPr>
        <p:txBody>
          <a:bodyPr vert="horz" lIns="90000" tIns="46800" rIns="90000" bIns="46800" rtlCol="0" anchor="t" anchorCtr="0">
            <a:normAutofit/>
          </a:bodyPr>
          <a:lstStyle/>
          <a:p>
            <a:r>
              <a:rPr lang="zh-CN" altLang="en-US"/>
              <a:t>单击此处编辑母版标题样式</a:t>
            </a:r>
            <a:endParaRPr lang="zh-CN" altLang="en-US"/>
          </a:p>
        </p:txBody>
      </p:sp>
      <p:sp>
        <p:nvSpPr>
          <p:cNvPr id="3" name="文本占位符 2"/>
          <p:cNvSpPr>
            <a:spLocks noGrp="1"/>
          </p:cNvSpPr>
          <p:nvPr>
            <p:ph type="body" idx="1"/>
            <p:custDataLst>
              <p:tags r:id="rId20"/>
            </p:custDataLst>
          </p:nvPr>
        </p:nvSpPr>
        <p:spPr>
          <a:xfrm>
            <a:off x="669882" y="952508"/>
            <a:ext cx="10852237" cy="5388907"/>
          </a:xfrm>
          <a:prstGeom prst="rect">
            <a:avLst/>
          </a:prstGeom>
        </p:spPr>
        <p:txBody>
          <a:bodyPr vert="horz" lIns="90000" tIns="46800" rIns="90000" bIns="4680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custDataLst>
              <p:tags r:id="rId21"/>
            </p:custDataLst>
          </p:nvPr>
        </p:nvSpPr>
        <p:spPr>
          <a:xfrm>
            <a:off x="879742" y="6349833"/>
            <a:ext cx="2700000" cy="316800"/>
          </a:xfrm>
          <a:prstGeom prst="rect">
            <a:avLst/>
          </a:prstGeom>
        </p:spPr>
        <p:txBody>
          <a:bodyPr vert="horz" lIns="90000" tIns="46800" rIns="90000" bIns="46800" rtlCol="0" anchor="ctr">
            <a:normAutofit/>
          </a:bodyPr>
          <a:lstStyle>
            <a:lvl1pPr algn="l">
              <a:lnSpc>
                <a:spcPct val="120000"/>
              </a:lnSpc>
              <a:defRPr sz="120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22"/>
            </p:custDataLst>
          </p:nvPr>
        </p:nvSpPr>
        <p:spPr>
          <a:xfrm>
            <a:off x="4116000" y="6349833"/>
            <a:ext cx="3960000" cy="316800"/>
          </a:xfrm>
          <a:prstGeom prst="rect">
            <a:avLst/>
          </a:prstGeom>
        </p:spPr>
        <p:txBody>
          <a:bodyPr vert="horz" lIns="90000" tIns="46800" rIns="90000" bIns="46800" rtlCol="0" anchor="ctr">
            <a:normAutofit/>
          </a:bodyPr>
          <a:lstStyle>
            <a:lvl1pPr algn="ctr">
              <a:lnSpc>
                <a:spcPct val="120000"/>
              </a:lnSpc>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custDataLst>
              <p:tags r:id="rId23"/>
            </p:custDataLst>
          </p:nvPr>
        </p:nvSpPr>
        <p:spPr>
          <a:xfrm>
            <a:off x="8610600" y="6349833"/>
            <a:ext cx="2700000" cy="316800"/>
          </a:xfrm>
          <a:prstGeom prst="rect">
            <a:avLst/>
          </a:prstGeom>
        </p:spPr>
        <p:txBody>
          <a:bodyPr vert="horz" lIns="90000" tIns="46800" rIns="90000" bIns="46800" rtlCol="0" anchor="ctr">
            <a:normAutofit/>
          </a:bodyPr>
          <a:lstStyle>
            <a:lvl1pPr algn="r">
              <a:lnSpc>
                <a:spcPct val="120000"/>
              </a:lnSpc>
              <a:defRPr sz="1200">
                <a:solidFill>
                  <a:schemeClr val="tx1">
                    <a:tint val="75000"/>
                  </a:schemeClr>
                </a:solidFill>
              </a:defRPr>
            </a:lvl1pPr>
          </a:lstStyle>
          <a:p>
            <a:fld id="{49AE70B2-8BF9-45C0-BB95-33D1B9D3A854}" type="slidenum">
              <a:rPr lang="zh-CN" altLang="en-US" smtClean="0"/>
            </a:fld>
            <a:endParaRPr lang="zh-CN" altLang="en-US"/>
          </a:p>
        </p:txBody>
      </p:sp>
      <p:sp>
        <p:nvSpPr>
          <p:cNvPr id="7" name="KSO_TEMPLATE" hidden="1"/>
          <p:cNvSpPr/>
          <p:nvPr userDrawn="1">
            <p:custDataLst>
              <p:tags r:id="rId24"/>
            </p:custDataLst>
          </p:nvPr>
        </p:nvSpPr>
        <p:spPr>
          <a:xfrm flipH="1">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Lst>
  <p:transition/>
  <p:txStyles>
    <p:titleStyle>
      <a:lvl1pPr algn="l" defTabSz="914400" rtl="0" eaLnBrk="1" fontAlgn="auto" latinLnBrk="0" hangingPunct="1">
        <a:lnSpc>
          <a:spcPct val="120000"/>
        </a:lnSpc>
        <a:spcBef>
          <a:spcPct val="0"/>
        </a:spcBef>
        <a:buNone/>
        <a:defRPr sz="2400" b="1" u="none" strike="noStrike" kern="1200" cap="none" spc="200" normalizeH="0" baseline="0">
          <a:solidFill>
            <a:schemeClr val="tx1">
              <a:lumMod val="85000"/>
              <a:lumOff val="15000"/>
            </a:schemeClr>
          </a:solidFill>
          <a:uFillTx/>
          <a:latin typeface="微软雅黑" panose="020B0503020204020204" pitchFamily="34" charset="-122"/>
          <a:ea typeface="微软雅黑" panose="020B0503020204020204" pitchFamily="34" charset="-122"/>
          <a:cs typeface="+mj-cs"/>
        </a:defRPr>
      </a:lvl1pPr>
    </p:titleStyle>
    <p:bodyStyle>
      <a:lvl1pPr marL="228600" indent="-228600" algn="l" defTabSz="914400" rtl="0" eaLnBrk="1" fontAlgn="auto" latinLnBrk="0" hangingPunct="1">
        <a:lnSpc>
          <a:spcPct val="120000"/>
        </a:lnSpc>
        <a:spcBef>
          <a:spcPct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微软雅黑" panose="020B0503020204020204" pitchFamily="34" charset="-122"/>
          <a:ea typeface="微软雅黑" panose="020B0503020204020204" pitchFamily="34" charset="-122"/>
          <a:cs typeface="+mn-cs"/>
        </a:defRPr>
      </a:lvl1pPr>
      <a:lvl2pPr marL="685800" indent="-228600" algn="l" defTabSz="914400" rtl="0" eaLnBrk="1" fontAlgn="auto" latinLnBrk="0" hangingPunct="1">
        <a:lnSpc>
          <a:spcPct val="120000"/>
        </a:lnSpc>
        <a:spcBef>
          <a:spcPct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lumMod val="85000"/>
              <a:lumOff val="15000"/>
            </a:schemeClr>
          </a:solidFill>
          <a:uFillTx/>
          <a:latin typeface="微软雅黑" panose="020B0503020204020204" pitchFamily="34" charset="-122"/>
          <a:ea typeface="微软雅黑" panose="020B0503020204020204" pitchFamily="34" charset="-122"/>
          <a:cs typeface="+mn-cs"/>
        </a:defRPr>
      </a:lvl2pPr>
      <a:lvl3pPr marL="1143000" indent="-228600" algn="l" defTabSz="914400" rtl="0" eaLnBrk="1" fontAlgn="auto" latinLnBrk="0" hangingPunct="1">
        <a:lnSpc>
          <a:spcPct val="120000"/>
        </a:lnSpc>
        <a:spcBef>
          <a:spcPct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微软雅黑" panose="020B0503020204020204" pitchFamily="34" charset="-122"/>
          <a:ea typeface="微软雅黑" panose="020B0503020204020204" pitchFamily="34" charset="-122"/>
          <a:cs typeface="+mn-cs"/>
        </a:defRPr>
      </a:lvl3pPr>
      <a:lvl4pPr marL="1600200" indent="-228600" algn="l" defTabSz="914400" rtl="0" eaLnBrk="1" fontAlgn="auto" latinLnBrk="0" hangingPunct="1">
        <a:lnSpc>
          <a:spcPct val="120000"/>
        </a:lnSpc>
        <a:spcBef>
          <a:spcPct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微软雅黑" panose="020B0503020204020204" pitchFamily="34" charset="-122"/>
          <a:ea typeface="微软雅黑" panose="020B0503020204020204" pitchFamily="34" charset="-122"/>
          <a:cs typeface="+mn-cs"/>
        </a:defRPr>
      </a:lvl4pPr>
      <a:lvl5pPr marL="2057400" indent="-228600" algn="l" defTabSz="914400" rtl="0" eaLnBrk="1" fontAlgn="auto" latinLnBrk="0" hangingPunct="1">
        <a:lnSpc>
          <a:spcPct val="120000"/>
        </a:lnSpc>
        <a:spcBef>
          <a:spcPct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微软雅黑" panose="020B0503020204020204" pitchFamily="34" charset="-122"/>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9"/>
            </p:custDataLst>
          </p:nvPr>
        </p:nvSpPr>
        <p:spPr>
          <a:xfrm>
            <a:off x="669882" y="443230"/>
            <a:ext cx="10852237" cy="441964"/>
          </a:xfrm>
          <a:prstGeom prst="rect">
            <a:avLst/>
          </a:prstGeom>
        </p:spPr>
        <p:txBody>
          <a:bodyPr vert="horz" lIns="90000" tIns="46800" rIns="90000" bIns="46800" rtlCol="0" anchor="t" anchorCtr="0">
            <a:normAutofit/>
          </a:bodyPr>
          <a:lstStyle/>
          <a:p>
            <a:r>
              <a:rPr lang="zh-CN" altLang="en-US"/>
              <a:t>单击此处编辑母版标题样式</a:t>
            </a:r>
            <a:endParaRPr lang="zh-CN" altLang="en-US"/>
          </a:p>
        </p:txBody>
      </p:sp>
      <p:sp>
        <p:nvSpPr>
          <p:cNvPr id="3" name="文本占位符 2"/>
          <p:cNvSpPr>
            <a:spLocks noGrp="1"/>
          </p:cNvSpPr>
          <p:nvPr>
            <p:ph type="body" idx="1"/>
            <p:custDataLst>
              <p:tags r:id="rId20"/>
            </p:custDataLst>
          </p:nvPr>
        </p:nvSpPr>
        <p:spPr>
          <a:xfrm>
            <a:off x="669882" y="952508"/>
            <a:ext cx="10852237" cy="5388907"/>
          </a:xfrm>
          <a:prstGeom prst="rect">
            <a:avLst/>
          </a:prstGeom>
        </p:spPr>
        <p:txBody>
          <a:bodyPr vert="horz" lIns="90000" tIns="46800" rIns="90000" bIns="4680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custDataLst>
              <p:tags r:id="rId21"/>
            </p:custDataLst>
          </p:nvPr>
        </p:nvSpPr>
        <p:spPr>
          <a:xfrm>
            <a:off x="879742" y="6349833"/>
            <a:ext cx="2700000" cy="316800"/>
          </a:xfrm>
          <a:prstGeom prst="rect">
            <a:avLst/>
          </a:prstGeom>
        </p:spPr>
        <p:txBody>
          <a:bodyPr vert="horz" lIns="90000" tIns="46800" rIns="90000" bIns="46800" rtlCol="0" anchor="ctr">
            <a:normAutofit/>
          </a:bodyPr>
          <a:lstStyle>
            <a:lvl1pPr algn="l">
              <a:lnSpc>
                <a:spcPct val="120000"/>
              </a:lnSpc>
              <a:defRPr sz="1200">
                <a:solidFill>
                  <a:schemeClr val="tx1">
                    <a:tint val="75000"/>
                  </a:schemeClr>
                </a:solidFill>
                <a:latin typeface="微软雅黑" panose="020B0503020204020204" pitchFamily="34" charset="-122"/>
                <a:ea typeface="微软雅黑" panose="020B0503020204020204" pitchFamily="3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22"/>
            </p:custDataLst>
          </p:nvPr>
        </p:nvSpPr>
        <p:spPr>
          <a:xfrm>
            <a:off x="4116000" y="6349833"/>
            <a:ext cx="3960000" cy="316800"/>
          </a:xfrm>
          <a:prstGeom prst="rect">
            <a:avLst/>
          </a:prstGeom>
        </p:spPr>
        <p:txBody>
          <a:bodyPr vert="horz" lIns="90000" tIns="46800" rIns="90000" bIns="46800" rtlCol="0" anchor="ctr">
            <a:normAutofit/>
          </a:bodyPr>
          <a:lstStyle>
            <a:lvl1pPr algn="ctr">
              <a:lnSpc>
                <a:spcPct val="120000"/>
              </a:lnSpc>
              <a:defRPr sz="1200">
                <a:solidFill>
                  <a:schemeClr val="tx1">
                    <a:tint val="75000"/>
                  </a:schemeClr>
                </a:solidFill>
                <a:latin typeface="微软雅黑" panose="020B0503020204020204" pitchFamily="34" charset="-122"/>
                <a:ea typeface="微软雅黑" panose="020B0503020204020204" pitchFamily="34" charset="-122"/>
              </a:defRPr>
            </a:lvl1pPr>
          </a:lstStyle>
          <a:p>
            <a:endParaRPr lang="zh-CN" altLang="en-US"/>
          </a:p>
        </p:txBody>
      </p:sp>
      <p:sp>
        <p:nvSpPr>
          <p:cNvPr id="6" name="灯片编号占位符 5"/>
          <p:cNvSpPr>
            <a:spLocks noGrp="1"/>
          </p:cNvSpPr>
          <p:nvPr>
            <p:ph type="sldNum" sz="quarter" idx="4"/>
            <p:custDataLst>
              <p:tags r:id="rId23"/>
            </p:custDataLst>
          </p:nvPr>
        </p:nvSpPr>
        <p:spPr>
          <a:xfrm>
            <a:off x="8610600" y="6349833"/>
            <a:ext cx="2700000" cy="316800"/>
          </a:xfrm>
          <a:prstGeom prst="rect">
            <a:avLst/>
          </a:prstGeom>
        </p:spPr>
        <p:txBody>
          <a:bodyPr vert="horz" lIns="90000" tIns="46800" rIns="90000" bIns="46800" rtlCol="0" anchor="ctr">
            <a:normAutofit/>
          </a:bodyPr>
          <a:lstStyle>
            <a:lvl1pPr algn="r">
              <a:lnSpc>
                <a:spcPct val="120000"/>
              </a:lnSpc>
              <a:defRPr sz="1200">
                <a:solidFill>
                  <a:schemeClr val="tx1">
                    <a:tint val="75000"/>
                  </a:schemeClr>
                </a:solidFill>
                <a:latin typeface="微软雅黑" panose="020B0503020204020204" pitchFamily="34" charset="-122"/>
                <a:ea typeface="微软雅黑" panose="020B0503020204020204" pitchFamily="34" charset="-122"/>
              </a:defRPr>
            </a:lvl1pPr>
          </a:lstStyle>
          <a:p>
            <a:fld id="{49AE70B2-8BF9-45C0-BB95-33D1B9D3A854}" type="slidenum">
              <a:rPr lang="zh-CN" altLang="en-US" smtClean="0"/>
            </a:fld>
            <a:endParaRPr lang="zh-CN" altLang="en-US"/>
          </a:p>
        </p:txBody>
      </p:sp>
      <p:sp>
        <p:nvSpPr>
          <p:cNvPr id="7" name="KSO_TEMPLATE" hidden="1"/>
          <p:cNvSpPr/>
          <p:nvPr>
            <p:custDataLst>
              <p:tags r:id="rId24"/>
            </p:custDataLst>
          </p:nvPr>
        </p:nvSpPr>
        <p:spPr>
          <a:xfrm flipH="1">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Tree>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 id="2147483685" r:id="rId6"/>
    <p:sldLayoutId id="2147483686" r:id="rId7"/>
    <p:sldLayoutId id="2147483687" r:id="rId8"/>
    <p:sldLayoutId id="2147483688" r:id="rId9"/>
    <p:sldLayoutId id="2147483689" r:id="rId10"/>
    <p:sldLayoutId id="2147483690" r:id="rId11"/>
    <p:sldLayoutId id="2147483691" r:id="rId12"/>
    <p:sldLayoutId id="2147483692" r:id="rId13"/>
    <p:sldLayoutId id="2147483693" r:id="rId14"/>
    <p:sldLayoutId id="2147483694" r:id="rId15"/>
    <p:sldLayoutId id="2147483695" r:id="rId16"/>
    <p:sldLayoutId id="2147483696" r:id="rId17"/>
    <p:sldLayoutId id="2147483697" r:id="rId18"/>
  </p:sldLayoutIdLst>
  <p:transition/>
  <p:txStyles>
    <p:titleStyle>
      <a:lvl1pPr algn="l" defTabSz="914400" rtl="0" eaLnBrk="1" fontAlgn="auto" latinLnBrk="0" hangingPunct="1">
        <a:lnSpc>
          <a:spcPct val="120000"/>
        </a:lnSpc>
        <a:spcBef>
          <a:spcPct val="0"/>
        </a:spcBef>
        <a:buNone/>
        <a:defRPr sz="2400" b="1"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20000"/>
        </a:lnSpc>
        <a:spcBef>
          <a:spcPct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20000"/>
        </a:lnSpc>
        <a:spcBef>
          <a:spcPct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20000"/>
        </a:lnSpc>
        <a:spcBef>
          <a:spcPct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20000"/>
        </a:lnSpc>
        <a:spcBef>
          <a:spcPct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20000"/>
        </a:lnSpc>
        <a:spcBef>
          <a:spcPct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9"/>
            </p:custDataLst>
          </p:nvPr>
        </p:nvSpPr>
        <p:spPr>
          <a:xfrm>
            <a:off x="669882" y="443230"/>
            <a:ext cx="10852237" cy="441964"/>
          </a:xfrm>
          <a:prstGeom prst="rect">
            <a:avLst/>
          </a:prstGeom>
        </p:spPr>
        <p:txBody>
          <a:bodyPr vert="horz" wrap="square" lIns="90170" tIns="46990" rIns="90170" bIns="46990" rtlCol="0" anchor="ctr" anchorCtr="0">
            <a:normAutofit/>
          </a:bodyPr>
          <a:lstStyle/>
          <a:p>
            <a:r>
              <a:rPr lang="zh-CN" altLang="en-US"/>
              <a:t>单击此处编辑母版标题样式</a:t>
            </a:r>
            <a:endParaRPr lang="zh-CN" altLang="en-US"/>
          </a:p>
        </p:txBody>
      </p:sp>
      <p:sp>
        <p:nvSpPr>
          <p:cNvPr id="3" name="文本占位符 2"/>
          <p:cNvSpPr>
            <a:spLocks noGrp="1"/>
          </p:cNvSpPr>
          <p:nvPr>
            <p:ph type="body" idx="1"/>
            <p:custDataLst>
              <p:tags r:id="rId20"/>
            </p:custDataLst>
          </p:nvPr>
        </p:nvSpPr>
        <p:spPr>
          <a:xfrm>
            <a:off x="669882" y="961398"/>
            <a:ext cx="10852237" cy="5388907"/>
          </a:xfrm>
          <a:prstGeom prst="rect">
            <a:avLst/>
          </a:prstGeom>
        </p:spPr>
        <p:txBody>
          <a:bodyPr vert="horz" wrap="square" lIns="90170" tIns="46990" rIns="90170" bIns="4699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79742" y="6349833"/>
            <a:ext cx="2700000" cy="316800"/>
          </a:xfrm>
          <a:prstGeom prst="rect">
            <a:avLst/>
          </a:prstGeom>
        </p:spPr>
        <p:txBody>
          <a:bodyPr vert="horz" wrap="square" lIns="91440" tIns="45720" rIns="91440" bIns="45720" rtlCol="0" anchor="ctr">
            <a:normAutofit/>
          </a:bodyPr>
          <a:lstStyle>
            <a:lvl1pPr algn="l">
              <a:defRPr sz="1200">
                <a:solidFill>
                  <a:schemeClr val="tx1">
                    <a:tint val="75000"/>
                  </a:schemeClr>
                </a:solidFill>
                <a:latin typeface="Arial" panose="020B0604020202020204" pitchFamily="34" charset="0"/>
                <a:ea typeface="隶书" panose="02010509060101010101" pitchFamily="49" charset="-122"/>
                <a:cs typeface="隶书" panose="02010509060101010101" pitchFamily="49"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nvPr>
        </p:nvSpPr>
        <p:spPr>
          <a:xfrm>
            <a:off x="4116000" y="6349833"/>
            <a:ext cx="3960000" cy="316800"/>
          </a:xfrm>
          <a:prstGeom prst="rect">
            <a:avLst/>
          </a:prstGeom>
        </p:spPr>
        <p:txBody>
          <a:bodyPr vert="horz" wrap="square" lIns="91440" tIns="45720" rIns="91440" bIns="45720" rtlCol="0" anchor="ctr">
            <a:normAutofit/>
          </a:bodyPr>
          <a:lstStyle>
            <a:lvl1pPr algn="ctr">
              <a:defRPr sz="1200">
                <a:solidFill>
                  <a:schemeClr val="tx1">
                    <a:tint val="75000"/>
                  </a:schemeClr>
                </a:solidFill>
                <a:latin typeface="Arial" panose="020B0604020202020204" pitchFamily="34" charset="0"/>
                <a:ea typeface="隶书" panose="02010509060101010101" pitchFamily="49" charset="-122"/>
                <a:cs typeface="隶书" panose="02010509060101010101" pitchFamily="49" charset="-122"/>
              </a:defRPr>
            </a:lvl1pPr>
          </a:lstStyle>
          <a:p>
            <a:endParaRPr lang="zh-CN" altLang="en-US"/>
          </a:p>
        </p:txBody>
      </p:sp>
      <p:sp>
        <p:nvSpPr>
          <p:cNvPr id="6" name="灯片编号占位符 5"/>
          <p:cNvSpPr>
            <a:spLocks noGrp="1"/>
          </p:cNvSpPr>
          <p:nvPr>
            <p:ph type="sldNum" sz="quarter" idx="4"/>
          </p:nvPr>
        </p:nvSpPr>
        <p:spPr>
          <a:xfrm>
            <a:off x="8610600" y="6349833"/>
            <a:ext cx="2700000" cy="316800"/>
          </a:xfrm>
          <a:prstGeom prst="rect">
            <a:avLst/>
          </a:prstGeom>
        </p:spPr>
        <p:txBody>
          <a:bodyPr vert="horz" wrap="square" lIns="91440" tIns="45720" rIns="91440" bIns="45720" rtlCol="0" anchor="ctr">
            <a:normAutofit/>
          </a:bodyPr>
          <a:lstStyle>
            <a:lvl1pPr algn="r">
              <a:defRPr sz="1200">
                <a:solidFill>
                  <a:schemeClr val="tx1">
                    <a:tint val="75000"/>
                  </a:schemeClr>
                </a:solidFill>
                <a:latin typeface="Arial" panose="020B0604020202020204" pitchFamily="34" charset="0"/>
                <a:ea typeface="隶书" panose="02010509060101010101" pitchFamily="49" charset="-122"/>
                <a:cs typeface="隶书" panose="02010509060101010101" pitchFamily="49" charset="-122"/>
              </a:defRPr>
            </a:lvl1pPr>
          </a:lstStyle>
          <a:p>
            <a:fld id="{49AE70B2-8BF9-45C0-BB95-33D1B9D3A854}" type="slidenum">
              <a:rPr lang="zh-CN" altLang="en-US" smtClean="0"/>
            </a:fld>
            <a:endParaRPr lang="zh-CN" altLang="en-US"/>
          </a:p>
        </p:txBody>
      </p:sp>
      <p:sp>
        <p:nvSpPr>
          <p:cNvPr id="7" name="KSO_TEMPLATE" hidden="1"/>
          <p:cNvSpPr/>
          <p:nvPr userDrawn="1">
            <p:custDataLst>
              <p:tags r:id="rId21"/>
            </p:custDataLst>
          </p:nvPr>
        </p:nvSpPr>
        <p:spPr>
          <a:xfrm flipH="1">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Tree>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 id="2147483710" r:id="rId12"/>
    <p:sldLayoutId id="2147483711" r:id="rId13"/>
    <p:sldLayoutId id="2147483712" r:id="rId14"/>
    <p:sldLayoutId id="2147483713" r:id="rId15"/>
    <p:sldLayoutId id="2147483714" r:id="rId16"/>
    <p:sldLayoutId id="2147483715" r:id="rId17"/>
    <p:sldLayoutId id="2147483716" r:id="rId18"/>
  </p:sldLayoutIdLst>
  <p:transition/>
  <p:txStyles>
    <p:titleStyle>
      <a:lvl1pPr algn="l" defTabSz="914400" rtl="0" eaLnBrk="1" fontAlgn="auto" latinLnBrk="0" hangingPunct="1">
        <a:lnSpc>
          <a:spcPct val="100000"/>
        </a:lnSpc>
        <a:spcBef>
          <a:spcPct val="0"/>
        </a:spcBef>
        <a:buNone/>
        <a:defRPr sz="2400" b="1" u="none" strike="noStrike" kern="1200" cap="none" spc="200" normalizeH="0">
          <a:solidFill>
            <a:schemeClr val="tx1"/>
          </a:solidFill>
          <a:uFillTx/>
          <a:latin typeface="Arial" panose="020B0604020202020204" pitchFamily="34" charset="0"/>
          <a:ea typeface="隶书" panose="02010509060101010101" pitchFamily="49" charset="-122"/>
          <a:cs typeface="+mj-cs"/>
        </a:defRPr>
      </a:lvl1pPr>
    </p:titleStyle>
    <p:bodyStyle>
      <a:lvl1pPr marL="228600" indent="-228600" algn="l" defTabSz="914400" rtl="0" eaLnBrk="1" fontAlgn="auto" latinLnBrk="0" hangingPunct="1">
        <a:lnSpc>
          <a:spcPct val="130000"/>
        </a:lnSpc>
        <a:spcBef>
          <a:spcPct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隶书" panose="02010509060101010101" pitchFamily="49" charset="-122"/>
          <a:cs typeface="+mn-cs"/>
        </a:defRPr>
      </a:lvl1pPr>
      <a:lvl2pPr marL="685800" indent="-228600" algn="l" defTabSz="914400" rtl="0" eaLnBrk="1" fontAlgn="auto" latinLnBrk="0" hangingPunct="1">
        <a:lnSpc>
          <a:spcPct val="130000"/>
        </a:lnSpc>
        <a:spcBef>
          <a:spcPct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Arial" panose="020B0604020202020204" pitchFamily="34" charset="0"/>
          <a:ea typeface="隶书" panose="02010509060101010101" pitchFamily="49" charset="-122"/>
          <a:cs typeface="+mn-cs"/>
        </a:defRPr>
      </a:lvl2pPr>
      <a:lvl3pPr marL="1143000" indent="-228600" algn="l" defTabSz="914400" rtl="0" eaLnBrk="1" fontAlgn="auto" latinLnBrk="0" hangingPunct="1">
        <a:lnSpc>
          <a:spcPct val="130000"/>
        </a:lnSpc>
        <a:spcBef>
          <a:spcPct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隶书" panose="02010509060101010101" pitchFamily="49" charset="-122"/>
          <a:cs typeface="+mn-cs"/>
        </a:defRPr>
      </a:lvl3pPr>
      <a:lvl4pPr marL="1600200" indent="-228600" algn="l" defTabSz="914400" rtl="0" eaLnBrk="1" fontAlgn="auto" latinLnBrk="0" hangingPunct="1">
        <a:lnSpc>
          <a:spcPct val="130000"/>
        </a:lnSpc>
        <a:spcBef>
          <a:spcPct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隶书" panose="02010509060101010101" pitchFamily="49" charset="-122"/>
          <a:cs typeface="+mn-cs"/>
        </a:defRPr>
      </a:lvl4pPr>
      <a:lvl5pPr marL="2057400" indent="-228600" algn="l" defTabSz="914400" rtl="0" eaLnBrk="1" fontAlgn="auto" latinLnBrk="0" hangingPunct="1">
        <a:lnSpc>
          <a:spcPct val="130000"/>
        </a:lnSpc>
        <a:spcBef>
          <a:spcPct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隶书" panose="02010509060101010101" pitchFamily="49"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tags" Target="../tags/tag672.xml"/><Relationship Id="rId2" Type="http://schemas.openxmlformats.org/officeDocument/2006/relationships/tags" Target="../tags/tag671.xml"/><Relationship Id="rId1" Type="http://schemas.openxmlformats.org/officeDocument/2006/relationships/image" Target="../media/image8.png"/></Relationships>
</file>

<file path=ppt/slides/_rels/slide10.xml.rels><?xml version="1.0" encoding="UTF-8" standalone="yes"?>
<Relationships xmlns="http://schemas.openxmlformats.org/package/2006/relationships"><Relationship Id="rId9" Type="http://schemas.openxmlformats.org/officeDocument/2006/relationships/tags" Target="../tags/tag811.xml"/><Relationship Id="rId8" Type="http://schemas.openxmlformats.org/officeDocument/2006/relationships/tags" Target="../tags/tag810.xml"/><Relationship Id="rId7" Type="http://schemas.openxmlformats.org/officeDocument/2006/relationships/tags" Target="../tags/tag809.xml"/><Relationship Id="rId6" Type="http://schemas.openxmlformats.org/officeDocument/2006/relationships/tags" Target="../tags/tag808.xml"/><Relationship Id="rId5" Type="http://schemas.openxmlformats.org/officeDocument/2006/relationships/tags" Target="../tags/tag807.xml"/><Relationship Id="rId4" Type="http://schemas.openxmlformats.org/officeDocument/2006/relationships/tags" Target="../tags/tag806.xml"/><Relationship Id="rId3" Type="http://schemas.openxmlformats.org/officeDocument/2006/relationships/tags" Target="../tags/tag805.xml"/><Relationship Id="rId21" Type="http://schemas.openxmlformats.org/officeDocument/2006/relationships/slideLayout" Target="../slideLayouts/slideLayout36.xml"/><Relationship Id="rId20" Type="http://schemas.openxmlformats.org/officeDocument/2006/relationships/tags" Target="../tags/tag822.xml"/><Relationship Id="rId2" Type="http://schemas.openxmlformats.org/officeDocument/2006/relationships/tags" Target="../tags/tag804.xml"/><Relationship Id="rId19" Type="http://schemas.openxmlformats.org/officeDocument/2006/relationships/tags" Target="../tags/tag821.xml"/><Relationship Id="rId18" Type="http://schemas.openxmlformats.org/officeDocument/2006/relationships/tags" Target="../tags/tag820.xml"/><Relationship Id="rId17" Type="http://schemas.openxmlformats.org/officeDocument/2006/relationships/tags" Target="../tags/tag819.xml"/><Relationship Id="rId16" Type="http://schemas.openxmlformats.org/officeDocument/2006/relationships/tags" Target="../tags/tag818.xml"/><Relationship Id="rId15" Type="http://schemas.openxmlformats.org/officeDocument/2006/relationships/tags" Target="../tags/tag817.xml"/><Relationship Id="rId14" Type="http://schemas.openxmlformats.org/officeDocument/2006/relationships/tags" Target="../tags/tag816.xml"/><Relationship Id="rId13" Type="http://schemas.openxmlformats.org/officeDocument/2006/relationships/tags" Target="../tags/tag815.xml"/><Relationship Id="rId12" Type="http://schemas.openxmlformats.org/officeDocument/2006/relationships/tags" Target="../tags/tag814.xml"/><Relationship Id="rId11" Type="http://schemas.openxmlformats.org/officeDocument/2006/relationships/tags" Target="../tags/tag813.xml"/><Relationship Id="rId10" Type="http://schemas.openxmlformats.org/officeDocument/2006/relationships/tags" Target="../tags/tag812.xml"/><Relationship Id="rId1" Type="http://schemas.openxmlformats.org/officeDocument/2006/relationships/tags" Target="../tags/tag803.xml"/></Relationships>
</file>

<file path=ppt/slides/_rels/slide11.xml.rels><?xml version="1.0" encoding="UTF-8" standalone="yes"?>
<Relationships xmlns="http://schemas.openxmlformats.org/package/2006/relationships"><Relationship Id="rId9" Type="http://schemas.openxmlformats.org/officeDocument/2006/relationships/tags" Target="../tags/tag831.xml"/><Relationship Id="rId8" Type="http://schemas.openxmlformats.org/officeDocument/2006/relationships/tags" Target="../tags/tag830.xml"/><Relationship Id="rId7" Type="http://schemas.openxmlformats.org/officeDocument/2006/relationships/tags" Target="../tags/tag829.xml"/><Relationship Id="rId6" Type="http://schemas.openxmlformats.org/officeDocument/2006/relationships/tags" Target="../tags/tag828.xml"/><Relationship Id="rId5" Type="http://schemas.openxmlformats.org/officeDocument/2006/relationships/tags" Target="../tags/tag827.xml"/><Relationship Id="rId4" Type="http://schemas.openxmlformats.org/officeDocument/2006/relationships/tags" Target="../tags/tag826.xml"/><Relationship Id="rId3" Type="http://schemas.openxmlformats.org/officeDocument/2006/relationships/tags" Target="../tags/tag825.xml"/><Relationship Id="rId21" Type="http://schemas.openxmlformats.org/officeDocument/2006/relationships/slideLayout" Target="../slideLayouts/slideLayout36.xml"/><Relationship Id="rId20" Type="http://schemas.openxmlformats.org/officeDocument/2006/relationships/tags" Target="../tags/tag842.xml"/><Relationship Id="rId2" Type="http://schemas.openxmlformats.org/officeDocument/2006/relationships/tags" Target="../tags/tag824.xml"/><Relationship Id="rId19" Type="http://schemas.openxmlformats.org/officeDocument/2006/relationships/tags" Target="../tags/tag841.xml"/><Relationship Id="rId18" Type="http://schemas.openxmlformats.org/officeDocument/2006/relationships/tags" Target="../tags/tag840.xml"/><Relationship Id="rId17" Type="http://schemas.openxmlformats.org/officeDocument/2006/relationships/tags" Target="../tags/tag839.xml"/><Relationship Id="rId16" Type="http://schemas.openxmlformats.org/officeDocument/2006/relationships/tags" Target="../tags/tag838.xml"/><Relationship Id="rId15" Type="http://schemas.openxmlformats.org/officeDocument/2006/relationships/tags" Target="../tags/tag837.xml"/><Relationship Id="rId14" Type="http://schemas.openxmlformats.org/officeDocument/2006/relationships/tags" Target="../tags/tag836.xml"/><Relationship Id="rId13" Type="http://schemas.openxmlformats.org/officeDocument/2006/relationships/tags" Target="../tags/tag835.xml"/><Relationship Id="rId12" Type="http://schemas.openxmlformats.org/officeDocument/2006/relationships/tags" Target="../tags/tag834.xml"/><Relationship Id="rId11" Type="http://schemas.openxmlformats.org/officeDocument/2006/relationships/tags" Target="../tags/tag833.xml"/><Relationship Id="rId10" Type="http://schemas.openxmlformats.org/officeDocument/2006/relationships/tags" Target="../tags/tag832.xml"/><Relationship Id="rId1" Type="http://schemas.openxmlformats.org/officeDocument/2006/relationships/tags" Target="../tags/tag823.xml"/></Relationships>
</file>

<file path=ppt/slides/_rels/slide12.xml.rels><?xml version="1.0" encoding="UTF-8" standalone="yes"?>
<Relationships xmlns="http://schemas.openxmlformats.org/package/2006/relationships"><Relationship Id="rId8" Type="http://schemas.openxmlformats.org/officeDocument/2006/relationships/slideLayout" Target="../slideLayouts/slideLayout18.xml"/><Relationship Id="rId7" Type="http://schemas.openxmlformats.org/officeDocument/2006/relationships/tags" Target="../tags/tag848.xml"/><Relationship Id="rId6" Type="http://schemas.openxmlformats.org/officeDocument/2006/relationships/image" Target="../media/image11.png"/><Relationship Id="rId5" Type="http://schemas.openxmlformats.org/officeDocument/2006/relationships/tags" Target="../tags/tag847.xml"/><Relationship Id="rId4" Type="http://schemas.openxmlformats.org/officeDocument/2006/relationships/tags" Target="../tags/tag846.xml"/><Relationship Id="rId3" Type="http://schemas.openxmlformats.org/officeDocument/2006/relationships/tags" Target="../tags/tag845.xml"/><Relationship Id="rId2" Type="http://schemas.openxmlformats.org/officeDocument/2006/relationships/tags" Target="../tags/tag844.xml"/><Relationship Id="rId1" Type="http://schemas.openxmlformats.org/officeDocument/2006/relationships/tags" Target="../tags/tag843.xml"/></Relationships>
</file>

<file path=ppt/slides/_rels/slide13.xml.rels><?xml version="1.0" encoding="UTF-8" standalone="yes"?>
<Relationships xmlns="http://schemas.openxmlformats.org/package/2006/relationships"><Relationship Id="rId9" Type="http://schemas.openxmlformats.org/officeDocument/2006/relationships/tags" Target="../tags/tag856.xml"/><Relationship Id="rId8" Type="http://schemas.openxmlformats.org/officeDocument/2006/relationships/tags" Target="../tags/tag855.xml"/><Relationship Id="rId7" Type="http://schemas.openxmlformats.org/officeDocument/2006/relationships/tags" Target="../tags/tag854.xml"/><Relationship Id="rId6" Type="http://schemas.openxmlformats.org/officeDocument/2006/relationships/tags" Target="../tags/tag853.xml"/><Relationship Id="rId5" Type="http://schemas.openxmlformats.org/officeDocument/2006/relationships/tags" Target="../tags/tag852.xml"/><Relationship Id="rId4" Type="http://schemas.openxmlformats.org/officeDocument/2006/relationships/tags" Target="../tags/tag851.xml"/><Relationship Id="rId3" Type="http://schemas.openxmlformats.org/officeDocument/2006/relationships/tags" Target="../tags/tag850.xml"/><Relationship Id="rId2" Type="http://schemas.openxmlformats.org/officeDocument/2006/relationships/image" Target="../media/image4.png"/><Relationship Id="rId10" Type="http://schemas.openxmlformats.org/officeDocument/2006/relationships/slideLayout" Target="../slideLayouts/slideLayout54.xml"/><Relationship Id="rId1" Type="http://schemas.openxmlformats.org/officeDocument/2006/relationships/tags" Target="../tags/tag849.xml"/></Relationships>
</file>

<file path=ppt/slides/_rels/slide14.xml.rels><?xml version="1.0" encoding="UTF-8" standalone="yes"?>
<Relationships xmlns="http://schemas.openxmlformats.org/package/2006/relationships"><Relationship Id="rId9" Type="http://schemas.openxmlformats.org/officeDocument/2006/relationships/tags" Target="../tags/tag864.xml"/><Relationship Id="rId8" Type="http://schemas.openxmlformats.org/officeDocument/2006/relationships/tags" Target="../tags/tag863.xml"/><Relationship Id="rId7" Type="http://schemas.openxmlformats.org/officeDocument/2006/relationships/tags" Target="../tags/tag862.xml"/><Relationship Id="rId6" Type="http://schemas.openxmlformats.org/officeDocument/2006/relationships/tags" Target="../tags/tag861.xml"/><Relationship Id="rId5" Type="http://schemas.openxmlformats.org/officeDocument/2006/relationships/tags" Target="../tags/tag860.xml"/><Relationship Id="rId4" Type="http://schemas.openxmlformats.org/officeDocument/2006/relationships/tags" Target="../tags/tag859.xml"/><Relationship Id="rId3" Type="http://schemas.openxmlformats.org/officeDocument/2006/relationships/tags" Target="../tags/tag858.xml"/><Relationship Id="rId2" Type="http://schemas.openxmlformats.org/officeDocument/2006/relationships/image" Target="../media/image4.png"/><Relationship Id="rId10" Type="http://schemas.openxmlformats.org/officeDocument/2006/relationships/slideLayout" Target="../slideLayouts/slideLayout54.xml"/><Relationship Id="rId1" Type="http://schemas.openxmlformats.org/officeDocument/2006/relationships/tags" Target="../tags/tag857.xml"/></Relationships>
</file>

<file path=ppt/slides/_rels/slide15.xml.rels><?xml version="1.0" encoding="UTF-8" standalone="yes"?>
<Relationships xmlns="http://schemas.openxmlformats.org/package/2006/relationships"><Relationship Id="rId9" Type="http://schemas.openxmlformats.org/officeDocument/2006/relationships/tags" Target="../tags/tag872.xml"/><Relationship Id="rId8" Type="http://schemas.openxmlformats.org/officeDocument/2006/relationships/tags" Target="../tags/tag871.xml"/><Relationship Id="rId7" Type="http://schemas.openxmlformats.org/officeDocument/2006/relationships/tags" Target="../tags/tag870.xml"/><Relationship Id="rId6" Type="http://schemas.openxmlformats.org/officeDocument/2006/relationships/tags" Target="../tags/tag869.xml"/><Relationship Id="rId5" Type="http://schemas.openxmlformats.org/officeDocument/2006/relationships/tags" Target="../tags/tag868.xml"/><Relationship Id="rId4" Type="http://schemas.openxmlformats.org/officeDocument/2006/relationships/tags" Target="../tags/tag867.xml"/><Relationship Id="rId3" Type="http://schemas.openxmlformats.org/officeDocument/2006/relationships/tags" Target="../tags/tag866.xml"/><Relationship Id="rId2" Type="http://schemas.openxmlformats.org/officeDocument/2006/relationships/image" Target="../media/image4.png"/><Relationship Id="rId10" Type="http://schemas.openxmlformats.org/officeDocument/2006/relationships/slideLayout" Target="../slideLayouts/slideLayout54.xml"/><Relationship Id="rId1" Type="http://schemas.openxmlformats.org/officeDocument/2006/relationships/tags" Target="../tags/tag865.xml"/></Relationships>
</file>

<file path=ppt/slides/_rels/slide16.xml.rels><?xml version="1.0" encoding="UTF-8" standalone="yes"?>
<Relationships xmlns="http://schemas.openxmlformats.org/package/2006/relationships"><Relationship Id="rId9" Type="http://schemas.openxmlformats.org/officeDocument/2006/relationships/tags" Target="../tags/tag880.xml"/><Relationship Id="rId8" Type="http://schemas.openxmlformats.org/officeDocument/2006/relationships/tags" Target="../tags/tag879.xml"/><Relationship Id="rId7" Type="http://schemas.openxmlformats.org/officeDocument/2006/relationships/tags" Target="../tags/tag878.xml"/><Relationship Id="rId6" Type="http://schemas.openxmlformats.org/officeDocument/2006/relationships/tags" Target="../tags/tag877.xml"/><Relationship Id="rId5" Type="http://schemas.openxmlformats.org/officeDocument/2006/relationships/tags" Target="../tags/tag876.xml"/><Relationship Id="rId4" Type="http://schemas.openxmlformats.org/officeDocument/2006/relationships/tags" Target="../tags/tag875.xml"/><Relationship Id="rId3" Type="http://schemas.openxmlformats.org/officeDocument/2006/relationships/tags" Target="../tags/tag874.xml"/><Relationship Id="rId2" Type="http://schemas.openxmlformats.org/officeDocument/2006/relationships/image" Target="../media/image4.png"/><Relationship Id="rId10" Type="http://schemas.openxmlformats.org/officeDocument/2006/relationships/slideLayout" Target="../slideLayouts/slideLayout54.xml"/><Relationship Id="rId1" Type="http://schemas.openxmlformats.org/officeDocument/2006/relationships/tags" Target="../tags/tag873.xml"/></Relationships>
</file>

<file path=ppt/slides/_rels/slide17.xml.rels><?xml version="1.0" encoding="UTF-8" standalone="yes"?>
<Relationships xmlns="http://schemas.openxmlformats.org/package/2006/relationships"><Relationship Id="rId9" Type="http://schemas.openxmlformats.org/officeDocument/2006/relationships/tags" Target="../tags/tag888.xml"/><Relationship Id="rId8" Type="http://schemas.openxmlformats.org/officeDocument/2006/relationships/tags" Target="../tags/tag887.xml"/><Relationship Id="rId7" Type="http://schemas.openxmlformats.org/officeDocument/2006/relationships/tags" Target="../tags/tag886.xml"/><Relationship Id="rId6" Type="http://schemas.openxmlformats.org/officeDocument/2006/relationships/tags" Target="../tags/tag885.xml"/><Relationship Id="rId5" Type="http://schemas.openxmlformats.org/officeDocument/2006/relationships/tags" Target="../tags/tag884.xml"/><Relationship Id="rId4" Type="http://schemas.openxmlformats.org/officeDocument/2006/relationships/tags" Target="../tags/tag883.xml"/><Relationship Id="rId3" Type="http://schemas.openxmlformats.org/officeDocument/2006/relationships/tags" Target="../tags/tag882.xml"/><Relationship Id="rId2" Type="http://schemas.openxmlformats.org/officeDocument/2006/relationships/image" Target="../media/image4.png"/><Relationship Id="rId10" Type="http://schemas.openxmlformats.org/officeDocument/2006/relationships/slideLayout" Target="../slideLayouts/slideLayout54.xml"/><Relationship Id="rId1" Type="http://schemas.openxmlformats.org/officeDocument/2006/relationships/tags" Target="../tags/tag881.xml"/></Relationships>
</file>

<file path=ppt/slides/_rels/slide2.xml.rels><?xml version="1.0" encoding="UTF-8" standalone="yes"?>
<Relationships xmlns="http://schemas.openxmlformats.org/package/2006/relationships"><Relationship Id="rId9" Type="http://schemas.openxmlformats.org/officeDocument/2006/relationships/tags" Target="../tags/tag680.xml"/><Relationship Id="rId8" Type="http://schemas.openxmlformats.org/officeDocument/2006/relationships/tags" Target="../tags/tag679.xml"/><Relationship Id="rId7" Type="http://schemas.openxmlformats.org/officeDocument/2006/relationships/tags" Target="../tags/tag678.xml"/><Relationship Id="rId6" Type="http://schemas.openxmlformats.org/officeDocument/2006/relationships/image" Target="../media/image9.jpeg"/><Relationship Id="rId5" Type="http://schemas.openxmlformats.org/officeDocument/2006/relationships/tags" Target="../tags/tag677.xml"/><Relationship Id="rId4" Type="http://schemas.openxmlformats.org/officeDocument/2006/relationships/tags" Target="../tags/tag676.xml"/><Relationship Id="rId3" Type="http://schemas.openxmlformats.org/officeDocument/2006/relationships/tags" Target="../tags/tag675.xml"/><Relationship Id="rId2" Type="http://schemas.openxmlformats.org/officeDocument/2006/relationships/tags" Target="../tags/tag674.xml"/><Relationship Id="rId13" Type="http://schemas.openxmlformats.org/officeDocument/2006/relationships/slideLayout" Target="../slideLayouts/slideLayout18.xml"/><Relationship Id="rId12" Type="http://schemas.openxmlformats.org/officeDocument/2006/relationships/tags" Target="../tags/tag682.xml"/><Relationship Id="rId11" Type="http://schemas.openxmlformats.org/officeDocument/2006/relationships/tags" Target="../tags/tag681.xml"/><Relationship Id="rId10" Type="http://schemas.openxmlformats.org/officeDocument/2006/relationships/image" Target="../media/image10.jpeg"/><Relationship Id="rId1" Type="http://schemas.openxmlformats.org/officeDocument/2006/relationships/tags" Target="../tags/tag673.xml"/></Relationships>
</file>

<file path=ppt/slides/_rels/slide3.xml.rels><?xml version="1.0" encoding="UTF-8" standalone="yes"?>
<Relationships xmlns="http://schemas.openxmlformats.org/package/2006/relationships"><Relationship Id="rId8" Type="http://schemas.openxmlformats.org/officeDocument/2006/relationships/slideLayout" Target="../slideLayouts/slideLayout18.xml"/><Relationship Id="rId7" Type="http://schemas.openxmlformats.org/officeDocument/2006/relationships/tags" Target="../tags/tag688.xml"/><Relationship Id="rId6" Type="http://schemas.openxmlformats.org/officeDocument/2006/relationships/image" Target="../media/image11.png"/><Relationship Id="rId5" Type="http://schemas.openxmlformats.org/officeDocument/2006/relationships/tags" Target="../tags/tag687.xml"/><Relationship Id="rId4" Type="http://schemas.openxmlformats.org/officeDocument/2006/relationships/tags" Target="../tags/tag686.xml"/><Relationship Id="rId3" Type="http://schemas.openxmlformats.org/officeDocument/2006/relationships/tags" Target="../tags/tag685.xml"/><Relationship Id="rId2" Type="http://schemas.openxmlformats.org/officeDocument/2006/relationships/tags" Target="../tags/tag684.xml"/><Relationship Id="rId1" Type="http://schemas.openxmlformats.org/officeDocument/2006/relationships/tags" Target="../tags/tag683.xml"/></Relationships>
</file>

<file path=ppt/slides/_rels/slide4.xml.rels><?xml version="1.0" encoding="UTF-8" standalone="yes"?>
<Relationships xmlns="http://schemas.openxmlformats.org/package/2006/relationships"><Relationship Id="rId9" Type="http://schemas.openxmlformats.org/officeDocument/2006/relationships/tags" Target="../tags/tag697.xml"/><Relationship Id="rId8" Type="http://schemas.openxmlformats.org/officeDocument/2006/relationships/tags" Target="../tags/tag696.xml"/><Relationship Id="rId7" Type="http://schemas.openxmlformats.org/officeDocument/2006/relationships/tags" Target="../tags/tag695.xml"/><Relationship Id="rId6" Type="http://schemas.openxmlformats.org/officeDocument/2006/relationships/tags" Target="../tags/tag694.xml"/><Relationship Id="rId5" Type="http://schemas.openxmlformats.org/officeDocument/2006/relationships/tags" Target="../tags/tag693.xml"/><Relationship Id="rId4" Type="http://schemas.openxmlformats.org/officeDocument/2006/relationships/tags" Target="../tags/tag692.xml"/><Relationship Id="rId3" Type="http://schemas.openxmlformats.org/officeDocument/2006/relationships/tags" Target="../tags/tag691.xml"/><Relationship Id="rId23" Type="http://schemas.openxmlformats.org/officeDocument/2006/relationships/slideLayout" Target="../slideLayouts/slideLayout36.xml"/><Relationship Id="rId22" Type="http://schemas.openxmlformats.org/officeDocument/2006/relationships/tags" Target="../tags/tag710.xml"/><Relationship Id="rId21" Type="http://schemas.openxmlformats.org/officeDocument/2006/relationships/tags" Target="../tags/tag709.xml"/><Relationship Id="rId20" Type="http://schemas.openxmlformats.org/officeDocument/2006/relationships/tags" Target="../tags/tag708.xml"/><Relationship Id="rId2" Type="http://schemas.openxmlformats.org/officeDocument/2006/relationships/tags" Target="../tags/tag690.xml"/><Relationship Id="rId19" Type="http://schemas.openxmlformats.org/officeDocument/2006/relationships/tags" Target="../tags/tag707.xml"/><Relationship Id="rId18" Type="http://schemas.openxmlformats.org/officeDocument/2006/relationships/tags" Target="../tags/tag706.xml"/><Relationship Id="rId17" Type="http://schemas.openxmlformats.org/officeDocument/2006/relationships/tags" Target="../tags/tag705.xml"/><Relationship Id="rId16" Type="http://schemas.openxmlformats.org/officeDocument/2006/relationships/tags" Target="../tags/tag704.xml"/><Relationship Id="rId15" Type="http://schemas.openxmlformats.org/officeDocument/2006/relationships/tags" Target="../tags/tag703.xml"/><Relationship Id="rId14" Type="http://schemas.openxmlformats.org/officeDocument/2006/relationships/tags" Target="../tags/tag702.xml"/><Relationship Id="rId13" Type="http://schemas.openxmlformats.org/officeDocument/2006/relationships/tags" Target="../tags/tag701.xml"/><Relationship Id="rId12" Type="http://schemas.openxmlformats.org/officeDocument/2006/relationships/tags" Target="../tags/tag700.xml"/><Relationship Id="rId11" Type="http://schemas.openxmlformats.org/officeDocument/2006/relationships/tags" Target="../tags/tag699.xml"/><Relationship Id="rId10" Type="http://schemas.openxmlformats.org/officeDocument/2006/relationships/tags" Target="../tags/tag698.xml"/><Relationship Id="rId1" Type="http://schemas.openxmlformats.org/officeDocument/2006/relationships/tags" Target="../tags/tag689.xml"/></Relationships>
</file>

<file path=ppt/slides/_rels/slide5.xml.rels><?xml version="1.0" encoding="UTF-8" standalone="yes"?>
<Relationships xmlns="http://schemas.openxmlformats.org/package/2006/relationships"><Relationship Id="rId9" Type="http://schemas.openxmlformats.org/officeDocument/2006/relationships/tags" Target="../tags/tag719.xml"/><Relationship Id="rId8" Type="http://schemas.openxmlformats.org/officeDocument/2006/relationships/tags" Target="../tags/tag718.xml"/><Relationship Id="rId7" Type="http://schemas.openxmlformats.org/officeDocument/2006/relationships/tags" Target="../tags/tag717.xml"/><Relationship Id="rId6" Type="http://schemas.openxmlformats.org/officeDocument/2006/relationships/tags" Target="../tags/tag716.xml"/><Relationship Id="rId5" Type="http://schemas.openxmlformats.org/officeDocument/2006/relationships/tags" Target="../tags/tag715.xml"/><Relationship Id="rId4" Type="http://schemas.openxmlformats.org/officeDocument/2006/relationships/tags" Target="../tags/tag714.xml"/><Relationship Id="rId3" Type="http://schemas.openxmlformats.org/officeDocument/2006/relationships/tags" Target="../tags/tag713.xml"/><Relationship Id="rId23" Type="http://schemas.openxmlformats.org/officeDocument/2006/relationships/slideLayout" Target="../slideLayouts/slideLayout36.xml"/><Relationship Id="rId22" Type="http://schemas.openxmlformats.org/officeDocument/2006/relationships/tags" Target="../tags/tag732.xml"/><Relationship Id="rId21" Type="http://schemas.openxmlformats.org/officeDocument/2006/relationships/tags" Target="../tags/tag731.xml"/><Relationship Id="rId20" Type="http://schemas.openxmlformats.org/officeDocument/2006/relationships/tags" Target="../tags/tag730.xml"/><Relationship Id="rId2" Type="http://schemas.openxmlformats.org/officeDocument/2006/relationships/tags" Target="../tags/tag712.xml"/><Relationship Id="rId19" Type="http://schemas.openxmlformats.org/officeDocument/2006/relationships/tags" Target="../tags/tag729.xml"/><Relationship Id="rId18" Type="http://schemas.openxmlformats.org/officeDocument/2006/relationships/tags" Target="../tags/tag728.xml"/><Relationship Id="rId17" Type="http://schemas.openxmlformats.org/officeDocument/2006/relationships/tags" Target="../tags/tag727.xml"/><Relationship Id="rId16" Type="http://schemas.openxmlformats.org/officeDocument/2006/relationships/tags" Target="../tags/tag726.xml"/><Relationship Id="rId15" Type="http://schemas.openxmlformats.org/officeDocument/2006/relationships/tags" Target="../tags/tag725.xml"/><Relationship Id="rId14" Type="http://schemas.openxmlformats.org/officeDocument/2006/relationships/tags" Target="../tags/tag724.xml"/><Relationship Id="rId13" Type="http://schemas.openxmlformats.org/officeDocument/2006/relationships/tags" Target="../tags/tag723.xml"/><Relationship Id="rId12" Type="http://schemas.openxmlformats.org/officeDocument/2006/relationships/tags" Target="../tags/tag722.xml"/><Relationship Id="rId11" Type="http://schemas.openxmlformats.org/officeDocument/2006/relationships/tags" Target="../tags/tag721.xml"/><Relationship Id="rId10" Type="http://schemas.openxmlformats.org/officeDocument/2006/relationships/tags" Target="../tags/tag720.xml"/><Relationship Id="rId1" Type="http://schemas.openxmlformats.org/officeDocument/2006/relationships/tags" Target="../tags/tag711.xml"/></Relationships>
</file>

<file path=ppt/slides/_rels/slide6.xml.rels><?xml version="1.0" encoding="UTF-8" standalone="yes"?>
<Relationships xmlns="http://schemas.openxmlformats.org/package/2006/relationships"><Relationship Id="rId9" Type="http://schemas.openxmlformats.org/officeDocument/2006/relationships/tags" Target="../tags/tag741.xml"/><Relationship Id="rId8" Type="http://schemas.openxmlformats.org/officeDocument/2006/relationships/tags" Target="../tags/tag740.xml"/><Relationship Id="rId7" Type="http://schemas.openxmlformats.org/officeDocument/2006/relationships/tags" Target="../tags/tag739.xml"/><Relationship Id="rId6" Type="http://schemas.openxmlformats.org/officeDocument/2006/relationships/tags" Target="../tags/tag738.xml"/><Relationship Id="rId5" Type="http://schemas.openxmlformats.org/officeDocument/2006/relationships/tags" Target="../tags/tag737.xml"/><Relationship Id="rId4" Type="http://schemas.openxmlformats.org/officeDocument/2006/relationships/tags" Target="../tags/tag736.xml"/><Relationship Id="rId3" Type="http://schemas.openxmlformats.org/officeDocument/2006/relationships/tags" Target="../tags/tag735.xml"/><Relationship Id="rId2" Type="http://schemas.openxmlformats.org/officeDocument/2006/relationships/tags" Target="../tags/tag734.xml"/><Relationship Id="rId18" Type="http://schemas.openxmlformats.org/officeDocument/2006/relationships/slideLayout" Target="../slideLayouts/slideLayout36.xml"/><Relationship Id="rId17" Type="http://schemas.openxmlformats.org/officeDocument/2006/relationships/tags" Target="../tags/tag749.xml"/><Relationship Id="rId16" Type="http://schemas.openxmlformats.org/officeDocument/2006/relationships/tags" Target="../tags/tag748.xml"/><Relationship Id="rId15" Type="http://schemas.openxmlformats.org/officeDocument/2006/relationships/tags" Target="../tags/tag747.xml"/><Relationship Id="rId14" Type="http://schemas.openxmlformats.org/officeDocument/2006/relationships/tags" Target="../tags/tag746.xml"/><Relationship Id="rId13" Type="http://schemas.openxmlformats.org/officeDocument/2006/relationships/tags" Target="../tags/tag745.xml"/><Relationship Id="rId12" Type="http://schemas.openxmlformats.org/officeDocument/2006/relationships/tags" Target="../tags/tag744.xml"/><Relationship Id="rId11" Type="http://schemas.openxmlformats.org/officeDocument/2006/relationships/tags" Target="../tags/tag743.xml"/><Relationship Id="rId10" Type="http://schemas.openxmlformats.org/officeDocument/2006/relationships/tags" Target="../tags/tag742.xml"/><Relationship Id="rId1" Type="http://schemas.openxmlformats.org/officeDocument/2006/relationships/tags" Target="../tags/tag733.xml"/></Relationships>
</file>

<file path=ppt/slides/_rels/slide7.xml.rels><?xml version="1.0" encoding="UTF-8" standalone="yes"?>
<Relationships xmlns="http://schemas.openxmlformats.org/package/2006/relationships"><Relationship Id="rId9" Type="http://schemas.openxmlformats.org/officeDocument/2006/relationships/tags" Target="../tags/tag758.xml"/><Relationship Id="rId8" Type="http://schemas.openxmlformats.org/officeDocument/2006/relationships/tags" Target="../tags/tag757.xml"/><Relationship Id="rId7" Type="http://schemas.openxmlformats.org/officeDocument/2006/relationships/tags" Target="../tags/tag756.xml"/><Relationship Id="rId6" Type="http://schemas.openxmlformats.org/officeDocument/2006/relationships/tags" Target="../tags/tag755.xml"/><Relationship Id="rId5" Type="http://schemas.openxmlformats.org/officeDocument/2006/relationships/tags" Target="../tags/tag754.xml"/><Relationship Id="rId4" Type="http://schemas.openxmlformats.org/officeDocument/2006/relationships/tags" Target="../tags/tag753.xml"/><Relationship Id="rId3" Type="http://schemas.openxmlformats.org/officeDocument/2006/relationships/tags" Target="../tags/tag752.xml"/><Relationship Id="rId2" Type="http://schemas.openxmlformats.org/officeDocument/2006/relationships/tags" Target="../tags/tag751.xml"/><Relationship Id="rId18" Type="http://schemas.openxmlformats.org/officeDocument/2006/relationships/slideLayout" Target="../slideLayouts/slideLayout36.xml"/><Relationship Id="rId17" Type="http://schemas.openxmlformats.org/officeDocument/2006/relationships/tags" Target="../tags/tag766.xml"/><Relationship Id="rId16" Type="http://schemas.openxmlformats.org/officeDocument/2006/relationships/tags" Target="../tags/tag765.xml"/><Relationship Id="rId15" Type="http://schemas.openxmlformats.org/officeDocument/2006/relationships/tags" Target="../tags/tag764.xml"/><Relationship Id="rId14" Type="http://schemas.openxmlformats.org/officeDocument/2006/relationships/tags" Target="../tags/tag763.xml"/><Relationship Id="rId13" Type="http://schemas.openxmlformats.org/officeDocument/2006/relationships/tags" Target="../tags/tag762.xml"/><Relationship Id="rId12" Type="http://schemas.openxmlformats.org/officeDocument/2006/relationships/tags" Target="../tags/tag761.xml"/><Relationship Id="rId11" Type="http://schemas.openxmlformats.org/officeDocument/2006/relationships/tags" Target="../tags/tag760.xml"/><Relationship Id="rId10" Type="http://schemas.openxmlformats.org/officeDocument/2006/relationships/tags" Target="../tags/tag759.xml"/><Relationship Id="rId1" Type="http://schemas.openxmlformats.org/officeDocument/2006/relationships/tags" Target="../tags/tag750.xml"/></Relationships>
</file>

<file path=ppt/slides/_rels/slide8.xml.rels><?xml version="1.0" encoding="UTF-8" standalone="yes"?>
<Relationships xmlns="http://schemas.openxmlformats.org/package/2006/relationships"><Relationship Id="rId9" Type="http://schemas.openxmlformats.org/officeDocument/2006/relationships/tags" Target="../tags/tag775.xml"/><Relationship Id="rId8" Type="http://schemas.openxmlformats.org/officeDocument/2006/relationships/tags" Target="../tags/tag774.xml"/><Relationship Id="rId7" Type="http://schemas.openxmlformats.org/officeDocument/2006/relationships/tags" Target="../tags/tag773.xml"/><Relationship Id="rId6" Type="http://schemas.openxmlformats.org/officeDocument/2006/relationships/tags" Target="../tags/tag772.xml"/><Relationship Id="rId5" Type="http://schemas.openxmlformats.org/officeDocument/2006/relationships/tags" Target="../tags/tag771.xml"/><Relationship Id="rId4" Type="http://schemas.openxmlformats.org/officeDocument/2006/relationships/tags" Target="../tags/tag770.xml"/><Relationship Id="rId3" Type="http://schemas.openxmlformats.org/officeDocument/2006/relationships/tags" Target="../tags/tag769.xml"/><Relationship Id="rId2" Type="http://schemas.openxmlformats.org/officeDocument/2006/relationships/tags" Target="../tags/tag768.xml"/><Relationship Id="rId18" Type="http://schemas.openxmlformats.org/officeDocument/2006/relationships/slideLayout" Target="../slideLayouts/slideLayout36.xml"/><Relationship Id="rId17" Type="http://schemas.openxmlformats.org/officeDocument/2006/relationships/tags" Target="../tags/tag783.xml"/><Relationship Id="rId16" Type="http://schemas.openxmlformats.org/officeDocument/2006/relationships/tags" Target="../tags/tag782.xml"/><Relationship Id="rId15" Type="http://schemas.openxmlformats.org/officeDocument/2006/relationships/tags" Target="../tags/tag781.xml"/><Relationship Id="rId14" Type="http://schemas.openxmlformats.org/officeDocument/2006/relationships/tags" Target="../tags/tag780.xml"/><Relationship Id="rId13" Type="http://schemas.openxmlformats.org/officeDocument/2006/relationships/tags" Target="../tags/tag779.xml"/><Relationship Id="rId12" Type="http://schemas.openxmlformats.org/officeDocument/2006/relationships/tags" Target="../tags/tag778.xml"/><Relationship Id="rId11" Type="http://schemas.openxmlformats.org/officeDocument/2006/relationships/tags" Target="../tags/tag777.xml"/><Relationship Id="rId10" Type="http://schemas.openxmlformats.org/officeDocument/2006/relationships/tags" Target="../tags/tag776.xml"/><Relationship Id="rId1" Type="http://schemas.openxmlformats.org/officeDocument/2006/relationships/tags" Target="../tags/tag767.xml"/></Relationships>
</file>

<file path=ppt/slides/_rels/slide9.xml.rels><?xml version="1.0" encoding="UTF-8" standalone="yes"?>
<Relationships xmlns="http://schemas.openxmlformats.org/package/2006/relationships"><Relationship Id="rId9" Type="http://schemas.openxmlformats.org/officeDocument/2006/relationships/tags" Target="../tags/tag792.xml"/><Relationship Id="rId8" Type="http://schemas.openxmlformats.org/officeDocument/2006/relationships/tags" Target="../tags/tag791.xml"/><Relationship Id="rId7" Type="http://schemas.openxmlformats.org/officeDocument/2006/relationships/tags" Target="../tags/tag790.xml"/><Relationship Id="rId6" Type="http://schemas.openxmlformats.org/officeDocument/2006/relationships/tags" Target="../tags/tag789.xml"/><Relationship Id="rId5" Type="http://schemas.openxmlformats.org/officeDocument/2006/relationships/tags" Target="../tags/tag788.xml"/><Relationship Id="rId4" Type="http://schemas.openxmlformats.org/officeDocument/2006/relationships/tags" Target="../tags/tag787.xml"/><Relationship Id="rId3" Type="http://schemas.openxmlformats.org/officeDocument/2006/relationships/tags" Target="../tags/tag786.xml"/><Relationship Id="rId21" Type="http://schemas.openxmlformats.org/officeDocument/2006/relationships/slideLayout" Target="../slideLayouts/slideLayout36.xml"/><Relationship Id="rId20" Type="http://schemas.openxmlformats.org/officeDocument/2006/relationships/tags" Target="../tags/tag802.xml"/><Relationship Id="rId2" Type="http://schemas.openxmlformats.org/officeDocument/2006/relationships/tags" Target="../tags/tag785.xml"/><Relationship Id="rId19" Type="http://schemas.openxmlformats.org/officeDocument/2006/relationships/tags" Target="../tags/tag801.xml"/><Relationship Id="rId18" Type="http://schemas.openxmlformats.org/officeDocument/2006/relationships/image" Target="../media/image12.png"/><Relationship Id="rId17" Type="http://schemas.openxmlformats.org/officeDocument/2006/relationships/tags" Target="../tags/tag800.xml"/><Relationship Id="rId16" Type="http://schemas.openxmlformats.org/officeDocument/2006/relationships/tags" Target="../tags/tag799.xml"/><Relationship Id="rId15" Type="http://schemas.openxmlformats.org/officeDocument/2006/relationships/tags" Target="../tags/tag798.xml"/><Relationship Id="rId14" Type="http://schemas.openxmlformats.org/officeDocument/2006/relationships/tags" Target="../tags/tag797.xml"/><Relationship Id="rId13" Type="http://schemas.openxmlformats.org/officeDocument/2006/relationships/tags" Target="../tags/tag796.xml"/><Relationship Id="rId12" Type="http://schemas.openxmlformats.org/officeDocument/2006/relationships/tags" Target="../tags/tag795.xml"/><Relationship Id="rId11" Type="http://schemas.openxmlformats.org/officeDocument/2006/relationships/tags" Target="../tags/tag794.xml"/><Relationship Id="rId10" Type="http://schemas.openxmlformats.org/officeDocument/2006/relationships/tags" Target="../tags/tag793.xml"/><Relationship Id="rId1" Type="http://schemas.openxmlformats.org/officeDocument/2006/relationships/tags" Target="../tags/tag78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1"/>
          <a:srcRect t="9660" b="2745"/>
          <a:stretch>
            <a:fillRect/>
          </a:stretch>
        </p:blipFill>
        <p:spPr>
          <a:xfrm>
            <a:off x="-635" y="-635"/>
            <a:ext cx="12192635" cy="6859270"/>
          </a:xfrm>
          <a:prstGeom prst="rect">
            <a:avLst/>
          </a:prstGeom>
        </p:spPr>
      </p:pic>
      <p:sp>
        <p:nvSpPr>
          <p:cNvPr id="2" name="标题 1"/>
          <p:cNvSpPr>
            <a:spLocks noGrp="1"/>
          </p:cNvSpPr>
          <p:nvPr>
            <p:ph type="ctrTitle"/>
            <p:custDataLst>
              <p:tags r:id="rId2"/>
            </p:custDataLst>
          </p:nvPr>
        </p:nvSpPr>
        <p:spPr>
          <a:xfrm>
            <a:off x="1196340" y="2927350"/>
            <a:ext cx="9799320" cy="1322705"/>
          </a:xfrm>
        </p:spPr>
        <p:txBody>
          <a:bodyPr>
            <a:noAutofit/>
          </a:bodyPr>
          <a:lstStyle/>
          <a:p>
            <a:r>
              <a:rPr lang="zh-CN" altLang="zh-CN" sz="8000">
                <a:solidFill>
                  <a:srgbClr val="FF0000"/>
                </a:solidFill>
              </a:rPr>
              <a:t>单元研习任务</a:t>
            </a:r>
            <a:endParaRPr lang="zh-CN" altLang="zh-CN" sz="8000">
              <a:solidFill>
                <a:srgbClr val="FF0000"/>
              </a:solidFill>
            </a:endParaRPr>
          </a:p>
        </p:txBody>
      </p:sp>
      <p:sp>
        <p:nvSpPr>
          <p:cNvPr id="100" name="文本框 99"/>
          <p:cNvSpPr txBox="1"/>
          <p:nvPr/>
        </p:nvSpPr>
        <p:spPr>
          <a:xfrm>
            <a:off x="0" y="0"/>
            <a:ext cx="6852920" cy="583565"/>
          </a:xfrm>
          <a:prstGeom prst="rect">
            <a:avLst/>
          </a:prstGeom>
          <a:noFill/>
          <a:ln w="9525">
            <a:noFill/>
          </a:ln>
        </p:spPr>
        <p:txBody>
          <a:bodyPr wrap="square">
            <a:spAutoFit/>
          </a:bodyPr>
          <a:lstStyle/>
          <a:p>
            <a:pPr indent="0"/>
            <a:r>
              <a:rPr lang="zh-CN" sz="3200" b="1">
                <a:solidFill>
                  <a:srgbClr val="FFFF00"/>
                </a:solidFill>
                <a:latin typeface="微软雅黑" panose="020B0503020204020204" pitchFamily="34" charset="-122"/>
                <a:ea typeface="微软雅黑" panose="020B0503020204020204" pitchFamily="34" charset="-122"/>
              </a:rPr>
              <a:t>统编新版选择性必修下册第四单元</a:t>
            </a:r>
            <a:endParaRPr lang="zh-CN" altLang="en-US" sz="3200" b="1">
              <a:solidFill>
                <a:srgbClr val="FFFF00"/>
              </a:solidFill>
              <a:latin typeface="微软雅黑" panose="020B0503020204020204" pitchFamily="34" charset="-122"/>
              <a:ea typeface="微软雅黑" panose="020B0503020204020204" pitchFamily="34" charset="-122"/>
            </a:endParaRPr>
          </a:p>
        </p:txBody>
      </p:sp>
    </p:spTree>
    <p:custDataLst>
      <p:tags r:id="rId3"/>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0">
              <a:schemeClr val="bg2"/>
            </a:gs>
            <a:gs pos="100000">
              <a:schemeClr val="tx2"/>
            </a:gs>
          </a:gsLst>
          <a:lin ang="5400000" scaled="0"/>
        </a:gradFill>
        <a:effectLst/>
      </p:bgPr>
    </p:bg>
    <p:spTree>
      <p:nvGrpSpPr>
        <p:cNvPr id="1" name=""/>
        <p:cNvGrpSpPr/>
        <p:nvPr/>
      </p:nvGrpSpPr>
      <p:grpSpPr>
        <a:xfrm>
          <a:off x="0" y="0"/>
          <a:ext cx="0" cy="0"/>
          <a:chOff x="0" y="0"/>
          <a:chExt cx="0" cy="0"/>
        </a:xfrm>
      </p:grpSpPr>
      <p:sp>
        <p:nvSpPr>
          <p:cNvPr id="4" name="矩形 3"/>
          <p:cNvSpPr/>
          <p:nvPr userDrawn="1">
            <p:custDataLst>
              <p:tags r:id="rId1"/>
            </p:custDataLst>
          </p:nvPr>
        </p:nvSpPr>
        <p:spPr>
          <a:xfrm>
            <a:off x="0" y="3048000"/>
            <a:ext cx="12192000" cy="3810000"/>
          </a:xfrm>
          <a:prstGeom prst="rect">
            <a:avLst/>
          </a:prstGeom>
          <a:solidFill>
            <a:schemeClr val="lt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olidFill>
                <a:schemeClr val="lt1"/>
              </a:solidFill>
              <a:latin typeface="微软雅黑" panose="020B0503020204020204" pitchFamily="34" charset="-122"/>
              <a:ea typeface="微软雅黑" panose="020B0503020204020204" pitchFamily="34" charset="-122"/>
              <a:sym typeface="+mn-ea"/>
            </a:endParaRPr>
          </a:p>
        </p:txBody>
      </p:sp>
      <p:sp>
        <p:nvSpPr>
          <p:cNvPr id="12" name="任意多边形: 形状 11"/>
          <p:cNvSpPr/>
          <p:nvPr userDrawn="1">
            <p:custDataLst>
              <p:tags r:id="rId2"/>
            </p:custDataLst>
          </p:nvPr>
        </p:nvSpPr>
        <p:spPr>
          <a:xfrm>
            <a:off x="-3175" y="5850255"/>
            <a:ext cx="12195175" cy="989965"/>
          </a:xfrm>
          <a:custGeom>
            <a:avLst/>
            <a:gdLst>
              <a:gd name="connsiteX0" fmla="*/ 12195098 w 12195098"/>
              <a:gd name="connsiteY0" fmla="*/ 0 h 704379"/>
              <a:gd name="connsiteX1" fmla="*/ 12195098 w 12195098"/>
              <a:gd name="connsiteY1" fmla="*/ 704379 h 704379"/>
              <a:gd name="connsiteX2" fmla="*/ 0 w 12195098"/>
              <a:gd name="connsiteY2" fmla="*/ 704379 h 704379"/>
              <a:gd name="connsiteX3" fmla="*/ 0 w 12195098"/>
              <a:gd name="connsiteY3" fmla="*/ 150650 h 704379"/>
              <a:gd name="connsiteX4" fmla="*/ 61107 w 12195098"/>
              <a:gd name="connsiteY4" fmla="*/ 138632 h 704379"/>
              <a:gd name="connsiteX5" fmla="*/ 1724284 w 12195098"/>
              <a:gd name="connsiteY5" fmla="*/ 20707 h 704379"/>
              <a:gd name="connsiteX6" fmla="*/ 6963034 w 12195098"/>
              <a:gd name="connsiteY6" fmla="*/ 435688 h 704379"/>
              <a:gd name="connsiteX7" fmla="*/ 11886117 w 12195098"/>
              <a:gd name="connsiteY7" fmla="*/ 57969 h 704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5098" h="704379">
                <a:moveTo>
                  <a:pt x="12195098" y="0"/>
                </a:moveTo>
                <a:lnTo>
                  <a:pt x="12195098" y="704379"/>
                </a:lnTo>
                <a:lnTo>
                  <a:pt x="0" y="704379"/>
                </a:lnTo>
                <a:lnTo>
                  <a:pt x="0" y="150650"/>
                </a:lnTo>
                <a:lnTo>
                  <a:pt x="61107" y="138632"/>
                </a:lnTo>
                <a:cubicBezTo>
                  <a:pt x="457137" y="69950"/>
                  <a:pt x="988081" y="23153"/>
                  <a:pt x="1724284" y="20707"/>
                </a:cubicBezTo>
                <a:cubicBezTo>
                  <a:pt x="4080134" y="12877"/>
                  <a:pt x="5194560" y="443518"/>
                  <a:pt x="6963034" y="435688"/>
                </a:cubicBezTo>
                <a:cubicBezTo>
                  <a:pt x="8620979" y="428348"/>
                  <a:pt x="9715238" y="450828"/>
                  <a:pt x="11886117" y="57969"/>
                </a:cubicBezTo>
                <a:close/>
              </a:path>
            </a:pathLst>
          </a:custGeom>
          <a:gradFill>
            <a:gsLst>
              <a:gs pos="0">
                <a:srgbClr val="3C9CF5">
                  <a:alpha val="20000"/>
                </a:srgbClr>
              </a:gs>
              <a:gs pos="100000">
                <a:srgbClr val="074F91">
                  <a:lumMod val="50000"/>
                  <a:alpha val="30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13" name="任意多边形: 形状 12"/>
          <p:cNvSpPr/>
          <p:nvPr userDrawn="1">
            <p:custDataLst>
              <p:tags r:id="rId3"/>
            </p:custDataLst>
          </p:nvPr>
        </p:nvSpPr>
        <p:spPr>
          <a:xfrm flipH="1">
            <a:off x="-3175" y="6094730"/>
            <a:ext cx="12195175" cy="763270"/>
          </a:xfrm>
          <a:custGeom>
            <a:avLst/>
            <a:gdLst>
              <a:gd name="connsiteX0" fmla="*/ 12028135 w 12195098"/>
              <a:gd name="connsiteY0" fmla="*/ 21 h 542958"/>
              <a:gd name="connsiteX1" fmla="*/ 7592061 w 12195098"/>
              <a:gd name="connsiteY1" fmla="*/ 363419 h 542958"/>
              <a:gd name="connsiteX2" fmla="*/ 2781549 w 12195098"/>
              <a:gd name="connsiteY2" fmla="*/ 26018 h 542958"/>
              <a:gd name="connsiteX3" fmla="*/ 501979 w 12195098"/>
              <a:gd name="connsiteY3" fmla="*/ 135033 h 542958"/>
              <a:gd name="connsiteX4" fmla="*/ 0 w 12195098"/>
              <a:gd name="connsiteY4" fmla="*/ 193401 h 542958"/>
              <a:gd name="connsiteX5" fmla="*/ 0 w 12195098"/>
              <a:gd name="connsiteY5" fmla="*/ 542958 h 542958"/>
              <a:gd name="connsiteX6" fmla="*/ 12195098 w 12195098"/>
              <a:gd name="connsiteY6" fmla="*/ 542958 h 542958"/>
              <a:gd name="connsiteX7" fmla="*/ 12195098 w 12195098"/>
              <a:gd name="connsiteY7" fmla="*/ 4876 h 542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5098" h="542958">
                <a:moveTo>
                  <a:pt x="12028135" y="21"/>
                </a:moveTo>
                <a:cubicBezTo>
                  <a:pt x="10982518" y="-3135"/>
                  <a:pt x="9067644" y="360253"/>
                  <a:pt x="7592061" y="363419"/>
                </a:cubicBezTo>
                <a:cubicBezTo>
                  <a:pt x="6018106" y="366796"/>
                  <a:pt x="4259405" y="2301"/>
                  <a:pt x="2781549" y="26018"/>
                </a:cubicBezTo>
                <a:cubicBezTo>
                  <a:pt x="2042621" y="37877"/>
                  <a:pt x="1230424" y="64648"/>
                  <a:pt x="501979" y="135033"/>
                </a:cubicBezTo>
                <a:lnTo>
                  <a:pt x="0" y="193401"/>
                </a:lnTo>
                <a:lnTo>
                  <a:pt x="0" y="542958"/>
                </a:lnTo>
                <a:lnTo>
                  <a:pt x="12195098" y="542958"/>
                </a:lnTo>
                <a:lnTo>
                  <a:pt x="12195098" y="4876"/>
                </a:lnTo>
                <a:close/>
              </a:path>
            </a:pathLst>
          </a:custGeom>
          <a:gradFill>
            <a:gsLst>
              <a:gs pos="0">
                <a:srgbClr val="18C9D9">
                  <a:alpha val="20000"/>
                </a:srgbClr>
              </a:gs>
              <a:gs pos="100000">
                <a:srgbClr val="0C656D">
                  <a:lumMod val="50000"/>
                  <a:alpha val="30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grpSp>
        <p:nvGrpSpPr>
          <p:cNvPr id="14" name="组合 13"/>
          <p:cNvGrpSpPr/>
          <p:nvPr userDrawn="1">
            <p:custDataLst>
              <p:tags r:id="rId4"/>
            </p:custDataLst>
          </p:nvPr>
        </p:nvGrpSpPr>
        <p:grpSpPr>
          <a:xfrm rot="3187065">
            <a:off x="187325" y="135255"/>
            <a:ext cx="591185" cy="497205"/>
            <a:chOff x="1171196" y="4429689"/>
            <a:chExt cx="826046" cy="694689"/>
          </a:xfrm>
        </p:grpSpPr>
        <p:sp>
          <p:nvSpPr>
            <p:cNvPr id="15" name="任意多边形 73"/>
            <p:cNvSpPr/>
            <p:nvPr>
              <p:custDataLst>
                <p:tags r:id="rId5"/>
              </p:custDataLst>
            </p:nvPr>
          </p:nvSpPr>
          <p:spPr bwMode="auto">
            <a:xfrm>
              <a:off x="1171196" y="4952469"/>
              <a:ext cx="57303" cy="89921"/>
            </a:xfrm>
            <a:custGeom>
              <a:avLst/>
              <a:gdLst>
                <a:gd name="T0" fmla="*/ 6 w 43"/>
                <a:gd name="T1" fmla="*/ 6 h 68"/>
                <a:gd name="T2" fmla="*/ 1 w 43"/>
                <a:gd name="T3" fmla="*/ 15 h 68"/>
                <a:gd name="T4" fmla="*/ 16 w 43"/>
                <a:gd name="T5" fmla="*/ 62 h 68"/>
                <a:gd name="T6" fmla="*/ 25 w 43"/>
                <a:gd name="T7" fmla="*/ 67 h 68"/>
                <a:gd name="T8" fmla="*/ 43 w 43"/>
                <a:gd name="T9" fmla="*/ 61 h 68"/>
                <a:gd name="T10" fmla="*/ 23 w 43"/>
                <a:gd name="T11" fmla="*/ 0 h 68"/>
                <a:gd name="T12" fmla="*/ 6 w 43"/>
                <a:gd name="T13" fmla="*/ 6 h 68"/>
              </a:gdLst>
              <a:ahLst/>
              <a:cxnLst>
                <a:cxn ang="0">
                  <a:pos x="T0" y="T1"/>
                </a:cxn>
                <a:cxn ang="0">
                  <a:pos x="T2" y="T3"/>
                </a:cxn>
                <a:cxn ang="0">
                  <a:pos x="T4" y="T5"/>
                </a:cxn>
                <a:cxn ang="0">
                  <a:pos x="T6" y="T7"/>
                </a:cxn>
                <a:cxn ang="0">
                  <a:pos x="T8" y="T9"/>
                </a:cxn>
                <a:cxn ang="0">
                  <a:pos x="T10" y="T11"/>
                </a:cxn>
                <a:cxn ang="0">
                  <a:pos x="T12" y="T13"/>
                </a:cxn>
              </a:cxnLst>
              <a:rect l="0" t="0" r="r" b="b"/>
              <a:pathLst>
                <a:path w="43" h="68">
                  <a:moveTo>
                    <a:pt x="6" y="6"/>
                  </a:moveTo>
                  <a:cubicBezTo>
                    <a:pt x="2" y="7"/>
                    <a:pt x="0" y="11"/>
                    <a:pt x="1" y="15"/>
                  </a:cubicBezTo>
                  <a:cubicBezTo>
                    <a:pt x="16" y="62"/>
                    <a:pt x="16" y="62"/>
                    <a:pt x="16" y="62"/>
                  </a:cubicBezTo>
                  <a:cubicBezTo>
                    <a:pt x="17" y="66"/>
                    <a:pt x="21" y="68"/>
                    <a:pt x="25" y="67"/>
                  </a:cubicBezTo>
                  <a:cubicBezTo>
                    <a:pt x="43" y="61"/>
                    <a:pt x="43" y="61"/>
                    <a:pt x="43" y="61"/>
                  </a:cubicBezTo>
                  <a:cubicBezTo>
                    <a:pt x="23" y="0"/>
                    <a:pt x="23" y="0"/>
                    <a:pt x="23" y="0"/>
                  </a:cubicBezTo>
                  <a:lnTo>
                    <a:pt x="6" y="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solidFill>
                  <a:schemeClr val="dk1"/>
                </a:solidFill>
                <a:latin typeface="微软雅黑" panose="020B0503020204020204" pitchFamily="34" charset="-122"/>
                <a:ea typeface="微软雅黑" panose="020B0503020204020204" pitchFamily="34" charset="-122"/>
              </a:endParaRPr>
            </a:p>
          </p:txBody>
        </p:sp>
        <p:sp>
          <p:nvSpPr>
            <p:cNvPr id="16" name="任意多边形 74"/>
            <p:cNvSpPr/>
            <p:nvPr>
              <p:custDataLst>
                <p:tags r:id="rId6"/>
              </p:custDataLst>
            </p:nvPr>
          </p:nvSpPr>
          <p:spPr bwMode="auto">
            <a:xfrm>
              <a:off x="1202933" y="4776152"/>
              <a:ext cx="288279" cy="313844"/>
            </a:xfrm>
            <a:custGeom>
              <a:avLst/>
              <a:gdLst>
                <a:gd name="T0" fmla="*/ 162 w 217"/>
                <a:gd name="T1" fmla="*/ 0 h 237"/>
                <a:gd name="T2" fmla="*/ 161 w 217"/>
                <a:gd name="T3" fmla="*/ 0 h 237"/>
                <a:gd name="T4" fmla="*/ 2 w 217"/>
                <a:gd name="T5" fmla="*/ 50 h 237"/>
                <a:gd name="T6" fmla="*/ 6 w 217"/>
                <a:gd name="T7" fmla="*/ 131 h 237"/>
                <a:gd name="T8" fmla="*/ 25 w 217"/>
                <a:gd name="T9" fmla="*/ 192 h 237"/>
                <a:gd name="T10" fmla="*/ 51 w 217"/>
                <a:gd name="T11" fmla="*/ 237 h 237"/>
                <a:gd name="T12" fmla="*/ 217 w 217"/>
                <a:gd name="T13" fmla="*/ 172 h 237"/>
                <a:gd name="T14" fmla="*/ 162 w 217"/>
                <a:gd name="T15" fmla="*/ 0 h 2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6" h="236">
                  <a:moveTo>
                    <a:pt x="162" y="0"/>
                  </a:moveTo>
                  <a:cubicBezTo>
                    <a:pt x="161" y="0"/>
                    <a:pt x="161" y="0"/>
                    <a:pt x="161" y="0"/>
                  </a:cubicBezTo>
                  <a:cubicBezTo>
                    <a:pt x="2" y="50"/>
                    <a:pt x="2" y="50"/>
                    <a:pt x="2" y="50"/>
                  </a:cubicBezTo>
                  <a:cubicBezTo>
                    <a:pt x="0" y="82"/>
                    <a:pt x="3" y="111"/>
                    <a:pt x="6" y="131"/>
                  </a:cubicBezTo>
                  <a:cubicBezTo>
                    <a:pt x="25" y="192"/>
                    <a:pt x="25" y="192"/>
                    <a:pt x="25" y="192"/>
                  </a:cubicBezTo>
                  <a:cubicBezTo>
                    <a:pt x="31" y="205"/>
                    <a:pt x="40" y="220"/>
                    <a:pt x="51" y="237"/>
                  </a:cubicBezTo>
                  <a:cubicBezTo>
                    <a:pt x="217" y="172"/>
                    <a:pt x="217" y="172"/>
                    <a:pt x="217" y="172"/>
                  </a:cubicBezTo>
                  <a:lnTo>
                    <a:pt x="162" y="0"/>
                  </a:lnTo>
                  <a:close/>
                </a:path>
              </a:pathLst>
            </a:custGeom>
            <a:solidFill>
              <a:srgbClr val="006E94"/>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45000" lnSpcReduction="20000"/>
            </a:bodyPr>
            <a:lstStyle/>
            <a:p>
              <a:pPr algn="ctr"/>
              <a:endParaRPr>
                <a:solidFill>
                  <a:schemeClr val="dk1"/>
                </a:solidFill>
                <a:latin typeface="微软雅黑" panose="020B0503020204020204" pitchFamily="34" charset="-122"/>
                <a:ea typeface="微软雅黑" panose="020B0503020204020204" pitchFamily="34" charset="-122"/>
              </a:endParaRPr>
            </a:p>
          </p:txBody>
        </p:sp>
        <p:sp>
          <p:nvSpPr>
            <p:cNvPr id="17" name="任意多边形 76"/>
            <p:cNvSpPr/>
            <p:nvPr>
              <p:custDataLst>
                <p:tags r:id="rId7"/>
              </p:custDataLst>
            </p:nvPr>
          </p:nvSpPr>
          <p:spPr bwMode="auto">
            <a:xfrm>
              <a:off x="1417158" y="4599835"/>
              <a:ext cx="389661" cy="405529"/>
            </a:xfrm>
            <a:custGeom>
              <a:avLst/>
              <a:gdLst>
                <a:gd name="T0" fmla="*/ 294 w 294"/>
                <a:gd name="T1" fmla="*/ 258 h 306"/>
                <a:gd name="T2" fmla="*/ 212 w 294"/>
                <a:gd name="T3" fmla="*/ 0 h 306"/>
                <a:gd name="T4" fmla="*/ 0 w 294"/>
                <a:gd name="T5" fmla="*/ 133 h 306"/>
                <a:gd name="T6" fmla="*/ 55 w 294"/>
                <a:gd name="T7" fmla="*/ 306 h 306"/>
                <a:gd name="T8" fmla="*/ 294 w 294"/>
                <a:gd name="T9" fmla="*/ 258 h 306"/>
              </a:gdLst>
              <a:ahLst/>
              <a:cxnLst>
                <a:cxn ang="0">
                  <a:pos x="T0" y="T1"/>
                </a:cxn>
                <a:cxn ang="0">
                  <a:pos x="T2" y="T3"/>
                </a:cxn>
                <a:cxn ang="0">
                  <a:pos x="T4" y="T5"/>
                </a:cxn>
                <a:cxn ang="0">
                  <a:pos x="T6" y="T7"/>
                </a:cxn>
                <a:cxn ang="0">
                  <a:pos x="T8" y="T9"/>
                </a:cxn>
              </a:cxnLst>
              <a:rect l="0" t="0" r="r" b="b"/>
              <a:pathLst>
                <a:path w="294" h="306">
                  <a:moveTo>
                    <a:pt x="294" y="258"/>
                  </a:moveTo>
                  <a:cubicBezTo>
                    <a:pt x="212" y="0"/>
                    <a:pt x="212" y="0"/>
                    <a:pt x="212" y="0"/>
                  </a:cubicBezTo>
                  <a:cubicBezTo>
                    <a:pt x="145" y="78"/>
                    <a:pt x="42" y="119"/>
                    <a:pt x="0" y="133"/>
                  </a:cubicBezTo>
                  <a:cubicBezTo>
                    <a:pt x="55" y="306"/>
                    <a:pt x="55" y="306"/>
                    <a:pt x="55" y="306"/>
                  </a:cubicBezTo>
                  <a:cubicBezTo>
                    <a:pt x="86" y="296"/>
                    <a:pt x="208" y="260"/>
                    <a:pt x="294" y="25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65000" lnSpcReduction="20000"/>
            </a:bodyPr>
            <a:lstStyle/>
            <a:p>
              <a:pPr algn="ctr"/>
              <a:endParaRPr>
                <a:solidFill>
                  <a:schemeClr val="dk1"/>
                </a:solidFill>
                <a:latin typeface="微软雅黑" panose="020B0503020204020204" pitchFamily="34" charset="-122"/>
                <a:ea typeface="微软雅黑" panose="020B0503020204020204" pitchFamily="34" charset="-122"/>
              </a:endParaRPr>
            </a:p>
          </p:txBody>
        </p:sp>
        <p:sp>
          <p:nvSpPr>
            <p:cNvPr id="18" name="任意多边形 77"/>
            <p:cNvSpPr/>
            <p:nvPr>
              <p:custDataLst>
                <p:tags r:id="rId8"/>
              </p:custDataLst>
            </p:nvPr>
          </p:nvSpPr>
          <p:spPr bwMode="auto">
            <a:xfrm>
              <a:off x="1489448" y="4941890"/>
              <a:ext cx="346463" cy="111962"/>
            </a:xfrm>
            <a:custGeom>
              <a:avLst/>
              <a:gdLst>
                <a:gd name="T0" fmla="*/ 0 w 261"/>
                <a:gd name="T1" fmla="*/ 48 h 85"/>
                <a:gd name="T2" fmla="*/ 12 w 261"/>
                <a:gd name="T3" fmla="*/ 85 h 85"/>
                <a:gd name="T4" fmla="*/ 261 w 261"/>
                <a:gd name="T5" fmla="*/ 72 h 85"/>
                <a:gd name="T6" fmla="*/ 239 w 261"/>
                <a:gd name="T7" fmla="*/ 0 h 85"/>
                <a:gd name="T8" fmla="*/ 0 w 261"/>
                <a:gd name="T9" fmla="*/ 48 h 85"/>
              </a:gdLst>
              <a:ahLst/>
              <a:cxnLst>
                <a:cxn ang="0">
                  <a:pos x="T0" y="T1"/>
                </a:cxn>
                <a:cxn ang="0">
                  <a:pos x="T2" y="T3"/>
                </a:cxn>
                <a:cxn ang="0">
                  <a:pos x="T4" y="T5"/>
                </a:cxn>
                <a:cxn ang="0">
                  <a:pos x="T6" y="T7"/>
                </a:cxn>
                <a:cxn ang="0">
                  <a:pos x="T8" y="T9"/>
                </a:cxn>
              </a:cxnLst>
              <a:rect l="0" t="0" r="r" b="b"/>
              <a:pathLst>
                <a:path w="261" h="85">
                  <a:moveTo>
                    <a:pt x="0" y="48"/>
                  </a:moveTo>
                  <a:cubicBezTo>
                    <a:pt x="12" y="85"/>
                    <a:pt x="12" y="85"/>
                    <a:pt x="12" y="85"/>
                  </a:cubicBezTo>
                  <a:cubicBezTo>
                    <a:pt x="54" y="72"/>
                    <a:pt x="162" y="46"/>
                    <a:pt x="261" y="72"/>
                  </a:cubicBezTo>
                  <a:cubicBezTo>
                    <a:pt x="239" y="0"/>
                    <a:pt x="239" y="0"/>
                    <a:pt x="239" y="0"/>
                  </a:cubicBezTo>
                  <a:cubicBezTo>
                    <a:pt x="153" y="2"/>
                    <a:pt x="31" y="38"/>
                    <a:pt x="0" y="48"/>
                  </a:cubicBezTo>
                  <a:close/>
                </a:path>
              </a:pathLst>
            </a:custGeom>
            <a:solidFill>
              <a:srgbClr val="D1D2D4"/>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solidFill>
                  <a:schemeClr val="dk1"/>
                </a:solidFill>
                <a:latin typeface="微软雅黑" panose="020B0503020204020204" pitchFamily="34" charset="-122"/>
                <a:ea typeface="微软雅黑" panose="020B0503020204020204" pitchFamily="34" charset="-122"/>
              </a:endParaRPr>
            </a:p>
          </p:txBody>
        </p:sp>
        <p:sp>
          <p:nvSpPr>
            <p:cNvPr id="19" name="任意多边形 78"/>
            <p:cNvSpPr/>
            <p:nvPr>
              <p:custDataLst>
                <p:tags r:id="rId9"/>
              </p:custDataLst>
            </p:nvPr>
          </p:nvSpPr>
          <p:spPr bwMode="auto">
            <a:xfrm>
              <a:off x="1854425" y="4679178"/>
              <a:ext cx="84632" cy="186015"/>
            </a:xfrm>
            <a:custGeom>
              <a:avLst/>
              <a:gdLst>
                <a:gd name="T0" fmla="*/ 39 w 64"/>
                <a:gd name="T1" fmla="*/ 15 h 140"/>
                <a:gd name="T2" fmla="*/ 0 w 64"/>
                <a:gd name="T3" fmla="*/ 0 h 140"/>
                <a:gd name="T4" fmla="*/ 44 w 64"/>
                <a:gd name="T5" fmla="*/ 140 h 140"/>
                <a:gd name="T6" fmla="*/ 39 w 64"/>
                <a:gd name="T7" fmla="*/ 15 h 140"/>
              </a:gdLst>
              <a:ahLst/>
              <a:cxnLst>
                <a:cxn ang="0">
                  <a:pos x="T0" y="T1"/>
                </a:cxn>
                <a:cxn ang="0">
                  <a:pos x="T2" y="T3"/>
                </a:cxn>
                <a:cxn ang="0">
                  <a:pos x="T4" y="T5"/>
                </a:cxn>
                <a:cxn ang="0">
                  <a:pos x="T6" y="T7"/>
                </a:cxn>
              </a:cxnLst>
              <a:rect l="0" t="0" r="r" b="b"/>
              <a:pathLst>
                <a:path w="64" h="140">
                  <a:moveTo>
                    <a:pt x="39" y="15"/>
                  </a:moveTo>
                  <a:cubicBezTo>
                    <a:pt x="28" y="7"/>
                    <a:pt x="14" y="2"/>
                    <a:pt x="0" y="0"/>
                  </a:cubicBezTo>
                  <a:cubicBezTo>
                    <a:pt x="44" y="140"/>
                    <a:pt x="44" y="140"/>
                    <a:pt x="44" y="140"/>
                  </a:cubicBezTo>
                  <a:cubicBezTo>
                    <a:pt x="64" y="95"/>
                    <a:pt x="51" y="46"/>
                    <a:pt x="39" y="15"/>
                  </a:cubicBezTo>
                  <a:close/>
                </a:path>
              </a:pathLst>
            </a:custGeom>
            <a:solidFill>
              <a:srgbClr val="CECFD0"/>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solidFill>
                  <a:schemeClr val="dk1"/>
                </a:solidFill>
                <a:latin typeface="微软雅黑" panose="020B0503020204020204" pitchFamily="34" charset="-122"/>
                <a:ea typeface="微软雅黑" panose="020B0503020204020204" pitchFamily="34" charset="-122"/>
              </a:endParaRPr>
            </a:p>
          </p:txBody>
        </p:sp>
        <p:sp>
          <p:nvSpPr>
            <p:cNvPr id="20" name="任意多边形 79"/>
            <p:cNvSpPr/>
            <p:nvPr>
              <p:custDataLst>
                <p:tags r:id="rId10"/>
              </p:custDataLst>
            </p:nvPr>
          </p:nvSpPr>
          <p:spPr bwMode="auto">
            <a:xfrm>
              <a:off x="1905556" y="4699454"/>
              <a:ext cx="56422" cy="171909"/>
            </a:xfrm>
            <a:custGeom>
              <a:avLst/>
              <a:gdLst>
                <a:gd name="T0" fmla="*/ 32 w 42"/>
                <a:gd name="T1" fmla="*/ 43 h 130"/>
                <a:gd name="T2" fmla="*/ 0 w 42"/>
                <a:gd name="T3" fmla="*/ 0 h 130"/>
                <a:gd name="T4" fmla="*/ 5 w 42"/>
                <a:gd name="T5" fmla="*/ 125 h 130"/>
                <a:gd name="T6" fmla="*/ 7 w 42"/>
                <a:gd name="T7" fmla="*/ 130 h 130"/>
                <a:gd name="T8" fmla="*/ 32 w 42"/>
                <a:gd name="T9" fmla="*/ 43 h 130"/>
              </a:gdLst>
              <a:ahLst/>
              <a:cxnLst>
                <a:cxn ang="0">
                  <a:pos x="T0" y="T1"/>
                </a:cxn>
                <a:cxn ang="0">
                  <a:pos x="T2" y="T3"/>
                </a:cxn>
                <a:cxn ang="0">
                  <a:pos x="T4" y="T5"/>
                </a:cxn>
                <a:cxn ang="0">
                  <a:pos x="T6" y="T7"/>
                </a:cxn>
                <a:cxn ang="0">
                  <a:pos x="T8" y="T9"/>
                </a:cxn>
              </a:cxnLst>
              <a:rect l="0" t="0" r="r" b="b"/>
              <a:pathLst>
                <a:path w="42" h="130">
                  <a:moveTo>
                    <a:pt x="32" y="43"/>
                  </a:moveTo>
                  <a:cubicBezTo>
                    <a:pt x="26" y="25"/>
                    <a:pt x="15" y="10"/>
                    <a:pt x="0" y="0"/>
                  </a:cubicBezTo>
                  <a:cubicBezTo>
                    <a:pt x="12" y="31"/>
                    <a:pt x="25" y="80"/>
                    <a:pt x="5" y="125"/>
                  </a:cubicBezTo>
                  <a:cubicBezTo>
                    <a:pt x="7" y="130"/>
                    <a:pt x="7" y="130"/>
                    <a:pt x="7" y="130"/>
                  </a:cubicBezTo>
                  <a:cubicBezTo>
                    <a:pt x="31" y="109"/>
                    <a:pt x="42" y="75"/>
                    <a:pt x="32" y="4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solidFill>
                  <a:schemeClr val="dk1"/>
                </a:solidFill>
                <a:latin typeface="微软雅黑" panose="020B0503020204020204" pitchFamily="34" charset="-122"/>
                <a:ea typeface="微软雅黑" panose="020B0503020204020204" pitchFamily="34" charset="-122"/>
              </a:endParaRPr>
            </a:p>
          </p:txBody>
        </p:sp>
        <p:sp>
          <p:nvSpPr>
            <p:cNvPr id="21" name="任意多边形 80"/>
            <p:cNvSpPr/>
            <p:nvPr>
              <p:custDataLst>
                <p:tags r:id="rId11"/>
              </p:custDataLst>
            </p:nvPr>
          </p:nvSpPr>
          <p:spPr bwMode="auto">
            <a:xfrm>
              <a:off x="1699265" y="4429689"/>
              <a:ext cx="226567" cy="470767"/>
            </a:xfrm>
            <a:custGeom>
              <a:avLst/>
              <a:gdLst>
                <a:gd name="T0" fmla="*/ 165 w 171"/>
                <a:gd name="T1" fmla="*/ 335 h 356"/>
                <a:gd name="T2" fmla="*/ 119 w 171"/>
                <a:gd name="T3" fmla="*/ 190 h 356"/>
                <a:gd name="T4" fmla="*/ 71 w 171"/>
                <a:gd name="T5" fmla="*/ 38 h 356"/>
                <a:gd name="T6" fmla="*/ 22 w 171"/>
                <a:gd name="T7" fmla="*/ 27 h 356"/>
                <a:gd name="T8" fmla="*/ 0 w 171"/>
                <a:gd name="T9" fmla="*/ 88 h 356"/>
                <a:gd name="T10" fmla="*/ 83 w 171"/>
                <a:gd name="T11" fmla="*/ 353 h 356"/>
                <a:gd name="T12" fmla="*/ 171 w 171"/>
                <a:gd name="T13" fmla="*/ 356 h 356"/>
                <a:gd name="T14" fmla="*/ 165 w 171"/>
                <a:gd name="T15" fmla="*/ 335 h 3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1" h="356">
                  <a:moveTo>
                    <a:pt x="165" y="335"/>
                  </a:moveTo>
                  <a:cubicBezTo>
                    <a:pt x="119" y="190"/>
                    <a:pt x="119" y="190"/>
                    <a:pt x="119" y="190"/>
                  </a:cubicBezTo>
                  <a:cubicBezTo>
                    <a:pt x="71" y="38"/>
                    <a:pt x="71" y="38"/>
                    <a:pt x="71" y="38"/>
                  </a:cubicBezTo>
                  <a:cubicBezTo>
                    <a:pt x="59" y="0"/>
                    <a:pt x="22" y="27"/>
                    <a:pt x="22" y="27"/>
                  </a:cubicBezTo>
                  <a:cubicBezTo>
                    <a:pt x="17" y="49"/>
                    <a:pt x="10" y="69"/>
                    <a:pt x="0" y="88"/>
                  </a:cubicBezTo>
                  <a:cubicBezTo>
                    <a:pt x="83" y="353"/>
                    <a:pt x="83" y="353"/>
                    <a:pt x="83" y="353"/>
                  </a:cubicBezTo>
                  <a:cubicBezTo>
                    <a:pt x="171" y="356"/>
                    <a:pt x="171" y="356"/>
                    <a:pt x="171" y="356"/>
                  </a:cubicBezTo>
                  <a:lnTo>
                    <a:pt x="165" y="33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92500" lnSpcReduction="10000"/>
            </a:bodyPr>
            <a:lstStyle/>
            <a:p>
              <a:pPr algn="ctr"/>
              <a:endParaRPr>
                <a:solidFill>
                  <a:schemeClr val="dk1"/>
                </a:solidFill>
                <a:latin typeface="微软雅黑" panose="020B0503020204020204" pitchFamily="34" charset="-122"/>
                <a:ea typeface="微软雅黑" panose="020B0503020204020204" pitchFamily="34" charset="-122"/>
              </a:endParaRPr>
            </a:p>
          </p:txBody>
        </p:sp>
        <p:sp>
          <p:nvSpPr>
            <p:cNvPr id="22" name="任意多边形 81"/>
            <p:cNvSpPr/>
            <p:nvPr>
              <p:custDataLst>
                <p:tags r:id="rId12"/>
              </p:custDataLst>
            </p:nvPr>
          </p:nvSpPr>
          <p:spPr bwMode="auto">
            <a:xfrm>
              <a:off x="1809464" y="4896929"/>
              <a:ext cx="187778" cy="227449"/>
            </a:xfrm>
            <a:custGeom>
              <a:avLst/>
              <a:gdLst>
                <a:gd name="T0" fmla="*/ 0 w 142"/>
                <a:gd name="T1" fmla="*/ 0 h 172"/>
                <a:gd name="T2" fmla="*/ 43 w 142"/>
                <a:gd name="T3" fmla="*/ 134 h 172"/>
                <a:gd name="T4" fmla="*/ 96 w 142"/>
                <a:gd name="T5" fmla="*/ 171 h 172"/>
                <a:gd name="T6" fmla="*/ 130 w 142"/>
                <a:gd name="T7" fmla="*/ 134 h 172"/>
                <a:gd name="T8" fmla="*/ 88 w 142"/>
                <a:gd name="T9" fmla="*/ 3 h 172"/>
                <a:gd name="T10" fmla="*/ 0 w 142"/>
                <a:gd name="T11" fmla="*/ 0 h 172"/>
              </a:gdLst>
              <a:ahLst/>
              <a:cxnLst>
                <a:cxn ang="0">
                  <a:pos x="T0" y="T1"/>
                </a:cxn>
                <a:cxn ang="0">
                  <a:pos x="T2" y="T3"/>
                </a:cxn>
                <a:cxn ang="0">
                  <a:pos x="T4" y="T5"/>
                </a:cxn>
                <a:cxn ang="0">
                  <a:pos x="T6" y="T7"/>
                </a:cxn>
                <a:cxn ang="0">
                  <a:pos x="T8" y="T9"/>
                </a:cxn>
                <a:cxn ang="0">
                  <a:pos x="T10" y="T11"/>
                </a:cxn>
              </a:cxnLst>
              <a:rect l="0" t="0" r="r" b="b"/>
              <a:pathLst>
                <a:path w="142" h="172">
                  <a:moveTo>
                    <a:pt x="0" y="0"/>
                  </a:moveTo>
                  <a:cubicBezTo>
                    <a:pt x="43" y="134"/>
                    <a:pt x="43" y="134"/>
                    <a:pt x="43" y="134"/>
                  </a:cubicBezTo>
                  <a:cubicBezTo>
                    <a:pt x="62" y="143"/>
                    <a:pt x="80" y="155"/>
                    <a:pt x="96" y="171"/>
                  </a:cubicBezTo>
                  <a:cubicBezTo>
                    <a:pt x="96" y="171"/>
                    <a:pt x="142" y="172"/>
                    <a:pt x="130" y="134"/>
                  </a:cubicBezTo>
                  <a:cubicBezTo>
                    <a:pt x="88" y="3"/>
                    <a:pt x="88" y="3"/>
                    <a:pt x="88" y="3"/>
                  </a:cubicBezTo>
                  <a:lnTo>
                    <a:pt x="0" y="0"/>
                  </a:lnTo>
                  <a:close/>
                </a:path>
              </a:pathLst>
            </a:custGeom>
            <a:solidFill>
              <a:srgbClr val="E6E7E8"/>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solidFill>
                  <a:schemeClr val="dk1"/>
                </a:solidFill>
                <a:latin typeface="微软雅黑" panose="020B0503020204020204" pitchFamily="34" charset="-122"/>
                <a:ea typeface="微软雅黑" panose="020B0503020204020204" pitchFamily="34" charset="-122"/>
              </a:endParaRPr>
            </a:p>
          </p:txBody>
        </p:sp>
        <p:sp>
          <p:nvSpPr>
            <p:cNvPr id="23" name="任意多边形 82"/>
            <p:cNvSpPr/>
            <p:nvPr>
              <p:custDataLst>
                <p:tags r:id="rId13"/>
              </p:custDataLst>
            </p:nvPr>
          </p:nvSpPr>
          <p:spPr bwMode="auto">
            <a:xfrm>
              <a:off x="1691331" y="4567216"/>
              <a:ext cx="129594" cy="362332"/>
            </a:xfrm>
            <a:custGeom>
              <a:avLst/>
              <a:gdLst>
                <a:gd name="T0" fmla="*/ 11 w 98"/>
                <a:gd name="T1" fmla="*/ 0 h 274"/>
                <a:gd name="T2" fmla="*/ 0 w 98"/>
                <a:gd name="T3" fmla="*/ 16 h 274"/>
                <a:gd name="T4" fmla="*/ 81 w 98"/>
                <a:gd name="T5" fmla="*/ 273 h 274"/>
                <a:gd name="T6" fmla="*/ 98 w 98"/>
                <a:gd name="T7" fmla="*/ 274 h 274"/>
                <a:gd name="T8" fmla="*/ 11 w 98"/>
                <a:gd name="T9" fmla="*/ 0 h 274"/>
              </a:gdLst>
              <a:ahLst/>
              <a:cxnLst>
                <a:cxn ang="0">
                  <a:pos x="T0" y="T1"/>
                </a:cxn>
                <a:cxn ang="0">
                  <a:pos x="T2" y="T3"/>
                </a:cxn>
                <a:cxn ang="0">
                  <a:pos x="T4" y="T5"/>
                </a:cxn>
                <a:cxn ang="0">
                  <a:pos x="T6" y="T7"/>
                </a:cxn>
                <a:cxn ang="0">
                  <a:pos x="T8" y="T9"/>
                </a:cxn>
              </a:cxnLst>
              <a:rect l="0" t="0" r="r" b="b"/>
              <a:pathLst>
                <a:path w="98" h="274">
                  <a:moveTo>
                    <a:pt x="11" y="0"/>
                  </a:moveTo>
                  <a:cubicBezTo>
                    <a:pt x="8" y="6"/>
                    <a:pt x="4" y="11"/>
                    <a:pt x="0" y="16"/>
                  </a:cubicBezTo>
                  <a:cubicBezTo>
                    <a:pt x="81" y="273"/>
                    <a:pt x="81" y="273"/>
                    <a:pt x="81" y="273"/>
                  </a:cubicBezTo>
                  <a:cubicBezTo>
                    <a:pt x="98" y="274"/>
                    <a:pt x="98" y="274"/>
                    <a:pt x="98" y="274"/>
                  </a:cubicBezTo>
                  <a:lnTo>
                    <a:pt x="11" y="0"/>
                  </a:lnTo>
                  <a:close/>
                </a:path>
              </a:pathLst>
            </a:custGeom>
            <a:solidFill>
              <a:srgbClr val="006E94"/>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70000" lnSpcReduction="20000"/>
            </a:bodyPr>
            <a:lstStyle/>
            <a:p>
              <a:pPr algn="ctr"/>
              <a:endParaRPr>
                <a:solidFill>
                  <a:schemeClr val="dk1"/>
                </a:solidFill>
                <a:latin typeface="微软雅黑" panose="020B0503020204020204" pitchFamily="34" charset="-122"/>
                <a:ea typeface="微软雅黑" panose="020B0503020204020204" pitchFamily="34" charset="-122"/>
              </a:endParaRPr>
            </a:p>
          </p:txBody>
        </p:sp>
        <p:sp>
          <p:nvSpPr>
            <p:cNvPr id="24" name="任意多边形 83"/>
            <p:cNvSpPr/>
            <p:nvPr>
              <p:custDataLst>
                <p:tags r:id="rId14"/>
              </p:custDataLst>
            </p:nvPr>
          </p:nvSpPr>
          <p:spPr bwMode="auto">
            <a:xfrm>
              <a:off x="1798885" y="4928666"/>
              <a:ext cx="61711" cy="125185"/>
            </a:xfrm>
            <a:custGeom>
              <a:avLst/>
              <a:gdLst>
                <a:gd name="T0" fmla="*/ 0 w 47"/>
                <a:gd name="T1" fmla="*/ 0 h 95"/>
                <a:gd name="T2" fmla="*/ 28 w 47"/>
                <a:gd name="T3" fmla="*/ 89 h 95"/>
                <a:gd name="T4" fmla="*/ 47 w 47"/>
                <a:gd name="T5" fmla="*/ 95 h 95"/>
                <a:gd name="T6" fmla="*/ 17 w 47"/>
                <a:gd name="T7" fmla="*/ 1 h 95"/>
                <a:gd name="T8" fmla="*/ 0 w 47"/>
                <a:gd name="T9" fmla="*/ 0 h 95"/>
              </a:gdLst>
              <a:ahLst/>
              <a:cxnLst>
                <a:cxn ang="0">
                  <a:pos x="T0" y="T1"/>
                </a:cxn>
                <a:cxn ang="0">
                  <a:pos x="T2" y="T3"/>
                </a:cxn>
                <a:cxn ang="0">
                  <a:pos x="T4" y="T5"/>
                </a:cxn>
                <a:cxn ang="0">
                  <a:pos x="T6" y="T7"/>
                </a:cxn>
                <a:cxn ang="0">
                  <a:pos x="T8" y="T9"/>
                </a:cxn>
              </a:cxnLst>
              <a:rect l="0" t="0" r="r" b="b"/>
              <a:pathLst>
                <a:path w="47" h="95">
                  <a:moveTo>
                    <a:pt x="0" y="0"/>
                  </a:moveTo>
                  <a:cubicBezTo>
                    <a:pt x="28" y="89"/>
                    <a:pt x="28" y="89"/>
                    <a:pt x="28" y="89"/>
                  </a:cubicBezTo>
                  <a:cubicBezTo>
                    <a:pt x="34" y="91"/>
                    <a:pt x="41" y="93"/>
                    <a:pt x="47" y="95"/>
                  </a:cubicBezTo>
                  <a:cubicBezTo>
                    <a:pt x="17" y="1"/>
                    <a:pt x="17" y="1"/>
                    <a:pt x="17" y="1"/>
                  </a:cubicBezTo>
                  <a:lnTo>
                    <a:pt x="0" y="0"/>
                  </a:lnTo>
                  <a:close/>
                </a:path>
              </a:pathLst>
            </a:custGeom>
            <a:solidFill>
              <a:srgbClr val="005473"/>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solidFill>
                  <a:schemeClr val="dk1"/>
                </a:solidFill>
                <a:latin typeface="微软雅黑" panose="020B0503020204020204" pitchFamily="34" charset="-122"/>
                <a:ea typeface="微软雅黑" panose="020B0503020204020204" pitchFamily="34" charset="-122"/>
              </a:endParaRPr>
            </a:p>
          </p:txBody>
        </p:sp>
      </p:grpSp>
      <p:sp>
        <p:nvSpPr>
          <p:cNvPr id="5" name="矩形 4"/>
          <p:cNvSpPr/>
          <p:nvPr>
            <p:custDataLst>
              <p:tags r:id="rId15"/>
            </p:custDataLst>
          </p:nvPr>
        </p:nvSpPr>
        <p:spPr>
          <a:xfrm>
            <a:off x="496570" y="2288540"/>
            <a:ext cx="11245215" cy="4421505"/>
          </a:xfrm>
          <a:prstGeom prst="rect">
            <a:avLst/>
          </a:prstGeom>
          <a:solidFill>
            <a:schemeClr val="lt1"/>
          </a:solidFill>
          <a:ln>
            <a:noFill/>
          </a:ln>
          <a:effectLst>
            <a:outerShdw blurRad="127000" dist="38100" dir="5400000" algn="t" rotWithShape="0">
              <a:schemeClr val="dk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rmAutofit/>
          </a:bodyPr>
          <a:lstStyle/>
          <a:p>
            <a:pPr lvl="0" algn="ctr">
              <a:spcBef>
                <a:spcPct val="0"/>
              </a:spcBef>
              <a:spcAft>
                <a:spcPct val="0"/>
              </a:spcAft>
              <a:buClrTx/>
              <a:buSzTx/>
              <a:buFontTx/>
            </a:pPr>
            <a:r>
              <a:rPr kumimoji="1" lang="zh-CN" altLang="en-US" sz="1600" b="1" noProof="0">
                <a:ln>
                  <a:noFill/>
                </a:ln>
                <a:solidFill>
                  <a:prstClr val="white"/>
                </a:solidFill>
                <a:effectLst/>
                <a:uLnTx/>
                <a:uFillTx/>
                <a:latin typeface="微软雅黑" panose="020B0503020204020204" pitchFamily="34" charset="-122"/>
                <a:ea typeface="微软雅黑" panose="020B0503020204020204" pitchFamily="34" charset="-122"/>
                <a:sym typeface="+mn-ea"/>
              </a:rPr>
              <a:t>2</a:t>
            </a:r>
            <a:endParaRPr kumimoji="1" lang="zh-CN" altLang="en-US" sz="1600" b="1" noProof="0">
              <a:ln>
                <a:noFill/>
              </a:ln>
              <a:solidFill>
                <a:prstClr val="white"/>
              </a:solidFill>
              <a:effectLst/>
              <a:uLnTx/>
              <a:uFillTx/>
              <a:latin typeface="微软雅黑" panose="020B0503020204020204" pitchFamily="34" charset="-122"/>
              <a:ea typeface="微软雅黑" panose="020B0503020204020204" pitchFamily="34" charset="-122"/>
              <a:sym typeface="+mn-ea"/>
            </a:endParaRPr>
          </a:p>
        </p:txBody>
      </p:sp>
      <p:sp>
        <p:nvSpPr>
          <p:cNvPr id="6" name="Object 901"/>
          <p:cNvSpPr txBox="1"/>
          <p:nvPr>
            <p:custDataLst>
              <p:tags r:id="rId16"/>
            </p:custDataLst>
          </p:nvPr>
        </p:nvSpPr>
        <p:spPr>
          <a:xfrm>
            <a:off x="609556" y="464825"/>
            <a:ext cx="10972876" cy="789305"/>
          </a:xfrm>
          <a:prstGeom prst="rect">
            <a:avLst/>
          </a:prstGeom>
        </p:spPr>
        <p:txBody>
          <a:bodyPr vert="horz" lIns="63500" tIns="25400" rIns="63500" bIns="25400" rtlCol="0" anchor="b" anchorCtr="0">
            <a:normAutofit/>
          </a:bodyPr>
          <a:lstStyle/>
          <a:p>
            <a:pPr marL="0" indent="0" algn="l" fontAlgn="auto">
              <a:lnSpc>
                <a:spcPct val="100000"/>
              </a:lnSpc>
              <a:spcBef>
                <a:spcPct val="0"/>
              </a:spcBef>
              <a:spcAft>
                <a:spcPct val="0"/>
              </a:spcAft>
              <a:buSzTx/>
              <a:buNone/>
            </a:pPr>
            <a:r>
              <a:rPr lang="zh-CN" sz="4400" b="1" i="0" spc="320">
                <a:solidFill>
                  <a:schemeClr val="lt1"/>
                </a:solidFill>
                <a:latin typeface="微软雅黑" panose="020B0503020204020204" pitchFamily="34" charset="-122"/>
                <a:ea typeface="微软雅黑" panose="020B0503020204020204" pitchFamily="34" charset="-122"/>
              </a:rPr>
              <a:t>参考范例</a:t>
            </a:r>
            <a:endParaRPr lang="zh-CN" sz="4400" b="1" i="0" spc="320">
              <a:solidFill>
                <a:schemeClr val="lt1"/>
              </a:solidFill>
              <a:latin typeface="微软雅黑" panose="020B0503020204020204" pitchFamily="34" charset="-122"/>
              <a:ea typeface="微软雅黑" panose="020B0503020204020204" pitchFamily="34" charset="-122"/>
            </a:endParaRPr>
          </a:p>
        </p:txBody>
      </p:sp>
      <p:sp>
        <p:nvSpPr>
          <p:cNvPr id="7" name="Object 902"/>
          <p:cNvSpPr txBox="1"/>
          <p:nvPr>
            <p:custDataLst>
              <p:tags r:id="rId17"/>
            </p:custDataLst>
          </p:nvPr>
        </p:nvSpPr>
        <p:spPr>
          <a:xfrm>
            <a:off x="609556" y="1424168"/>
            <a:ext cx="10972876" cy="406923"/>
          </a:xfrm>
          <a:prstGeom prst="rect">
            <a:avLst/>
          </a:prstGeom>
        </p:spPr>
        <p:txBody>
          <a:bodyPr vert="horz" lIns="63500" tIns="25400" rIns="63500" bIns="25400" rtlCol="0" anchor="t" anchorCtr="0">
            <a:noAutofit/>
          </a:bodyPr>
          <a:lstStyle/>
          <a:p>
            <a:pPr marL="0" indent="0" algn="l" fontAlgn="auto">
              <a:lnSpc>
                <a:spcPct val="100000"/>
              </a:lnSpc>
              <a:spcBef>
                <a:spcPct val="0"/>
              </a:spcBef>
              <a:spcAft>
                <a:spcPct val="0"/>
              </a:spcAft>
              <a:buSzTx/>
              <a:buNone/>
            </a:pPr>
            <a:r>
              <a:rPr lang="zh-CN" sz="2800" b="1" spc="80">
                <a:solidFill>
                  <a:srgbClr val="FFFF00"/>
                </a:solidFill>
                <a:latin typeface="微软雅黑" panose="020B0503020204020204" pitchFamily="34" charset="-122"/>
                <a:ea typeface="微软雅黑" panose="020B0503020204020204" pitchFamily="34" charset="-122"/>
              </a:rPr>
              <a:t>《自然选择的证明》中比较“难懂”的长句理解示例</a:t>
            </a:r>
            <a:endParaRPr lang="zh-CN" sz="2800" b="1" spc="80">
              <a:solidFill>
                <a:srgbClr val="FFFF00"/>
              </a:solidFill>
              <a:latin typeface="微软雅黑" panose="020B0503020204020204" pitchFamily="34" charset="-122"/>
              <a:ea typeface="微软雅黑" panose="020B0503020204020204" pitchFamily="34" charset="-122"/>
            </a:endParaRPr>
          </a:p>
        </p:txBody>
      </p:sp>
      <p:sp>
        <p:nvSpPr>
          <p:cNvPr id="11" name="Title 6"/>
          <p:cNvSpPr txBox="1"/>
          <p:nvPr>
            <p:custDataLst>
              <p:tags r:id="rId18"/>
            </p:custDataLst>
          </p:nvPr>
        </p:nvSpPr>
        <p:spPr>
          <a:xfrm>
            <a:off x="592455" y="2288540"/>
            <a:ext cx="10989310" cy="191389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smtClean="0">
                <a:ln w="3175">
                  <a:noFill/>
                </a:ln>
                <a:solidFill>
                  <a:schemeClr val="tx1"/>
                </a:solidFill>
                <a:effectLst/>
                <a:latin typeface="+mj-lt"/>
                <a:ea typeface="+mn-ea"/>
                <a:cs typeface="Segoe UI" panose="020B0502040204020203" pitchFamily="34" charset="0"/>
              </a:defRPr>
            </a:lvl1pPr>
          </a:lstStyle>
          <a:p>
            <a:pPr marL="0" lvl="0" indent="-400050" algn="l" fontAlgn="ctr">
              <a:lnSpc>
                <a:spcPct val="130000"/>
              </a:lnSpc>
              <a:spcBef>
                <a:spcPts val="1000"/>
              </a:spcBef>
              <a:spcAft>
                <a:spcPct val="0"/>
              </a:spcAft>
              <a:buSzTx/>
              <a:buFont typeface="+mj-ea"/>
              <a:buNone/>
            </a:pPr>
            <a:r>
              <a:rPr lang="zh-CN" sz="2400" b="1" spc="100">
                <a:ln w="3175">
                  <a:noFill/>
                  <a:prstDash val="dash"/>
                </a:ln>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由于每个物种都有按照几何级数过度繁殖的趋向而且各个物种中变异了的后代,可以通过其习性及构造的多样化去占据自然条件下多种多样的生活场所,以满足数量不增加的需要,所以自然选择的结果就更倾向于保存物种中那些最为歧异的后代。</a:t>
            </a:r>
            <a:endParaRPr lang="zh-CN" sz="2400" b="1" spc="100">
              <a:ln w="3175">
                <a:noFill/>
                <a:prstDash val="dash"/>
              </a:ln>
              <a:solidFill>
                <a:srgbClr val="FF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Title 6"/>
          <p:cNvSpPr txBox="1"/>
          <p:nvPr>
            <p:custDataLst>
              <p:tags r:id="rId19"/>
            </p:custDataLst>
          </p:nvPr>
        </p:nvSpPr>
        <p:spPr>
          <a:xfrm>
            <a:off x="593090" y="4409440"/>
            <a:ext cx="10989310" cy="191389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smtClean="0">
                <a:ln w="3175">
                  <a:noFill/>
                </a:ln>
                <a:solidFill>
                  <a:schemeClr val="tx1"/>
                </a:solidFill>
                <a:effectLst/>
                <a:latin typeface="+mj-lt"/>
                <a:ea typeface="+mn-ea"/>
                <a:cs typeface="Segoe UI" panose="020B0502040204020203" pitchFamily="34" charset="0"/>
              </a:defRPr>
            </a:lvl1pPr>
          </a:lstStyle>
          <a:p>
            <a:pPr marL="0" lvl="0" indent="-400050" algn="l" fontAlgn="ctr">
              <a:lnSpc>
                <a:spcPct val="130000"/>
              </a:lnSpc>
              <a:spcBef>
                <a:spcPts val="1000"/>
              </a:spcBef>
              <a:spcAft>
                <a:spcPct val="0"/>
              </a:spcAft>
              <a:buSzTx/>
              <a:buFont typeface="+mj-ea"/>
              <a:buNone/>
            </a:pPr>
            <a:r>
              <a:rPr lang="zh-CN" sz="2400" b="1" spc="100">
                <a:ln w="3175">
                  <a:noFill/>
                  <a:prstDash val="dash"/>
                </a:ln>
                <a:solidFill>
                  <a:srgbClr val="0070C0"/>
                </a:solidFill>
                <a:latin typeface="微软雅黑" panose="020B0503020204020204" pitchFamily="34" charset="-122"/>
                <a:ea typeface="微软雅黑" panose="020B0503020204020204" pitchFamily="34" charset="-122"/>
                <a:cs typeface="微软雅黑" panose="020B0503020204020204" pitchFamily="34" charset="-122"/>
              </a:rPr>
              <a:t>这是一个多重复句。第一层为因果关系,前面四个分句共同构成最后一个分句的原因；第二层为目的关系,前三个分句共同构成第四个分句的条件；第三层以“而且”为标志,显示为递进关系。这个多重复句的核心句是最后一句。</a:t>
            </a:r>
            <a:endParaRPr lang="zh-CN" sz="2400" b="1" spc="100">
              <a:ln w="3175">
                <a:noFill/>
                <a:prstDash val="dash"/>
              </a:ln>
              <a:solidFill>
                <a:srgbClr val="0070C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ustDataLst>
      <p:tags r:id="rId20"/>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ircle(in)">
                                      <p:cBhvr>
                                        <p:cTn id="7" dur="2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diamond(in)">
                                      <p:cBhvr>
                                        <p:cTn id="12" dur="20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diamond(in)">
                                      <p:cBhvr>
                                        <p:cTn id="17" dur="20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20" presetClass="entr" presetSubtype="0"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wedge">
                                      <p:cBhvr>
                                        <p:cTn id="22" dur="20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20" presetClass="entr" presetSubtype="0" fill="hold" grpId="0" nodeType="click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wedge">
                                      <p:cBhvr>
                                        <p:cTn id="2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5" grpId="0"/>
      <p:bldP spid="11" grpId="0"/>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a:gsLst>
            <a:gs pos="0">
              <a:schemeClr val="bg2"/>
            </a:gs>
            <a:gs pos="100000">
              <a:schemeClr val="tx2"/>
            </a:gs>
          </a:gsLst>
          <a:lin ang="5400000" scaled="0"/>
        </a:gradFill>
        <a:effectLst/>
      </p:bgPr>
    </p:bg>
    <p:spTree>
      <p:nvGrpSpPr>
        <p:cNvPr id="1" name=""/>
        <p:cNvGrpSpPr/>
        <p:nvPr/>
      </p:nvGrpSpPr>
      <p:grpSpPr>
        <a:xfrm>
          <a:off x="0" y="0"/>
          <a:ext cx="0" cy="0"/>
          <a:chOff x="0" y="0"/>
          <a:chExt cx="0" cy="0"/>
        </a:xfrm>
      </p:grpSpPr>
      <p:sp>
        <p:nvSpPr>
          <p:cNvPr id="4" name="矩形 3"/>
          <p:cNvSpPr/>
          <p:nvPr userDrawn="1">
            <p:custDataLst>
              <p:tags r:id="rId1"/>
            </p:custDataLst>
          </p:nvPr>
        </p:nvSpPr>
        <p:spPr>
          <a:xfrm>
            <a:off x="0" y="3048000"/>
            <a:ext cx="12192000" cy="3810000"/>
          </a:xfrm>
          <a:prstGeom prst="rect">
            <a:avLst/>
          </a:prstGeom>
          <a:solidFill>
            <a:schemeClr val="lt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olidFill>
                <a:schemeClr val="lt1"/>
              </a:solidFill>
              <a:latin typeface="微软雅黑" panose="020B0503020204020204" pitchFamily="34" charset="-122"/>
              <a:ea typeface="微软雅黑" panose="020B0503020204020204" pitchFamily="34" charset="-122"/>
              <a:sym typeface="+mn-ea"/>
            </a:endParaRPr>
          </a:p>
        </p:txBody>
      </p:sp>
      <p:sp>
        <p:nvSpPr>
          <p:cNvPr id="12" name="任意多边形: 形状 11"/>
          <p:cNvSpPr/>
          <p:nvPr userDrawn="1">
            <p:custDataLst>
              <p:tags r:id="rId2"/>
            </p:custDataLst>
          </p:nvPr>
        </p:nvSpPr>
        <p:spPr>
          <a:xfrm>
            <a:off x="-3175" y="5850255"/>
            <a:ext cx="12195175" cy="989965"/>
          </a:xfrm>
          <a:custGeom>
            <a:avLst/>
            <a:gdLst>
              <a:gd name="connsiteX0" fmla="*/ 12195098 w 12195098"/>
              <a:gd name="connsiteY0" fmla="*/ 0 h 704379"/>
              <a:gd name="connsiteX1" fmla="*/ 12195098 w 12195098"/>
              <a:gd name="connsiteY1" fmla="*/ 704379 h 704379"/>
              <a:gd name="connsiteX2" fmla="*/ 0 w 12195098"/>
              <a:gd name="connsiteY2" fmla="*/ 704379 h 704379"/>
              <a:gd name="connsiteX3" fmla="*/ 0 w 12195098"/>
              <a:gd name="connsiteY3" fmla="*/ 150650 h 704379"/>
              <a:gd name="connsiteX4" fmla="*/ 61107 w 12195098"/>
              <a:gd name="connsiteY4" fmla="*/ 138632 h 704379"/>
              <a:gd name="connsiteX5" fmla="*/ 1724284 w 12195098"/>
              <a:gd name="connsiteY5" fmla="*/ 20707 h 704379"/>
              <a:gd name="connsiteX6" fmla="*/ 6963034 w 12195098"/>
              <a:gd name="connsiteY6" fmla="*/ 435688 h 704379"/>
              <a:gd name="connsiteX7" fmla="*/ 11886117 w 12195098"/>
              <a:gd name="connsiteY7" fmla="*/ 57969 h 704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5098" h="704379">
                <a:moveTo>
                  <a:pt x="12195098" y="0"/>
                </a:moveTo>
                <a:lnTo>
                  <a:pt x="12195098" y="704379"/>
                </a:lnTo>
                <a:lnTo>
                  <a:pt x="0" y="704379"/>
                </a:lnTo>
                <a:lnTo>
                  <a:pt x="0" y="150650"/>
                </a:lnTo>
                <a:lnTo>
                  <a:pt x="61107" y="138632"/>
                </a:lnTo>
                <a:cubicBezTo>
                  <a:pt x="457137" y="69950"/>
                  <a:pt x="988081" y="23153"/>
                  <a:pt x="1724284" y="20707"/>
                </a:cubicBezTo>
                <a:cubicBezTo>
                  <a:pt x="4080134" y="12877"/>
                  <a:pt x="5194560" y="443518"/>
                  <a:pt x="6963034" y="435688"/>
                </a:cubicBezTo>
                <a:cubicBezTo>
                  <a:pt x="8620979" y="428348"/>
                  <a:pt x="9715238" y="450828"/>
                  <a:pt x="11886117" y="57969"/>
                </a:cubicBezTo>
                <a:close/>
              </a:path>
            </a:pathLst>
          </a:custGeom>
          <a:gradFill>
            <a:gsLst>
              <a:gs pos="0">
                <a:srgbClr val="3C9CF5">
                  <a:alpha val="20000"/>
                </a:srgbClr>
              </a:gs>
              <a:gs pos="100000">
                <a:srgbClr val="074F91">
                  <a:lumMod val="50000"/>
                  <a:alpha val="30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13" name="任意多边形: 形状 12"/>
          <p:cNvSpPr/>
          <p:nvPr userDrawn="1">
            <p:custDataLst>
              <p:tags r:id="rId3"/>
            </p:custDataLst>
          </p:nvPr>
        </p:nvSpPr>
        <p:spPr>
          <a:xfrm flipH="1">
            <a:off x="-3175" y="6094730"/>
            <a:ext cx="12195175" cy="763270"/>
          </a:xfrm>
          <a:custGeom>
            <a:avLst/>
            <a:gdLst>
              <a:gd name="connsiteX0" fmla="*/ 12028135 w 12195098"/>
              <a:gd name="connsiteY0" fmla="*/ 21 h 542958"/>
              <a:gd name="connsiteX1" fmla="*/ 7592061 w 12195098"/>
              <a:gd name="connsiteY1" fmla="*/ 363419 h 542958"/>
              <a:gd name="connsiteX2" fmla="*/ 2781549 w 12195098"/>
              <a:gd name="connsiteY2" fmla="*/ 26018 h 542958"/>
              <a:gd name="connsiteX3" fmla="*/ 501979 w 12195098"/>
              <a:gd name="connsiteY3" fmla="*/ 135033 h 542958"/>
              <a:gd name="connsiteX4" fmla="*/ 0 w 12195098"/>
              <a:gd name="connsiteY4" fmla="*/ 193401 h 542958"/>
              <a:gd name="connsiteX5" fmla="*/ 0 w 12195098"/>
              <a:gd name="connsiteY5" fmla="*/ 542958 h 542958"/>
              <a:gd name="connsiteX6" fmla="*/ 12195098 w 12195098"/>
              <a:gd name="connsiteY6" fmla="*/ 542958 h 542958"/>
              <a:gd name="connsiteX7" fmla="*/ 12195098 w 12195098"/>
              <a:gd name="connsiteY7" fmla="*/ 4876 h 542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5098" h="542958">
                <a:moveTo>
                  <a:pt x="12028135" y="21"/>
                </a:moveTo>
                <a:cubicBezTo>
                  <a:pt x="10982518" y="-3135"/>
                  <a:pt x="9067644" y="360253"/>
                  <a:pt x="7592061" y="363419"/>
                </a:cubicBezTo>
                <a:cubicBezTo>
                  <a:pt x="6018106" y="366796"/>
                  <a:pt x="4259405" y="2301"/>
                  <a:pt x="2781549" y="26018"/>
                </a:cubicBezTo>
                <a:cubicBezTo>
                  <a:pt x="2042621" y="37877"/>
                  <a:pt x="1230424" y="64648"/>
                  <a:pt x="501979" y="135033"/>
                </a:cubicBezTo>
                <a:lnTo>
                  <a:pt x="0" y="193401"/>
                </a:lnTo>
                <a:lnTo>
                  <a:pt x="0" y="542958"/>
                </a:lnTo>
                <a:lnTo>
                  <a:pt x="12195098" y="542958"/>
                </a:lnTo>
                <a:lnTo>
                  <a:pt x="12195098" y="4876"/>
                </a:lnTo>
                <a:close/>
              </a:path>
            </a:pathLst>
          </a:custGeom>
          <a:gradFill>
            <a:gsLst>
              <a:gs pos="0">
                <a:srgbClr val="18C9D9">
                  <a:alpha val="20000"/>
                </a:srgbClr>
              </a:gs>
              <a:gs pos="100000">
                <a:srgbClr val="0C656D">
                  <a:lumMod val="50000"/>
                  <a:alpha val="30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grpSp>
        <p:nvGrpSpPr>
          <p:cNvPr id="14" name="组合 13"/>
          <p:cNvGrpSpPr/>
          <p:nvPr userDrawn="1">
            <p:custDataLst>
              <p:tags r:id="rId4"/>
            </p:custDataLst>
          </p:nvPr>
        </p:nvGrpSpPr>
        <p:grpSpPr>
          <a:xfrm rot="3187065">
            <a:off x="187325" y="135255"/>
            <a:ext cx="591185" cy="497205"/>
            <a:chOff x="1171196" y="4429689"/>
            <a:chExt cx="826046" cy="694689"/>
          </a:xfrm>
        </p:grpSpPr>
        <p:sp>
          <p:nvSpPr>
            <p:cNvPr id="15" name="任意多边形 73"/>
            <p:cNvSpPr/>
            <p:nvPr>
              <p:custDataLst>
                <p:tags r:id="rId5"/>
              </p:custDataLst>
            </p:nvPr>
          </p:nvSpPr>
          <p:spPr bwMode="auto">
            <a:xfrm>
              <a:off x="1171196" y="4952469"/>
              <a:ext cx="57303" cy="89921"/>
            </a:xfrm>
            <a:custGeom>
              <a:avLst/>
              <a:gdLst>
                <a:gd name="T0" fmla="*/ 6 w 43"/>
                <a:gd name="T1" fmla="*/ 6 h 68"/>
                <a:gd name="T2" fmla="*/ 1 w 43"/>
                <a:gd name="T3" fmla="*/ 15 h 68"/>
                <a:gd name="T4" fmla="*/ 16 w 43"/>
                <a:gd name="T5" fmla="*/ 62 h 68"/>
                <a:gd name="T6" fmla="*/ 25 w 43"/>
                <a:gd name="T7" fmla="*/ 67 h 68"/>
                <a:gd name="T8" fmla="*/ 43 w 43"/>
                <a:gd name="T9" fmla="*/ 61 h 68"/>
                <a:gd name="T10" fmla="*/ 23 w 43"/>
                <a:gd name="T11" fmla="*/ 0 h 68"/>
                <a:gd name="T12" fmla="*/ 6 w 43"/>
                <a:gd name="T13" fmla="*/ 6 h 68"/>
              </a:gdLst>
              <a:ahLst/>
              <a:cxnLst>
                <a:cxn ang="0">
                  <a:pos x="T0" y="T1"/>
                </a:cxn>
                <a:cxn ang="0">
                  <a:pos x="T2" y="T3"/>
                </a:cxn>
                <a:cxn ang="0">
                  <a:pos x="T4" y="T5"/>
                </a:cxn>
                <a:cxn ang="0">
                  <a:pos x="T6" y="T7"/>
                </a:cxn>
                <a:cxn ang="0">
                  <a:pos x="T8" y="T9"/>
                </a:cxn>
                <a:cxn ang="0">
                  <a:pos x="T10" y="T11"/>
                </a:cxn>
                <a:cxn ang="0">
                  <a:pos x="T12" y="T13"/>
                </a:cxn>
              </a:cxnLst>
              <a:rect l="0" t="0" r="r" b="b"/>
              <a:pathLst>
                <a:path w="43" h="68">
                  <a:moveTo>
                    <a:pt x="6" y="6"/>
                  </a:moveTo>
                  <a:cubicBezTo>
                    <a:pt x="2" y="7"/>
                    <a:pt x="0" y="11"/>
                    <a:pt x="1" y="15"/>
                  </a:cubicBezTo>
                  <a:cubicBezTo>
                    <a:pt x="16" y="62"/>
                    <a:pt x="16" y="62"/>
                    <a:pt x="16" y="62"/>
                  </a:cubicBezTo>
                  <a:cubicBezTo>
                    <a:pt x="17" y="66"/>
                    <a:pt x="21" y="68"/>
                    <a:pt x="25" y="67"/>
                  </a:cubicBezTo>
                  <a:cubicBezTo>
                    <a:pt x="43" y="61"/>
                    <a:pt x="43" y="61"/>
                    <a:pt x="43" y="61"/>
                  </a:cubicBezTo>
                  <a:cubicBezTo>
                    <a:pt x="23" y="0"/>
                    <a:pt x="23" y="0"/>
                    <a:pt x="23" y="0"/>
                  </a:cubicBezTo>
                  <a:lnTo>
                    <a:pt x="6" y="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solidFill>
                  <a:schemeClr val="dk1"/>
                </a:solidFill>
                <a:latin typeface="微软雅黑" panose="020B0503020204020204" pitchFamily="34" charset="-122"/>
                <a:ea typeface="微软雅黑" panose="020B0503020204020204" pitchFamily="34" charset="-122"/>
              </a:endParaRPr>
            </a:p>
          </p:txBody>
        </p:sp>
        <p:sp>
          <p:nvSpPr>
            <p:cNvPr id="16" name="任意多边形 74"/>
            <p:cNvSpPr/>
            <p:nvPr>
              <p:custDataLst>
                <p:tags r:id="rId6"/>
              </p:custDataLst>
            </p:nvPr>
          </p:nvSpPr>
          <p:spPr bwMode="auto">
            <a:xfrm>
              <a:off x="1202933" y="4776152"/>
              <a:ext cx="288279" cy="313844"/>
            </a:xfrm>
            <a:custGeom>
              <a:avLst/>
              <a:gdLst>
                <a:gd name="T0" fmla="*/ 162 w 217"/>
                <a:gd name="T1" fmla="*/ 0 h 237"/>
                <a:gd name="T2" fmla="*/ 161 w 217"/>
                <a:gd name="T3" fmla="*/ 0 h 237"/>
                <a:gd name="T4" fmla="*/ 2 w 217"/>
                <a:gd name="T5" fmla="*/ 50 h 237"/>
                <a:gd name="T6" fmla="*/ 6 w 217"/>
                <a:gd name="T7" fmla="*/ 131 h 237"/>
                <a:gd name="T8" fmla="*/ 25 w 217"/>
                <a:gd name="T9" fmla="*/ 192 h 237"/>
                <a:gd name="T10" fmla="*/ 51 w 217"/>
                <a:gd name="T11" fmla="*/ 237 h 237"/>
                <a:gd name="T12" fmla="*/ 217 w 217"/>
                <a:gd name="T13" fmla="*/ 172 h 237"/>
                <a:gd name="T14" fmla="*/ 162 w 217"/>
                <a:gd name="T15" fmla="*/ 0 h 2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6" h="236">
                  <a:moveTo>
                    <a:pt x="162" y="0"/>
                  </a:moveTo>
                  <a:cubicBezTo>
                    <a:pt x="161" y="0"/>
                    <a:pt x="161" y="0"/>
                    <a:pt x="161" y="0"/>
                  </a:cubicBezTo>
                  <a:cubicBezTo>
                    <a:pt x="2" y="50"/>
                    <a:pt x="2" y="50"/>
                    <a:pt x="2" y="50"/>
                  </a:cubicBezTo>
                  <a:cubicBezTo>
                    <a:pt x="0" y="82"/>
                    <a:pt x="3" y="111"/>
                    <a:pt x="6" y="131"/>
                  </a:cubicBezTo>
                  <a:cubicBezTo>
                    <a:pt x="25" y="192"/>
                    <a:pt x="25" y="192"/>
                    <a:pt x="25" y="192"/>
                  </a:cubicBezTo>
                  <a:cubicBezTo>
                    <a:pt x="31" y="205"/>
                    <a:pt x="40" y="220"/>
                    <a:pt x="51" y="237"/>
                  </a:cubicBezTo>
                  <a:cubicBezTo>
                    <a:pt x="217" y="172"/>
                    <a:pt x="217" y="172"/>
                    <a:pt x="217" y="172"/>
                  </a:cubicBezTo>
                  <a:lnTo>
                    <a:pt x="162" y="0"/>
                  </a:lnTo>
                  <a:close/>
                </a:path>
              </a:pathLst>
            </a:custGeom>
            <a:solidFill>
              <a:srgbClr val="006E94"/>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45000" lnSpcReduction="20000"/>
            </a:bodyPr>
            <a:lstStyle/>
            <a:p>
              <a:pPr algn="ctr"/>
              <a:endParaRPr>
                <a:solidFill>
                  <a:schemeClr val="dk1"/>
                </a:solidFill>
                <a:latin typeface="微软雅黑" panose="020B0503020204020204" pitchFamily="34" charset="-122"/>
                <a:ea typeface="微软雅黑" panose="020B0503020204020204" pitchFamily="34" charset="-122"/>
              </a:endParaRPr>
            </a:p>
          </p:txBody>
        </p:sp>
        <p:sp>
          <p:nvSpPr>
            <p:cNvPr id="17" name="任意多边形 76"/>
            <p:cNvSpPr/>
            <p:nvPr>
              <p:custDataLst>
                <p:tags r:id="rId7"/>
              </p:custDataLst>
            </p:nvPr>
          </p:nvSpPr>
          <p:spPr bwMode="auto">
            <a:xfrm>
              <a:off x="1417158" y="4599835"/>
              <a:ext cx="389661" cy="405529"/>
            </a:xfrm>
            <a:custGeom>
              <a:avLst/>
              <a:gdLst>
                <a:gd name="T0" fmla="*/ 294 w 294"/>
                <a:gd name="T1" fmla="*/ 258 h 306"/>
                <a:gd name="T2" fmla="*/ 212 w 294"/>
                <a:gd name="T3" fmla="*/ 0 h 306"/>
                <a:gd name="T4" fmla="*/ 0 w 294"/>
                <a:gd name="T5" fmla="*/ 133 h 306"/>
                <a:gd name="T6" fmla="*/ 55 w 294"/>
                <a:gd name="T7" fmla="*/ 306 h 306"/>
                <a:gd name="T8" fmla="*/ 294 w 294"/>
                <a:gd name="T9" fmla="*/ 258 h 306"/>
              </a:gdLst>
              <a:ahLst/>
              <a:cxnLst>
                <a:cxn ang="0">
                  <a:pos x="T0" y="T1"/>
                </a:cxn>
                <a:cxn ang="0">
                  <a:pos x="T2" y="T3"/>
                </a:cxn>
                <a:cxn ang="0">
                  <a:pos x="T4" y="T5"/>
                </a:cxn>
                <a:cxn ang="0">
                  <a:pos x="T6" y="T7"/>
                </a:cxn>
                <a:cxn ang="0">
                  <a:pos x="T8" y="T9"/>
                </a:cxn>
              </a:cxnLst>
              <a:rect l="0" t="0" r="r" b="b"/>
              <a:pathLst>
                <a:path w="294" h="306">
                  <a:moveTo>
                    <a:pt x="294" y="258"/>
                  </a:moveTo>
                  <a:cubicBezTo>
                    <a:pt x="212" y="0"/>
                    <a:pt x="212" y="0"/>
                    <a:pt x="212" y="0"/>
                  </a:cubicBezTo>
                  <a:cubicBezTo>
                    <a:pt x="145" y="78"/>
                    <a:pt x="42" y="119"/>
                    <a:pt x="0" y="133"/>
                  </a:cubicBezTo>
                  <a:cubicBezTo>
                    <a:pt x="55" y="306"/>
                    <a:pt x="55" y="306"/>
                    <a:pt x="55" y="306"/>
                  </a:cubicBezTo>
                  <a:cubicBezTo>
                    <a:pt x="86" y="296"/>
                    <a:pt x="208" y="260"/>
                    <a:pt x="294" y="25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65000" lnSpcReduction="20000"/>
            </a:bodyPr>
            <a:lstStyle/>
            <a:p>
              <a:pPr algn="ctr"/>
              <a:endParaRPr>
                <a:solidFill>
                  <a:schemeClr val="dk1"/>
                </a:solidFill>
                <a:latin typeface="微软雅黑" panose="020B0503020204020204" pitchFamily="34" charset="-122"/>
                <a:ea typeface="微软雅黑" panose="020B0503020204020204" pitchFamily="34" charset="-122"/>
              </a:endParaRPr>
            </a:p>
          </p:txBody>
        </p:sp>
        <p:sp>
          <p:nvSpPr>
            <p:cNvPr id="18" name="任意多边形 77"/>
            <p:cNvSpPr/>
            <p:nvPr>
              <p:custDataLst>
                <p:tags r:id="rId8"/>
              </p:custDataLst>
            </p:nvPr>
          </p:nvSpPr>
          <p:spPr bwMode="auto">
            <a:xfrm>
              <a:off x="1489448" y="4941890"/>
              <a:ext cx="346463" cy="111962"/>
            </a:xfrm>
            <a:custGeom>
              <a:avLst/>
              <a:gdLst>
                <a:gd name="T0" fmla="*/ 0 w 261"/>
                <a:gd name="T1" fmla="*/ 48 h 85"/>
                <a:gd name="T2" fmla="*/ 12 w 261"/>
                <a:gd name="T3" fmla="*/ 85 h 85"/>
                <a:gd name="T4" fmla="*/ 261 w 261"/>
                <a:gd name="T5" fmla="*/ 72 h 85"/>
                <a:gd name="T6" fmla="*/ 239 w 261"/>
                <a:gd name="T7" fmla="*/ 0 h 85"/>
                <a:gd name="T8" fmla="*/ 0 w 261"/>
                <a:gd name="T9" fmla="*/ 48 h 85"/>
              </a:gdLst>
              <a:ahLst/>
              <a:cxnLst>
                <a:cxn ang="0">
                  <a:pos x="T0" y="T1"/>
                </a:cxn>
                <a:cxn ang="0">
                  <a:pos x="T2" y="T3"/>
                </a:cxn>
                <a:cxn ang="0">
                  <a:pos x="T4" y="T5"/>
                </a:cxn>
                <a:cxn ang="0">
                  <a:pos x="T6" y="T7"/>
                </a:cxn>
                <a:cxn ang="0">
                  <a:pos x="T8" y="T9"/>
                </a:cxn>
              </a:cxnLst>
              <a:rect l="0" t="0" r="r" b="b"/>
              <a:pathLst>
                <a:path w="261" h="85">
                  <a:moveTo>
                    <a:pt x="0" y="48"/>
                  </a:moveTo>
                  <a:cubicBezTo>
                    <a:pt x="12" y="85"/>
                    <a:pt x="12" y="85"/>
                    <a:pt x="12" y="85"/>
                  </a:cubicBezTo>
                  <a:cubicBezTo>
                    <a:pt x="54" y="72"/>
                    <a:pt x="162" y="46"/>
                    <a:pt x="261" y="72"/>
                  </a:cubicBezTo>
                  <a:cubicBezTo>
                    <a:pt x="239" y="0"/>
                    <a:pt x="239" y="0"/>
                    <a:pt x="239" y="0"/>
                  </a:cubicBezTo>
                  <a:cubicBezTo>
                    <a:pt x="153" y="2"/>
                    <a:pt x="31" y="38"/>
                    <a:pt x="0" y="48"/>
                  </a:cubicBezTo>
                  <a:close/>
                </a:path>
              </a:pathLst>
            </a:custGeom>
            <a:solidFill>
              <a:srgbClr val="D1D2D4"/>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solidFill>
                  <a:schemeClr val="dk1"/>
                </a:solidFill>
                <a:latin typeface="微软雅黑" panose="020B0503020204020204" pitchFamily="34" charset="-122"/>
                <a:ea typeface="微软雅黑" panose="020B0503020204020204" pitchFamily="34" charset="-122"/>
              </a:endParaRPr>
            </a:p>
          </p:txBody>
        </p:sp>
        <p:sp>
          <p:nvSpPr>
            <p:cNvPr id="19" name="任意多边形 78"/>
            <p:cNvSpPr/>
            <p:nvPr>
              <p:custDataLst>
                <p:tags r:id="rId9"/>
              </p:custDataLst>
            </p:nvPr>
          </p:nvSpPr>
          <p:spPr bwMode="auto">
            <a:xfrm>
              <a:off x="1854425" y="4679178"/>
              <a:ext cx="84632" cy="186015"/>
            </a:xfrm>
            <a:custGeom>
              <a:avLst/>
              <a:gdLst>
                <a:gd name="T0" fmla="*/ 39 w 64"/>
                <a:gd name="T1" fmla="*/ 15 h 140"/>
                <a:gd name="T2" fmla="*/ 0 w 64"/>
                <a:gd name="T3" fmla="*/ 0 h 140"/>
                <a:gd name="T4" fmla="*/ 44 w 64"/>
                <a:gd name="T5" fmla="*/ 140 h 140"/>
                <a:gd name="T6" fmla="*/ 39 w 64"/>
                <a:gd name="T7" fmla="*/ 15 h 140"/>
              </a:gdLst>
              <a:ahLst/>
              <a:cxnLst>
                <a:cxn ang="0">
                  <a:pos x="T0" y="T1"/>
                </a:cxn>
                <a:cxn ang="0">
                  <a:pos x="T2" y="T3"/>
                </a:cxn>
                <a:cxn ang="0">
                  <a:pos x="T4" y="T5"/>
                </a:cxn>
                <a:cxn ang="0">
                  <a:pos x="T6" y="T7"/>
                </a:cxn>
              </a:cxnLst>
              <a:rect l="0" t="0" r="r" b="b"/>
              <a:pathLst>
                <a:path w="64" h="140">
                  <a:moveTo>
                    <a:pt x="39" y="15"/>
                  </a:moveTo>
                  <a:cubicBezTo>
                    <a:pt x="28" y="7"/>
                    <a:pt x="14" y="2"/>
                    <a:pt x="0" y="0"/>
                  </a:cubicBezTo>
                  <a:cubicBezTo>
                    <a:pt x="44" y="140"/>
                    <a:pt x="44" y="140"/>
                    <a:pt x="44" y="140"/>
                  </a:cubicBezTo>
                  <a:cubicBezTo>
                    <a:pt x="64" y="95"/>
                    <a:pt x="51" y="46"/>
                    <a:pt x="39" y="15"/>
                  </a:cubicBezTo>
                  <a:close/>
                </a:path>
              </a:pathLst>
            </a:custGeom>
            <a:solidFill>
              <a:srgbClr val="CECFD0"/>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solidFill>
                  <a:schemeClr val="dk1"/>
                </a:solidFill>
                <a:latin typeface="微软雅黑" panose="020B0503020204020204" pitchFamily="34" charset="-122"/>
                <a:ea typeface="微软雅黑" panose="020B0503020204020204" pitchFamily="34" charset="-122"/>
              </a:endParaRPr>
            </a:p>
          </p:txBody>
        </p:sp>
        <p:sp>
          <p:nvSpPr>
            <p:cNvPr id="20" name="任意多边形 79"/>
            <p:cNvSpPr/>
            <p:nvPr>
              <p:custDataLst>
                <p:tags r:id="rId10"/>
              </p:custDataLst>
            </p:nvPr>
          </p:nvSpPr>
          <p:spPr bwMode="auto">
            <a:xfrm>
              <a:off x="1905556" y="4699454"/>
              <a:ext cx="56422" cy="171909"/>
            </a:xfrm>
            <a:custGeom>
              <a:avLst/>
              <a:gdLst>
                <a:gd name="T0" fmla="*/ 32 w 42"/>
                <a:gd name="T1" fmla="*/ 43 h 130"/>
                <a:gd name="T2" fmla="*/ 0 w 42"/>
                <a:gd name="T3" fmla="*/ 0 h 130"/>
                <a:gd name="T4" fmla="*/ 5 w 42"/>
                <a:gd name="T5" fmla="*/ 125 h 130"/>
                <a:gd name="T6" fmla="*/ 7 w 42"/>
                <a:gd name="T7" fmla="*/ 130 h 130"/>
                <a:gd name="T8" fmla="*/ 32 w 42"/>
                <a:gd name="T9" fmla="*/ 43 h 130"/>
              </a:gdLst>
              <a:ahLst/>
              <a:cxnLst>
                <a:cxn ang="0">
                  <a:pos x="T0" y="T1"/>
                </a:cxn>
                <a:cxn ang="0">
                  <a:pos x="T2" y="T3"/>
                </a:cxn>
                <a:cxn ang="0">
                  <a:pos x="T4" y="T5"/>
                </a:cxn>
                <a:cxn ang="0">
                  <a:pos x="T6" y="T7"/>
                </a:cxn>
                <a:cxn ang="0">
                  <a:pos x="T8" y="T9"/>
                </a:cxn>
              </a:cxnLst>
              <a:rect l="0" t="0" r="r" b="b"/>
              <a:pathLst>
                <a:path w="42" h="130">
                  <a:moveTo>
                    <a:pt x="32" y="43"/>
                  </a:moveTo>
                  <a:cubicBezTo>
                    <a:pt x="26" y="25"/>
                    <a:pt x="15" y="10"/>
                    <a:pt x="0" y="0"/>
                  </a:cubicBezTo>
                  <a:cubicBezTo>
                    <a:pt x="12" y="31"/>
                    <a:pt x="25" y="80"/>
                    <a:pt x="5" y="125"/>
                  </a:cubicBezTo>
                  <a:cubicBezTo>
                    <a:pt x="7" y="130"/>
                    <a:pt x="7" y="130"/>
                    <a:pt x="7" y="130"/>
                  </a:cubicBezTo>
                  <a:cubicBezTo>
                    <a:pt x="31" y="109"/>
                    <a:pt x="42" y="75"/>
                    <a:pt x="32" y="4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solidFill>
                  <a:schemeClr val="dk1"/>
                </a:solidFill>
                <a:latin typeface="微软雅黑" panose="020B0503020204020204" pitchFamily="34" charset="-122"/>
                <a:ea typeface="微软雅黑" panose="020B0503020204020204" pitchFamily="34" charset="-122"/>
              </a:endParaRPr>
            </a:p>
          </p:txBody>
        </p:sp>
        <p:sp>
          <p:nvSpPr>
            <p:cNvPr id="21" name="任意多边形 80"/>
            <p:cNvSpPr/>
            <p:nvPr>
              <p:custDataLst>
                <p:tags r:id="rId11"/>
              </p:custDataLst>
            </p:nvPr>
          </p:nvSpPr>
          <p:spPr bwMode="auto">
            <a:xfrm>
              <a:off x="1699265" y="4429689"/>
              <a:ext cx="226567" cy="470767"/>
            </a:xfrm>
            <a:custGeom>
              <a:avLst/>
              <a:gdLst>
                <a:gd name="T0" fmla="*/ 165 w 171"/>
                <a:gd name="T1" fmla="*/ 335 h 356"/>
                <a:gd name="T2" fmla="*/ 119 w 171"/>
                <a:gd name="T3" fmla="*/ 190 h 356"/>
                <a:gd name="T4" fmla="*/ 71 w 171"/>
                <a:gd name="T5" fmla="*/ 38 h 356"/>
                <a:gd name="T6" fmla="*/ 22 w 171"/>
                <a:gd name="T7" fmla="*/ 27 h 356"/>
                <a:gd name="T8" fmla="*/ 0 w 171"/>
                <a:gd name="T9" fmla="*/ 88 h 356"/>
                <a:gd name="T10" fmla="*/ 83 w 171"/>
                <a:gd name="T11" fmla="*/ 353 h 356"/>
                <a:gd name="T12" fmla="*/ 171 w 171"/>
                <a:gd name="T13" fmla="*/ 356 h 356"/>
                <a:gd name="T14" fmla="*/ 165 w 171"/>
                <a:gd name="T15" fmla="*/ 335 h 3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1" h="356">
                  <a:moveTo>
                    <a:pt x="165" y="335"/>
                  </a:moveTo>
                  <a:cubicBezTo>
                    <a:pt x="119" y="190"/>
                    <a:pt x="119" y="190"/>
                    <a:pt x="119" y="190"/>
                  </a:cubicBezTo>
                  <a:cubicBezTo>
                    <a:pt x="71" y="38"/>
                    <a:pt x="71" y="38"/>
                    <a:pt x="71" y="38"/>
                  </a:cubicBezTo>
                  <a:cubicBezTo>
                    <a:pt x="59" y="0"/>
                    <a:pt x="22" y="27"/>
                    <a:pt x="22" y="27"/>
                  </a:cubicBezTo>
                  <a:cubicBezTo>
                    <a:pt x="17" y="49"/>
                    <a:pt x="10" y="69"/>
                    <a:pt x="0" y="88"/>
                  </a:cubicBezTo>
                  <a:cubicBezTo>
                    <a:pt x="83" y="353"/>
                    <a:pt x="83" y="353"/>
                    <a:pt x="83" y="353"/>
                  </a:cubicBezTo>
                  <a:cubicBezTo>
                    <a:pt x="171" y="356"/>
                    <a:pt x="171" y="356"/>
                    <a:pt x="171" y="356"/>
                  </a:cubicBezTo>
                  <a:lnTo>
                    <a:pt x="165" y="33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92500" lnSpcReduction="10000"/>
            </a:bodyPr>
            <a:lstStyle/>
            <a:p>
              <a:pPr algn="ctr"/>
              <a:endParaRPr>
                <a:solidFill>
                  <a:schemeClr val="dk1"/>
                </a:solidFill>
                <a:latin typeface="微软雅黑" panose="020B0503020204020204" pitchFamily="34" charset="-122"/>
                <a:ea typeface="微软雅黑" panose="020B0503020204020204" pitchFamily="34" charset="-122"/>
              </a:endParaRPr>
            </a:p>
          </p:txBody>
        </p:sp>
        <p:sp>
          <p:nvSpPr>
            <p:cNvPr id="22" name="任意多边形 81"/>
            <p:cNvSpPr/>
            <p:nvPr>
              <p:custDataLst>
                <p:tags r:id="rId12"/>
              </p:custDataLst>
            </p:nvPr>
          </p:nvSpPr>
          <p:spPr bwMode="auto">
            <a:xfrm>
              <a:off x="1809464" y="4896929"/>
              <a:ext cx="187778" cy="227449"/>
            </a:xfrm>
            <a:custGeom>
              <a:avLst/>
              <a:gdLst>
                <a:gd name="T0" fmla="*/ 0 w 142"/>
                <a:gd name="T1" fmla="*/ 0 h 172"/>
                <a:gd name="T2" fmla="*/ 43 w 142"/>
                <a:gd name="T3" fmla="*/ 134 h 172"/>
                <a:gd name="T4" fmla="*/ 96 w 142"/>
                <a:gd name="T5" fmla="*/ 171 h 172"/>
                <a:gd name="T6" fmla="*/ 130 w 142"/>
                <a:gd name="T7" fmla="*/ 134 h 172"/>
                <a:gd name="T8" fmla="*/ 88 w 142"/>
                <a:gd name="T9" fmla="*/ 3 h 172"/>
                <a:gd name="T10" fmla="*/ 0 w 142"/>
                <a:gd name="T11" fmla="*/ 0 h 172"/>
              </a:gdLst>
              <a:ahLst/>
              <a:cxnLst>
                <a:cxn ang="0">
                  <a:pos x="T0" y="T1"/>
                </a:cxn>
                <a:cxn ang="0">
                  <a:pos x="T2" y="T3"/>
                </a:cxn>
                <a:cxn ang="0">
                  <a:pos x="T4" y="T5"/>
                </a:cxn>
                <a:cxn ang="0">
                  <a:pos x="T6" y="T7"/>
                </a:cxn>
                <a:cxn ang="0">
                  <a:pos x="T8" y="T9"/>
                </a:cxn>
                <a:cxn ang="0">
                  <a:pos x="T10" y="T11"/>
                </a:cxn>
              </a:cxnLst>
              <a:rect l="0" t="0" r="r" b="b"/>
              <a:pathLst>
                <a:path w="142" h="172">
                  <a:moveTo>
                    <a:pt x="0" y="0"/>
                  </a:moveTo>
                  <a:cubicBezTo>
                    <a:pt x="43" y="134"/>
                    <a:pt x="43" y="134"/>
                    <a:pt x="43" y="134"/>
                  </a:cubicBezTo>
                  <a:cubicBezTo>
                    <a:pt x="62" y="143"/>
                    <a:pt x="80" y="155"/>
                    <a:pt x="96" y="171"/>
                  </a:cubicBezTo>
                  <a:cubicBezTo>
                    <a:pt x="96" y="171"/>
                    <a:pt x="142" y="172"/>
                    <a:pt x="130" y="134"/>
                  </a:cubicBezTo>
                  <a:cubicBezTo>
                    <a:pt x="88" y="3"/>
                    <a:pt x="88" y="3"/>
                    <a:pt x="88" y="3"/>
                  </a:cubicBezTo>
                  <a:lnTo>
                    <a:pt x="0" y="0"/>
                  </a:lnTo>
                  <a:close/>
                </a:path>
              </a:pathLst>
            </a:custGeom>
            <a:solidFill>
              <a:srgbClr val="E6E7E8"/>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solidFill>
                  <a:schemeClr val="dk1"/>
                </a:solidFill>
                <a:latin typeface="微软雅黑" panose="020B0503020204020204" pitchFamily="34" charset="-122"/>
                <a:ea typeface="微软雅黑" panose="020B0503020204020204" pitchFamily="34" charset="-122"/>
              </a:endParaRPr>
            </a:p>
          </p:txBody>
        </p:sp>
        <p:sp>
          <p:nvSpPr>
            <p:cNvPr id="23" name="任意多边形 82"/>
            <p:cNvSpPr/>
            <p:nvPr>
              <p:custDataLst>
                <p:tags r:id="rId13"/>
              </p:custDataLst>
            </p:nvPr>
          </p:nvSpPr>
          <p:spPr bwMode="auto">
            <a:xfrm>
              <a:off x="1691331" y="4567216"/>
              <a:ext cx="129594" cy="362332"/>
            </a:xfrm>
            <a:custGeom>
              <a:avLst/>
              <a:gdLst>
                <a:gd name="T0" fmla="*/ 11 w 98"/>
                <a:gd name="T1" fmla="*/ 0 h 274"/>
                <a:gd name="T2" fmla="*/ 0 w 98"/>
                <a:gd name="T3" fmla="*/ 16 h 274"/>
                <a:gd name="T4" fmla="*/ 81 w 98"/>
                <a:gd name="T5" fmla="*/ 273 h 274"/>
                <a:gd name="T6" fmla="*/ 98 w 98"/>
                <a:gd name="T7" fmla="*/ 274 h 274"/>
                <a:gd name="T8" fmla="*/ 11 w 98"/>
                <a:gd name="T9" fmla="*/ 0 h 274"/>
              </a:gdLst>
              <a:ahLst/>
              <a:cxnLst>
                <a:cxn ang="0">
                  <a:pos x="T0" y="T1"/>
                </a:cxn>
                <a:cxn ang="0">
                  <a:pos x="T2" y="T3"/>
                </a:cxn>
                <a:cxn ang="0">
                  <a:pos x="T4" y="T5"/>
                </a:cxn>
                <a:cxn ang="0">
                  <a:pos x="T6" y="T7"/>
                </a:cxn>
                <a:cxn ang="0">
                  <a:pos x="T8" y="T9"/>
                </a:cxn>
              </a:cxnLst>
              <a:rect l="0" t="0" r="r" b="b"/>
              <a:pathLst>
                <a:path w="98" h="274">
                  <a:moveTo>
                    <a:pt x="11" y="0"/>
                  </a:moveTo>
                  <a:cubicBezTo>
                    <a:pt x="8" y="6"/>
                    <a:pt x="4" y="11"/>
                    <a:pt x="0" y="16"/>
                  </a:cubicBezTo>
                  <a:cubicBezTo>
                    <a:pt x="81" y="273"/>
                    <a:pt x="81" y="273"/>
                    <a:pt x="81" y="273"/>
                  </a:cubicBezTo>
                  <a:cubicBezTo>
                    <a:pt x="98" y="274"/>
                    <a:pt x="98" y="274"/>
                    <a:pt x="98" y="274"/>
                  </a:cubicBezTo>
                  <a:lnTo>
                    <a:pt x="11" y="0"/>
                  </a:lnTo>
                  <a:close/>
                </a:path>
              </a:pathLst>
            </a:custGeom>
            <a:solidFill>
              <a:srgbClr val="006E94"/>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70000" lnSpcReduction="20000"/>
            </a:bodyPr>
            <a:lstStyle/>
            <a:p>
              <a:pPr algn="ctr"/>
              <a:endParaRPr>
                <a:solidFill>
                  <a:schemeClr val="dk1"/>
                </a:solidFill>
                <a:latin typeface="微软雅黑" panose="020B0503020204020204" pitchFamily="34" charset="-122"/>
                <a:ea typeface="微软雅黑" panose="020B0503020204020204" pitchFamily="34" charset="-122"/>
              </a:endParaRPr>
            </a:p>
          </p:txBody>
        </p:sp>
        <p:sp>
          <p:nvSpPr>
            <p:cNvPr id="24" name="任意多边形 83"/>
            <p:cNvSpPr/>
            <p:nvPr>
              <p:custDataLst>
                <p:tags r:id="rId14"/>
              </p:custDataLst>
            </p:nvPr>
          </p:nvSpPr>
          <p:spPr bwMode="auto">
            <a:xfrm>
              <a:off x="1798885" y="4928666"/>
              <a:ext cx="61711" cy="125185"/>
            </a:xfrm>
            <a:custGeom>
              <a:avLst/>
              <a:gdLst>
                <a:gd name="T0" fmla="*/ 0 w 47"/>
                <a:gd name="T1" fmla="*/ 0 h 95"/>
                <a:gd name="T2" fmla="*/ 28 w 47"/>
                <a:gd name="T3" fmla="*/ 89 h 95"/>
                <a:gd name="T4" fmla="*/ 47 w 47"/>
                <a:gd name="T5" fmla="*/ 95 h 95"/>
                <a:gd name="T6" fmla="*/ 17 w 47"/>
                <a:gd name="T7" fmla="*/ 1 h 95"/>
                <a:gd name="T8" fmla="*/ 0 w 47"/>
                <a:gd name="T9" fmla="*/ 0 h 95"/>
              </a:gdLst>
              <a:ahLst/>
              <a:cxnLst>
                <a:cxn ang="0">
                  <a:pos x="T0" y="T1"/>
                </a:cxn>
                <a:cxn ang="0">
                  <a:pos x="T2" y="T3"/>
                </a:cxn>
                <a:cxn ang="0">
                  <a:pos x="T4" y="T5"/>
                </a:cxn>
                <a:cxn ang="0">
                  <a:pos x="T6" y="T7"/>
                </a:cxn>
                <a:cxn ang="0">
                  <a:pos x="T8" y="T9"/>
                </a:cxn>
              </a:cxnLst>
              <a:rect l="0" t="0" r="r" b="b"/>
              <a:pathLst>
                <a:path w="47" h="95">
                  <a:moveTo>
                    <a:pt x="0" y="0"/>
                  </a:moveTo>
                  <a:cubicBezTo>
                    <a:pt x="28" y="89"/>
                    <a:pt x="28" y="89"/>
                    <a:pt x="28" y="89"/>
                  </a:cubicBezTo>
                  <a:cubicBezTo>
                    <a:pt x="34" y="91"/>
                    <a:pt x="41" y="93"/>
                    <a:pt x="47" y="95"/>
                  </a:cubicBezTo>
                  <a:cubicBezTo>
                    <a:pt x="17" y="1"/>
                    <a:pt x="17" y="1"/>
                    <a:pt x="17" y="1"/>
                  </a:cubicBezTo>
                  <a:lnTo>
                    <a:pt x="0" y="0"/>
                  </a:lnTo>
                  <a:close/>
                </a:path>
              </a:pathLst>
            </a:custGeom>
            <a:solidFill>
              <a:srgbClr val="005473"/>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solidFill>
                  <a:schemeClr val="dk1"/>
                </a:solidFill>
                <a:latin typeface="微软雅黑" panose="020B0503020204020204" pitchFamily="34" charset="-122"/>
                <a:ea typeface="微软雅黑" panose="020B0503020204020204" pitchFamily="34" charset="-122"/>
              </a:endParaRPr>
            </a:p>
          </p:txBody>
        </p:sp>
      </p:grpSp>
      <p:sp>
        <p:nvSpPr>
          <p:cNvPr id="5" name="矩形 4"/>
          <p:cNvSpPr/>
          <p:nvPr>
            <p:custDataLst>
              <p:tags r:id="rId15"/>
            </p:custDataLst>
          </p:nvPr>
        </p:nvSpPr>
        <p:spPr>
          <a:xfrm>
            <a:off x="496570" y="2288540"/>
            <a:ext cx="11245215" cy="4421505"/>
          </a:xfrm>
          <a:prstGeom prst="rect">
            <a:avLst/>
          </a:prstGeom>
          <a:solidFill>
            <a:schemeClr val="lt1"/>
          </a:solidFill>
          <a:ln>
            <a:noFill/>
          </a:ln>
          <a:effectLst>
            <a:outerShdw blurRad="127000" dist="38100" dir="5400000" algn="t" rotWithShape="0">
              <a:schemeClr val="dk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rmAutofit/>
          </a:bodyPr>
          <a:lstStyle/>
          <a:p>
            <a:pPr lvl="0" algn="ctr">
              <a:spcBef>
                <a:spcPct val="0"/>
              </a:spcBef>
              <a:spcAft>
                <a:spcPct val="0"/>
              </a:spcAft>
              <a:buClrTx/>
              <a:buSzTx/>
              <a:buFontTx/>
            </a:pPr>
            <a:r>
              <a:rPr kumimoji="1" lang="zh-CN" altLang="en-US" sz="1600" b="1" noProof="0">
                <a:ln>
                  <a:noFill/>
                </a:ln>
                <a:solidFill>
                  <a:prstClr val="white"/>
                </a:solidFill>
                <a:effectLst/>
                <a:uLnTx/>
                <a:uFillTx/>
                <a:latin typeface="微软雅黑" panose="020B0503020204020204" pitchFamily="34" charset="-122"/>
                <a:ea typeface="微软雅黑" panose="020B0503020204020204" pitchFamily="34" charset="-122"/>
                <a:sym typeface="+mn-ea"/>
              </a:rPr>
              <a:t>2</a:t>
            </a:r>
            <a:endParaRPr kumimoji="1" lang="zh-CN" altLang="en-US" sz="1600" b="1" noProof="0">
              <a:ln>
                <a:noFill/>
              </a:ln>
              <a:solidFill>
                <a:prstClr val="white"/>
              </a:solidFill>
              <a:effectLst/>
              <a:uLnTx/>
              <a:uFillTx/>
              <a:latin typeface="微软雅黑" panose="020B0503020204020204" pitchFamily="34" charset="-122"/>
              <a:ea typeface="微软雅黑" panose="020B0503020204020204" pitchFamily="34" charset="-122"/>
              <a:sym typeface="+mn-ea"/>
            </a:endParaRPr>
          </a:p>
        </p:txBody>
      </p:sp>
      <p:sp>
        <p:nvSpPr>
          <p:cNvPr id="6" name="Object 901"/>
          <p:cNvSpPr txBox="1"/>
          <p:nvPr>
            <p:custDataLst>
              <p:tags r:id="rId16"/>
            </p:custDataLst>
          </p:nvPr>
        </p:nvSpPr>
        <p:spPr>
          <a:xfrm>
            <a:off x="609556" y="464825"/>
            <a:ext cx="10972876" cy="789305"/>
          </a:xfrm>
          <a:prstGeom prst="rect">
            <a:avLst/>
          </a:prstGeom>
        </p:spPr>
        <p:txBody>
          <a:bodyPr vert="horz" lIns="63500" tIns="25400" rIns="63500" bIns="25400" rtlCol="0" anchor="b" anchorCtr="0">
            <a:normAutofit/>
          </a:bodyPr>
          <a:lstStyle/>
          <a:p>
            <a:pPr marL="0" indent="0" algn="l" fontAlgn="auto">
              <a:lnSpc>
                <a:spcPct val="100000"/>
              </a:lnSpc>
              <a:spcBef>
                <a:spcPct val="0"/>
              </a:spcBef>
              <a:spcAft>
                <a:spcPct val="0"/>
              </a:spcAft>
              <a:buSzTx/>
              <a:buNone/>
            </a:pPr>
            <a:r>
              <a:rPr lang="zh-CN" sz="4400" b="1" i="0" spc="320">
                <a:solidFill>
                  <a:schemeClr val="lt1"/>
                </a:solidFill>
                <a:latin typeface="微软雅黑" panose="020B0503020204020204" pitchFamily="34" charset="-122"/>
                <a:ea typeface="微软雅黑" panose="020B0503020204020204" pitchFamily="34" charset="-122"/>
              </a:rPr>
              <a:t>参考范例</a:t>
            </a:r>
            <a:endParaRPr lang="zh-CN" sz="4400" b="1" i="0" spc="320">
              <a:solidFill>
                <a:schemeClr val="lt1"/>
              </a:solidFill>
              <a:latin typeface="微软雅黑" panose="020B0503020204020204" pitchFamily="34" charset="-122"/>
              <a:ea typeface="微软雅黑" panose="020B0503020204020204" pitchFamily="34" charset="-122"/>
            </a:endParaRPr>
          </a:p>
        </p:txBody>
      </p:sp>
      <p:sp>
        <p:nvSpPr>
          <p:cNvPr id="7" name="Object 902"/>
          <p:cNvSpPr txBox="1"/>
          <p:nvPr>
            <p:custDataLst>
              <p:tags r:id="rId17"/>
            </p:custDataLst>
          </p:nvPr>
        </p:nvSpPr>
        <p:spPr>
          <a:xfrm>
            <a:off x="609556" y="1424168"/>
            <a:ext cx="10972876" cy="406923"/>
          </a:xfrm>
          <a:prstGeom prst="rect">
            <a:avLst/>
          </a:prstGeom>
        </p:spPr>
        <p:txBody>
          <a:bodyPr vert="horz" lIns="63500" tIns="25400" rIns="63500" bIns="25400" rtlCol="0" anchor="t" anchorCtr="0">
            <a:noAutofit/>
          </a:bodyPr>
          <a:lstStyle/>
          <a:p>
            <a:pPr marL="0" indent="0" algn="l" fontAlgn="auto">
              <a:lnSpc>
                <a:spcPct val="100000"/>
              </a:lnSpc>
              <a:spcBef>
                <a:spcPct val="0"/>
              </a:spcBef>
              <a:spcAft>
                <a:spcPct val="0"/>
              </a:spcAft>
              <a:buSzTx/>
              <a:buNone/>
            </a:pPr>
            <a:r>
              <a:rPr lang="zh-CN" sz="2800" b="1" spc="80">
                <a:solidFill>
                  <a:srgbClr val="FFFF00"/>
                </a:solidFill>
                <a:latin typeface="微软雅黑" panose="020B0503020204020204" pitchFamily="34" charset="-122"/>
                <a:ea typeface="微软雅黑" panose="020B0503020204020204" pitchFamily="34" charset="-122"/>
              </a:rPr>
              <a:t>《自然选择的证明》中比较“难懂”的长句理解示例</a:t>
            </a:r>
            <a:endParaRPr lang="zh-CN" sz="2800" b="1" spc="80">
              <a:solidFill>
                <a:srgbClr val="FFFF00"/>
              </a:solidFill>
              <a:latin typeface="微软雅黑" panose="020B0503020204020204" pitchFamily="34" charset="-122"/>
              <a:ea typeface="微软雅黑" panose="020B0503020204020204" pitchFamily="34" charset="-122"/>
            </a:endParaRPr>
          </a:p>
        </p:txBody>
      </p:sp>
      <p:sp>
        <p:nvSpPr>
          <p:cNvPr id="11" name="Title 6"/>
          <p:cNvSpPr txBox="1"/>
          <p:nvPr>
            <p:custDataLst>
              <p:tags r:id="rId18"/>
            </p:custDataLst>
          </p:nvPr>
        </p:nvSpPr>
        <p:spPr>
          <a:xfrm>
            <a:off x="592455" y="2288540"/>
            <a:ext cx="10989310" cy="191389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smtClean="0">
                <a:ln w="3175">
                  <a:noFill/>
                </a:ln>
                <a:solidFill>
                  <a:schemeClr val="tx1"/>
                </a:solidFill>
                <a:effectLst/>
                <a:latin typeface="+mj-lt"/>
                <a:ea typeface="+mn-ea"/>
                <a:cs typeface="Segoe UI" panose="020B0502040204020203" pitchFamily="34" charset="0"/>
              </a:defRPr>
            </a:lvl1pPr>
          </a:lstStyle>
          <a:p>
            <a:pPr marL="0" lvl="0" indent="-400050" algn="l" fontAlgn="ctr">
              <a:lnSpc>
                <a:spcPct val="130000"/>
              </a:lnSpc>
              <a:spcBef>
                <a:spcPts val="1000"/>
              </a:spcBef>
              <a:spcAft>
                <a:spcPct val="0"/>
              </a:spcAft>
              <a:buSzTx/>
              <a:buFont typeface="+mj-ea"/>
              <a:buNone/>
            </a:pPr>
            <a:r>
              <a:rPr lang="zh-CN" sz="2400" b="1" spc="100">
                <a:ln w="3175">
                  <a:noFill/>
                  <a:prstDash val="dash"/>
                </a:ln>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虽然两个地区具有适于同一物种生活的相同的自然条件,|但如果两个地区长期隔离的话,‖它们之间的生物存在极大的差异,人们也就不必为怪了,Ⅲ因为生物与生物之间的关系是一切关系中最重要的。</a:t>
            </a:r>
            <a:endParaRPr lang="zh-CN" sz="2400" b="1" spc="100">
              <a:ln w="3175">
                <a:noFill/>
                <a:prstDash val="dash"/>
              </a:ln>
              <a:solidFill>
                <a:srgbClr val="FF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Title 6"/>
          <p:cNvSpPr txBox="1"/>
          <p:nvPr>
            <p:custDataLst>
              <p:tags r:id="rId19"/>
            </p:custDataLst>
          </p:nvPr>
        </p:nvSpPr>
        <p:spPr>
          <a:xfrm>
            <a:off x="593090" y="4409440"/>
            <a:ext cx="10989310" cy="191389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smtClean="0">
                <a:ln w="3175">
                  <a:noFill/>
                </a:ln>
                <a:solidFill>
                  <a:schemeClr val="tx1"/>
                </a:solidFill>
                <a:effectLst/>
                <a:latin typeface="+mj-lt"/>
                <a:ea typeface="+mn-ea"/>
                <a:cs typeface="Segoe UI" panose="020B0502040204020203" pitchFamily="34" charset="0"/>
              </a:defRPr>
            </a:lvl1pPr>
          </a:lstStyle>
          <a:p>
            <a:pPr marL="0" lvl="0" indent="-400050" algn="l" fontAlgn="ctr">
              <a:lnSpc>
                <a:spcPct val="130000"/>
              </a:lnSpc>
              <a:spcBef>
                <a:spcPts val="1000"/>
              </a:spcBef>
              <a:spcAft>
                <a:spcPct val="0"/>
              </a:spcAft>
              <a:buSzTx/>
              <a:buFont typeface="+mj-ea"/>
              <a:buNone/>
            </a:pPr>
            <a:r>
              <a:rPr lang="zh-CN" sz="2400" b="1" spc="100">
                <a:ln w="3175">
                  <a:noFill/>
                  <a:prstDash val="dash"/>
                </a:ln>
                <a:solidFill>
                  <a:srgbClr val="0070C0"/>
                </a:solidFill>
                <a:latin typeface="微软雅黑" panose="020B0503020204020204" pitchFamily="34" charset="-122"/>
                <a:ea typeface="微软雅黑" panose="020B0503020204020204" pitchFamily="34" charset="-122"/>
                <a:cs typeface="微软雅黑" panose="020B0503020204020204" pitchFamily="34" charset="-122"/>
              </a:rPr>
              <a:t>这是一个多重复句。第一层为转折关系,第二层为假设关系,第三层为因果关系。这个多重复句的核心意思是说如果两个地区长期隔离,它们之间的生物会存在极大的差异。</a:t>
            </a:r>
            <a:endParaRPr lang="zh-CN" sz="2400" b="1" spc="100">
              <a:ln w="3175">
                <a:noFill/>
                <a:prstDash val="dash"/>
              </a:ln>
              <a:solidFill>
                <a:srgbClr val="0070C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ustDataLst>
      <p:tags r:id="rId20"/>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edge">
                                      <p:cBhvr>
                                        <p:cTn id="7" dur="20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edge">
                                      <p:cBhvr>
                                        <p:cTn id="12"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13" name="组合 12"/>
          <p:cNvGrpSpPr/>
          <p:nvPr userDrawn="1">
            <p:custDataLst>
              <p:tags r:id="rId1"/>
            </p:custDataLst>
          </p:nvPr>
        </p:nvGrpSpPr>
        <p:grpSpPr>
          <a:xfrm>
            <a:off x="11277600" y="5752465"/>
            <a:ext cx="914400" cy="914400"/>
            <a:chOff x="11277600" y="5752233"/>
            <a:chExt cx="914400" cy="914400"/>
          </a:xfrm>
        </p:grpSpPr>
        <p:sp>
          <p:nvSpPr>
            <p:cNvPr id="8" name="矩形 7"/>
            <p:cNvSpPr/>
            <p:nvPr userDrawn="1">
              <p:custDataLst>
                <p:tags r:id="rId2"/>
              </p:custDataLst>
            </p:nvPr>
          </p:nvSpPr>
          <p:spPr>
            <a:xfrm>
              <a:off x="11277600" y="5752233"/>
              <a:ext cx="914400" cy="914400"/>
            </a:xfrm>
            <a:prstGeom prst="rect">
              <a:avLst/>
            </a:prstGeom>
            <a:solidFill>
              <a:schemeClr val="lt1"/>
            </a:solidFill>
            <a:ln w="12700" cap="flat" cmpd="sng" algn="ctr">
              <a:noFill/>
              <a:prstDash val="solid"/>
              <a:miter lim="800000"/>
            </a:ln>
            <a:effectLst>
              <a:outerShdw blurRad="927100" sx="114000" sy="114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l"/>
              <a:endParaRPr lang="en-US" altLang="zh-CN">
                <a:solidFill>
                  <a:schemeClr val="accent1"/>
                </a:solidFill>
                <a:latin typeface="微软雅黑" panose="020B0503020204020204" pitchFamily="34" charset="-122"/>
                <a:ea typeface="微软雅黑" panose="020B0503020204020204" pitchFamily="34" charset="-122"/>
                <a:sym typeface="+mn-ea"/>
              </a:endParaRPr>
            </a:p>
          </p:txBody>
        </p:sp>
        <p:sp>
          <p:nvSpPr>
            <p:cNvPr id="12" name="任意多边形: 形状 11"/>
            <p:cNvSpPr/>
            <p:nvPr userDrawn="1">
              <p:custDataLst>
                <p:tags r:id="rId3"/>
              </p:custDataLst>
            </p:nvPr>
          </p:nvSpPr>
          <p:spPr>
            <a:xfrm>
              <a:off x="11638838" y="6018355"/>
              <a:ext cx="191925" cy="382157"/>
            </a:xfrm>
            <a:custGeom>
              <a:avLst/>
              <a:gdLst/>
              <a:ahLst/>
              <a:cxnLst/>
              <a:rect l="0" t="0" r="0" b="0"/>
              <a:pathLst>
                <a:path w="6534878" h="13012116">
                  <a:moveTo>
                    <a:pt x="739244" y="12895143"/>
                  </a:moveTo>
                  <a:lnTo>
                    <a:pt x="6534877" y="6531310"/>
                  </a:lnTo>
                  <a:lnTo>
                    <a:pt x="739244" y="175595"/>
                  </a:lnTo>
                  <a:cubicBezTo>
                    <a:pt x="648470" y="57486"/>
                    <a:pt x="499307" y="0"/>
                    <a:pt x="352747" y="26642"/>
                  </a:cubicBezTo>
                  <a:cubicBezTo>
                    <a:pt x="206187" y="53285"/>
                    <a:pt x="86799" y="159589"/>
                    <a:pt x="43399" y="302089"/>
                  </a:cubicBezTo>
                  <a:cubicBezTo>
                    <a:pt x="0" y="444589"/>
                    <a:pt x="39864" y="599395"/>
                    <a:pt x="146693" y="703209"/>
                  </a:cubicBezTo>
                  <a:lnTo>
                    <a:pt x="5414712" y="6531310"/>
                  </a:lnTo>
                  <a:lnTo>
                    <a:pt x="179162" y="12335061"/>
                  </a:lnTo>
                  <a:cubicBezTo>
                    <a:pt x="52163" y="12498621"/>
                    <a:pt x="71908" y="12732261"/>
                    <a:pt x="224556" y="12872188"/>
                  </a:cubicBezTo>
                  <a:cubicBezTo>
                    <a:pt x="377203" y="13012115"/>
                    <a:pt x="611675" y="13011507"/>
                    <a:pt x="763596" y="12870792"/>
                  </a:cubicBezTo>
                </a:path>
              </a:pathLst>
            </a:custGeom>
            <a:solidFill>
              <a:schemeClr val="accent1"/>
            </a:solidFill>
            <a:ln w="6350" cap="flat" cmpd="sng" algn="ctr">
              <a:noFill/>
              <a:prstDash val="solid"/>
              <a:miter lim="800000"/>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accent1"/>
                </a:solidFill>
                <a:latin typeface="微软雅黑" panose="020B0503020204020204" pitchFamily="34" charset="-122"/>
                <a:ea typeface="微软雅黑" panose="020B0503020204020204" pitchFamily="34" charset="-122"/>
              </a:endParaRPr>
            </a:p>
          </p:txBody>
        </p:sp>
      </p:grpSp>
      <p:sp>
        <p:nvSpPr>
          <p:cNvPr id="7" name="等腰三角形 6"/>
          <p:cNvSpPr/>
          <p:nvPr userDrawn="1">
            <p:custDataLst>
              <p:tags r:id="rId4"/>
            </p:custDataLst>
          </p:nvPr>
        </p:nvSpPr>
        <p:spPr>
          <a:xfrm rot="5400000">
            <a:off x="-144145" y="448310"/>
            <a:ext cx="720090" cy="43180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2" name="文本框 1"/>
          <p:cNvSpPr txBox="1"/>
          <p:nvPr>
            <p:custDataLst>
              <p:tags r:id="rId5"/>
            </p:custDataLst>
          </p:nvPr>
        </p:nvSpPr>
        <p:spPr>
          <a:xfrm>
            <a:off x="431800" y="5210175"/>
            <a:ext cx="10972800" cy="1190625"/>
          </a:xfrm>
          <a:prstGeom prst="rect">
            <a:avLst/>
          </a:prstGeom>
          <a:noFill/>
        </p:spPr>
        <p:txBody>
          <a:bodyPr wrap="square" lIns="63500" tIns="25400" rIns="63500" bIns="25400" rtlCol="0" anchor="t" anchorCtr="0">
            <a:noAutofit/>
          </a:bodyPr>
          <a:lstStyle/>
          <a:p>
            <a:pPr marL="0" indent="0" algn="ctr">
              <a:lnSpc>
                <a:spcPct val="100000"/>
              </a:lnSpc>
              <a:spcBef>
                <a:spcPct val="0"/>
              </a:spcBef>
              <a:spcAft>
                <a:spcPct val="0"/>
              </a:spcAft>
              <a:buSzTx/>
              <a:buNone/>
            </a:pPr>
            <a:r>
              <a:rPr lang="zh-CN" altLang="en-US" sz="4000" b="1" spc="160">
                <a:solidFill>
                  <a:srgbClr val="FF0000"/>
                </a:solidFill>
                <a:latin typeface="微软雅黑" panose="020B0503020204020204" pitchFamily="34" charset="-122"/>
                <a:ea typeface="微软雅黑" panose="020B0503020204020204" pitchFamily="34" charset="-122"/>
              </a:rPr>
              <a:t>活动二：为科学论文写提要并进行介绍</a:t>
            </a:r>
            <a:endParaRPr lang="zh-CN" altLang="en-US" sz="4000" b="1" spc="160">
              <a:solidFill>
                <a:srgbClr val="FF0000"/>
              </a:solidFill>
              <a:latin typeface="微软雅黑" panose="020B0503020204020204" pitchFamily="34" charset="-122"/>
              <a:ea typeface="微软雅黑" panose="020B0503020204020204" pitchFamily="34" charset="-122"/>
            </a:endParaRPr>
          </a:p>
        </p:txBody>
      </p:sp>
      <p:pic>
        <p:nvPicPr>
          <p:cNvPr id="3" name="图片 2"/>
          <p:cNvPicPr>
            <a:picLocks noChangeAspect="1"/>
          </p:cNvPicPr>
          <p:nvPr/>
        </p:nvPicPr>
        <p:blipFill>
          <a:blip r:embed="rId6"/>
          <a:srcRect b="15964"/>
          <a:stretch>
            <a:fillRect/>
          </a:stretch>
        </p:blipFill>
        <p:spPr>
          <a:xfrm>
            <a:off x="74295" y="238125"/>
            <a:ext cx="12043410" cy="4836795"/>
          </a:xfrm>
          <a:prstGeom prst="rect">
            <a:avLst/>
          </a:prstGeom>
        </p:spPr>
      </p:pic>
    </p:spTree>
    <p:custDataLst>
      <p:tags r:id="rId7"/>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edge">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heel(1)">
                                      <p:cBhvr>
                                        <p:cTn id="12"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7" name="图片 6"/>
          <p:cNvPicPr>
            <a:picLocks noChangeAspect="1"/>
          </p:cNvPicPr>
          <p:nvPr>
            <p:custDataLst>
              <p:tags r:id="rId1"/>
            </p:custDataLst>
          </p:nvPr>
        </p:nvPicPr>
        <p:blipFill>
          <a:blip r:embed="rId2"/>
          <a:stretch>
            <a:fillRect/>
          </a:stretch>
        </p:blipFill>
        <p:spPr>
          <a:xfrm>
            <a:off x="0" y="0"/>
            <a:ext cx="720090" cy="720090"/>
          </a:xfrm>
          <a:prstGeom prst="rect">
            <a:avLst/>
          </a:prstGeom>
        </p:spPr>
      </p:pic>
      <p:pic>
        <p:nvPicPr>
          <p:cNvPr id="6" name="图片 5"/>
          <p:cNvPicPr>
            <a:picLocks noChangeAspect="1"/>
          </p:cNvPicPr>
          <p:nvPr>
            <p:custDataLst>
              <p:tags r:id="rId3"/>
            </p:custDataLst>
          </p:nvPr>
        </p:nvPicPr>
        <p:blipFill>
          <a:blip r:embed="rId2"/>
          <a:stretch>
            <a:fillRect/>
          </a:stretch>
        </p:blipFill>
        <p:spPr>
          <a:xfrm>
            <a:off x="11471910" y="-5379"/>
            <a:ext cx="720090" cy="720090"/>
          </a:xfrm>
          <a:prstGeom prst="rect">
            <a:avLst/>
          </a:prstGeom>
        </p:spPr>
      </p:pic>
      <p:sp>
        <p:nvSpPr>
          <p:cNvPr id="2" name="矩形 1"/>
          <p:cNvSpPr/>
          <p:nvPr>
            <p:custDataLst>
              <p:tags r:id="rId4"/>
            </p:custDataLst>
          </p:nvPr>
        </p:nvSpPr>
        <p:spPr>
          <a:xfrm>
            <a:off x="384629" y="379456"/>
            <a:ext cx="11422743" cy="6099089"/>
          </a:xfrm>
          <a:prstGeom prst="rect">
            <a:avLst/>
          </a:prstGeom>
          <a:noFill/>
          <a:ln>
            <a:solidFill>
              <a:schemeClr val="lt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隶书" panose="02010509060101010101" pitchFamily="49" charset="-122"/>
              <a:ea typeface="隶书" panose="02010509060101010101" pitchFamily="49" charset="-122"/>
              <a:sym typeface="Arial" panose="020B0604020202020204" pitchFamily="34" charset="0"/>
            </a:endParaRPr>
          </a:p>
        </p:txBody>
      </p:sp>
      <p:sp>
        <p:nvSpPr>
          <p:cNvPr id="4" name="任意多边形: 形状 9"/>
          <p:cNvSpPr/>
          <p:nvPr>
            <p:custDataLst>
              <p:tags r:id="rId5"/>
            </p:custDataLst>
          </p:nvPr>
        </p:nvSpPr>
        <p:spPr>
          <a:xfrm rot="10800000">
            <a:off x="7470775" y="0"/>
            <a:ext cx="3496945" cy="2212975"/>
          </a:xfrm>
          <a:custGeom>
            <a:avLst/>
            <a:gdLst>
              <a:gd name="connsiteX0" fmla="*/ 1748333 w 3496666"/>
              <a:gd name="connsiteY0" fmla="*/ 0 h 2212848"/>
              <a:gd name="connsiteX1" fmla="*/ 3496666 w 3496666"/>
              <a:gd name="connsiteY1" fmla="*/ 1748333 h 2212848"/>
              <a:gd name="connsiteX2" fmla="*/ 3461146 w 3496666"/>
              <a:gd name="connsiteY2" fmla="*/ 2100683 h 2212848"/>
              <a:gd name="connsiteX3" fmla="*/ 3432306 w 3496666"/>
              <a:gd name="connsiteY3" fmla="*/ 2212848 h 2212848"/>
              <a:gd name="connsiteX4" fmla="*/ 64361 w 3496666"/>
              <a:gd name="connsiteY4" fmla="*/ 2212848 h 2212848"/>
              <a:gd name="connsiteX5" fmla="*/ 35520 w 3496666"/>
              <a:gd name="connsiteY5" fmla="*/ 2100683 h 2212848"/>
              <a:gd name="connsiteX6" fmla="*/ 0 w 3496666"/>
              <a:gd name="connsiteY6" fmla="*/ 1748333 h 2212848"/>
              <a:gd name="connsiteX7" fmla="*/ 1748333 w 3496666"/>
              <a:gd name="connsiteY7" fmla="*/ 0 h 2212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96666" h="2212848">
                <a:moveTo>
                  <a:pt x="1748333" y="0"/>
                </a:moveTo>
                <a:cubicBezTo>
                  <a:pt x="2713911" y="0"/>
                  <a:pt x="3496666" y="782755"/>
                  <a:pt x="3496666" y="1748333"/>
                </a:cubicBezTo>
                <a:cubicBezTo>
                  <a:pt x="3496666" y="1869030"/>
                  <a:pt x="3484436" y="1986871"/>
                  <a:pt x="3461146" y="2100683"/>
                </a:cubicBezTo>
                <a:lnTo>
                  <a:pt x="3432306" y="2212848"/>
                </a:lnTo>
                <a:lnTo>
                  <a:pt x="64361" y="2212848"/>
                </a:lnTo>
                <a:lnTo>
                  <a:pt x="35520" y="2100683"/>
                </a:lnTo>
                <a:cubicBezTo>
                  <a:pt x="12231" y="1986871"/>
                  <a:pt x="0" y="1869030"/>
                  <a:pt x="0" y="1748333"/>
                </a:cubicBezTo>
                <a:cubicBezTo>
                  <a:pt x="0" y="782755"/>
                  <a:pt x="782755" y="0"/>
                  <a:pt x="1748333" y="0"/>
                </a:cubicBezTo>
                <a:close/>
              </a:path>
            </a:pathLst>
          </a:custGeom>
          <a:solidFill>
            <a:schemeClr val="accent5">
              <a:alpha val="1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lt1"/>
              </a:solidFill>
              <a:latin typeface="隶书" panose="02010509060101010101" pitchFamily="49" charset="-122"/>
              <a:ea typeface="隶书" panose="02010509060101010101" pitchFamily="49" charset="-122"/>
              <a:sym typeface="Arial" panose="020B0604020202020204" pitchFamily="34" charset="0"/>
            </a:endParaRPr>
          </a:p>
        </p:txBody>
      </p:sp>
      <p:sp>
        <p:nvSpPr>
          <p:cNvPr id="13" name="椭圆 12"/>
          <p:cNvSpPr/>
          <p:nvPr>
            <p:custDataLst>
              <p:tags r:id="rId6"/>
            </p:custDataLst>
          </p:nvPr>
        </p:nvSpPr>
        <p:spPr>
          <a:xfrm rot="10800000">
            <a:off x="6226810" y="1179830"/>
            <a:ext cx="870585" cy="870585"/>
          </a:xfrm>
          <a:prstGeom prst="ellipse">
            <a:avLst/>
          </a:prstGeom>
          <a:solidFill>
            <a:schemeClr val="accent4">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隶书" panose="02010509060101010101" pitchFamily="49" charset="-122"/>
              <a:ea typeface="隶书" panose="02010509060101010101" pitchFamily="49" charset="-122"/>
              <a:sym typeface="Arial" panose="020B0604020202020204" pitchFamily="34" charset="0"/>
            </a:endParaRPr>
          </a:p>
        </p:txBody>
      </p:sp>
      <p:sp>
        <p:nvSpPr>
          <p:cNvPr id="14" name="任意多边形: 形状 13"/>
          <p:cNvSpPr/>
          <p:nvPr>
            <p:custDataLst>
              <p:tags r:id="rId7"/>
            </p:custDataLst>
          </p:nvPr>
        </p:nvSpPr>
        <p:spPr>
          <a:xfrm rot="10800000">
            <a:off x="9993771" y="4794683"/>
            <a:ext cx="2198229" cy="2063317"/>
          </a:xfrm>
          <a:custGeom>
            <a:avLst/>
            <a:gdLst>
              <a:gd name="connsiteX0" fmla="*/ 0 w 2018513"/>
              <a:gd name="connsiteY0" fmla="*/ 0 h 1894638"/>
              <a:gd name="connsiteX1" fmla="*/ 1838555 w 2018513"/>
              <a:gd name="connsiteY1" fmla="*/ 0 h 1894638"/>
              <a:gd name="connsiteX2" fmla="*/ 1867557 w 2018513"/>
              <a:gd name="connsiteY2" fmla="*/ 47739 h 1894638"/>
              <a:gd name="connsiteX3" fmla="*/ 2018513 w 2018513"/>
              <a:gd name="connsiteY3" fmla="*/ 643910 h 1894638"/>
              <a:gd name="connsiteX4" fmla="*/ 767785 w 2018513"/>
              <a:gd name="connsiteY4" fmla="*/ 1894638 h 1894638"/>
              <a:gd name="connsiteX5" fmla="*/ 68491 w 2018513"/>
              <a:gd name="connsiteY5" fmla="*/ 1681033 h 1894638"/>
              <a:gd name="connsiteX6" fmla="*/ 0 w 2018513"/>
              <a:gd name="connsiteY6" fmla="*/ 1629817 h 1894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18513" h="1894638">
                <a:moveTo>
                  <a:pt x="0" y="0"/>
                </a:moveTo>
                <a:lnTo>
                  <a:pt x="1838555" y="0"/>
                </a:lnTo>
                <a:lnTo>
                  <a:pt x="1867557" y="47739"/>
                </a:lnTo>
                <a:cubicBezTo>
                  <a:pt x="1963829" y="224959"/>
                  <a:pt x="2018513" y="428048"/>
                  <a:pt x="2018513" y="643910"/>
                </a:cubicBezTo>
                <a:cubicBezTo>
                  <a:pt x="2018513" y="1334668"/>
                  <a:pt x="1458543" y="1894638"/>
                  <a:pt x="767785" y="1894638"/>
                </a:cubicBezTo>
                <a:cubicBezTo>
                  <a:pt x="508751" y="1894638"/>
                  <a:pt x="268109" y="1815892"/>
                  <a:pt x="68491" y="1681033"/>
                </a:cubicBezTo>
                <a:lnTo>
                  <a:pt x="0" y="1629817"/>
                </a:lnTo>
                <a:close/>
              </a:path>
            </a:pathLst>
          </a:custGeom>
          <a:solidFill>
            <a:schemeClr val="accent1">
              <a:alpha val="1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lt1"/>
              </a:solidFill>
              <a:latin typeface="隶书" panose="02010509060101010101" pitchFamily="49" charset="-122"/>
              <a:ea typeface="隶书" panose="02010509060101010101" pitchFamily="49" charset="-122"/>
              <a:sym typeface="Arial" panose="020B0604020202020204" pitchFamily="34" charset="0"/>
            </a:endParaRPr>
          </a:p>
        </p:txBody>
      </p:sp>
      <p:sp>
        <p:nvSpPr>
          <p:cNvPr id="5" name="文本框 4"/>
          <p:cNvSpPr txBox="1"/>
          <p:nvPr>
            <p:custDataLst>
              <p:tags r:id="rId8"/>
            </p:custDataLst>
          </p:nvPr>
        </p:nvSpPr>
        <p:spPr>
          <a:xfrm>
            <a:off x="581025" y="533900"/>
            <a:ext cx="5002530" cy="803275"/>
          </a:xfrm>
          <a:prstGeom prst="rect">
            <a:avLst/>
          </a:prstGeom>
          <a:noFill/>
        </p:spPr>
        <p:txBody>
          <a:bodyPr wrap="square" rtlCol="0" anchor="b">
            <a:noAutofit/>
          </a:bodyPr>
          <a:lstStyle/>
          <a:p>
            <a:pPr marL="0" indent="0" algn="l">
              <a:lnSpc>
                <a:spcPct val="100000"/>
              </a:lnSpc>
              <a:spcBef>
                <a:spcPct val="0"/>
              </a:spcBef>
              <a:spcAft>
                <a:spcPct val="0"/>
              </a:spcAft>
              <a:buSzTx/>
              <a:buNone/>
            </a:pPr>
            <a:r>
              <a:rPr lang="zh-CN" sz="4400" b="1">
                <a:solidFill>
                  <a:schemeClr val="accent1">
                    <a:lumMod val="75000"/>
                  </a:schemeClr>
                </a:solidFill>
                <a:latin typeface="隶书" panose="02010509060101010101" pitchFamily="49" charset="-122"/>
                <a:ea typeface="隶书" panose="02010509060101010101" pitchFamily="49" charset="-122"/>
              </a:rPr>
              <a:t>抛出问题</a:t>
            </a:r>
            <a:endParaRPr lang="zh-CN" sz="4400" b="1">
              <a:solidFill>
                <a:schemeClr val="accent1">
                  <a:lumMod val="75000"/>
                </a:schemeClr>
              </a:solidFill>
              <a:latin typeface="隶书" panose="02010509060101010101" pitchFamily="49" charset="-122"/>
              <a:ea typeface="隶书" panose="02010509060101010101" pitchFamily="49" charset="-122"/>
            </a:endParaRPr>
          </a:p>
        </p:txBody>
      </p:sp>
      <p:sp>
        <p:nvSpPr>
          <p:cNvPr id="3" name="文本框 2"/>
          <p:cNvSpPr txBox="1"/>
          <p:nvPr/>
        </p:nvSpPr>
        <p:spPr>
          <a:xfrm>
            <a:off x="720090" y="2967990"/>
            <a:ext cx="10751820" cy="1823720"/>
          </a:xfrm>
          <a:prstGeom prst="rect">
            <a:avLst/>
          </a:prstGeom>
          <a:noFill/>
        </p:spPr>
        <p:txBody>
          <a:bodyPr wrap="square" lIns="90000" tIns="46800" rIns="90000" bIns="46800" rtlCol="0" anchor="ctr">
            <a:noAutofit/>
          </a:bodyPr>
          <a:lstStyle>
            <a:defPPr>
              <a:defRPr lang="zh-CN"/>
            </a:defPPr>
            <a:lvl1pPr fontAlgn="auto">
              <a:lnSpc>
                <a:spcPct val="130000"/>
              </a:lnSpc>
              <a:spcAft>
                <a:spcPts val="1000"/>
              </a:spcAft>
              <a:defRPr sz="1600" spc="150"/>
            </a:lvl1pPr>
          </a:lstStyle>
          <a:p>
            <a:pPr lvl="0" algn="l" fontAlgn="ctr">
              <a:lnSpc>
                <a:spcPct val="150000"/>
              </a:lnSpc>
              <a:spcBef>
                <a:spcPct val="0"/>
              </a:spcBef>
              <a:spcAft>
                <a:spcPct val="0"/>
              </a:spcAft>
              <a:buSzPct val="130000"/>
            </a:pPr>
            <a:r>
              <a:rPr lang="zh-CN" sz="2800" b="1">
                <a:solidFill>
                  <a:schemeClr val="dk1">
                    <a:lumMod val="75000"/>
                    <a:lumOff val="25000"/>
                  </a:schemeClr>
                </a:solidFill>
                <a:latin typeface="隶书" panose="02010509060101010101" pitchFamily="49" charset="-122"/>
                <a:ea typeface="隶书" panose="02010509060101010101" pitchFamily="49" charset="-122"/>
                <a:cs typeface="隶书" panose="02010509060101010101" pitchFamily="49" charset="-122"/>
                <a:sym typeface="+mn-ea"/>
              </a:rPr>
              <a:t>在阅读本单元课文的基础上,从下列任务中任选其一完成。</a:t>
            </a:r>
            <a:endParaRPr lang="zh-CN" sz="2800" b="1">
              <a:solidFill>
                <a:schemeClr val="dk1">
                  <a:lumMod val="75000"/>
                  <a:lumOff val="25000"/>
                </a:schemeClr>
              </a:solidFill>
              <a:latin typeface="隶书" panose="02010509060101010101" pitchFamily="49" charset="-122"/>
              <a:ea typeface="隶书" panose="02010509060101010101" pitchFamily="49" charset="-122"/>
              <a:cs typeface="隶书" panose="02010509060101010101" pitchFamily="49" charset="-122"/>
            </a:endParaRPr>
          </a:p>
          <a:p>
            <a:pPr lvl="0" algn="l" fontAlgn="ctr">
              <a:lnSpc>
                <a:spcPct val="150000"/>
              </a:lnSpc>
              <a:spcBef>
                <a:spcPct val="0"/>
              </a:spcBef>
              <a:spcAft>
                <a:spcPct val="0"/>
              </a:spcAft>
              <a:buSzPct val="130000"/>
            </a:pPr>
            <a:r>
              <a:rPr lang="zh-CN" sz="2800" b="1">
                <a:solidFill>
                  <a:schemeClr val="dk1">
                    <a:lumMod val="75000"/>
                    <a:lumOff val="25000"/>
                  </a:schemeClr>
                </a:solidFill>
                <a:latin typeface="隶书" panose="02010509060101010101" pitchFamily="49" charset="-122"/>
                <a:ea typeface="隶书" panose="02010509060101010101" pitchFamily="49" charset="-122"/>
                <a:cs typeface="隶书" panose="02010509060101010101" pitchFamily="49" charset="-122"/>
                <a:sym typeface="+mn-ea"/>
              </a:rPr>
              <a:t>1.料学论文发表时,一般都有提要或摘要,可以让读者迅速了解研究成果,也便于论文的归类,整理搜集并阅读一些论文提要,看看它们有什么共同的特点。选择本单元的一篇文章,为其写一段提要,200字左右。</a:t>
            </a:r>
            <a:endParaRPr lang="zh-CN" sz="2800" b="1">
              <a:solidFill>
                <a:schemeClr val="dk1">
                  <a:lumMod val="75000"/>
                  <a:lumOff val="25000"/>
                </a:schemeClr>
              </a:solidFill>
              <a:latin typeface="隶书" panose="02010509060101010101" pitchFamily="49" charset="-122"/>
              <a:ea typeface="隶书" panose="02010509060101010101" pitchFamily="49" charset="-122"/>
              <a:cs typeface="隶书" panose="02010509060101010101" pitchFamily="49" charset="-122"/>
            </a:endParaRPr>
          </a:p>
          <a:p>
            <a:pPr lvl="0" algn="l" fontAlgn="ctr">
              <a:lnSpc>
                <a:spcPct val="150000"/>
              </a:lnSpc>
              <a:spcBef>
                <a:spcPct val="0"/>
              </a:spcBef>
              <a:spcAft>
                <a:spcPct val="0"/>
              </a:spcAft>
              <a:buSzPct val="130000"/>
            </a:pPr>
            <a:r>
              <a:rPr lang="zh-CN" sz="2800" b="1">
                <a:solidFill>
                  <a:schemeClr val="dk1">
                    <a:lumMod val="75000"/>
                    <a:lumOff val="25000"/>
                  </a:schemeClr>
                </a:solidFill>
                <a:latin typeface="隶书" panose="02010509060101010101" pitchFamily="49" charset="-122"/>
                <a:ea typeface="隶书" panose="02010509060101010101" pitchFamily="49" charset="-122"/>
                <a:cs typeface="隶书" panose="02010509060101010101" pitchFamily="49" charset="-122"/>
                <a:sym typeface="+mn-ea"/>
              </a:rPr>
              <a:t>2.在文字叙述的基础上,穿括运用图片,图表,视图等,能够使抽象难懂的科学知识直观明了,易于了解,选择本单元的一篇文章,综合运用多种手段,向同学介绍文章的主要内容或你的阅读所得。</a:t>
            </a:r>
            <a:endParaRPr lang="zh-CN" sz="2800" b="1">
              <a:solidFill>
                <a:schemeClr val="dk1">
                  <a:lumMod val="75000"/>
                  <a:lumOff val="25000"/>
                </a:schemeClr>
              </a:solidFill>
              <a:latin typeface="隶书" panose="02010509060101010101" pitchFamily="49" charset="-122"/>
              <a:ea typeface="隶书" panose="02010509060101010101" pitchFamily="49" charset="-122"/>
              <a:cs typeface="隶书" panose="02010509060101010101" pitchFamily="49" charset="-122"/>
              <a:sym typeface="+mn-ea"/>
            </a:endParaRPr>
          </a:p>
        </p:txBody>
      </p:sp>
    </p:spTree>
    <p:custDataLst>
      <p:tags r:id="rId9"/>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diamond(in)">
                                      <p:cBhvr>
                                        <p:cTn id="12" dur="20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3"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7" name="图片 6"/>
          <p:cNvPicPr>
            <a:picLocks noChangeAspect="1"/>
          </p:cNvPicPr>
          <p:nvPr>
            <p:custDataLst>
              <p:tags r:id="rId1"/>
            </p:custDataLst>
          </p:nvPr>
        </p:nvPicPr>
        <p:blipFill>
          <a:blip r:embed="rId2"/>
          <a:stretch>
            <a:fillRect/>
          </a:stretch>
        </p:blipFill>
        <p:spPr>
          <a:xfrm>
            <a:off x="0" y="0"/>
            <a:ext cx="720090" cy="720090"/>
          </a:xfrm>
          <a:prstGeom prst="rect">
            <a:avLst/>
          </a:prstGeom>
        </p:spPr>
      </p:pic>
      <p:pic>
        <p:nvPicPr>
          <p:cNvPr id="6" name="图片 5"/>
          <p:cNvPicPr>
            <a:picLocks noChangeAspect="1"/>
          </p:cNvPicPr>
          <p:nvPr>
            <p:custDataLst>
              <p:tags r:id="rId3"/>
            </p:custDataLst>
          </p:nvPr>
        </p:nvPicPr>
        <p:blipFill>
          <a:blip r:embed="rId2"/>
          <a:stretch>
            <a:fillRect/>
          </a:stretch>
        </p:blipFill>
        <p:spPr>
          <a:xfrm>
            <a:off x="11471910" y="-5379"/>
            <a:ext cx="720090" cy="720090"/>
          </a:xfrm>
          <a:prstGeom prst="rect">
            <a:avLst/>
          </a:prstGeom>
        </p:spPr>
      </p:pic>
      <p:sp>
        <p:nvSpPr>
          <p:cNvPr id="2" name="矩形 1"/>
          <p:cNvSpPr/>
          <p:nvPr>
            <p:custDataLst>
              <p:tags r:id="rId4"/>
            </p:custDataLst>
          </p:nvPr>
        </p:nvSpPr>
        <p:spPr>
          <a:xfrm>
            <a:off x="384629" y="379456"/>
            <a:ext cx="11422743" cy="6099089"/>
          </a:xfrm>
          <a:prstGeom prst="rect">
            <a:avLst/>
          </a:prstGeom>
          <a:noFill/>
          <a:ln>
            <a:solidFill>
              <a:schemeClr val="lt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隶书" panose="02010509060101010101" pitchFamily="49" charset="-122"/>
              <a:ea typeface="隶书" panose="02010509060101010101" pitchFamily="49" charset="-122"/>
              <a:sym typeface="Arial" panose="020B0604020202020204" pitchFamily="34" charset="0"/>
            </a:endParaRPr>
          </a:p>
        </p:txBody>
      </p:sp>
      <p:sp>
        <p:nvSpPr>
          <p:cNvPr id="4" name="任意多边形: 形状 9"/>
          <p:cNvSpPr/>
          <p:nvPr>
            <p:custDataLst>
              <p:tags r:id="rId5"/>
            </p:custDataLst>
          </p:nvPr>
        </p:nvSpPr>
        <p:spPr>
          <a:xfrm rot="10800000">
            <a:off x="7470775" y="0"/>
            <a:ext cx="3496945" cy="2212975"/>
          </a:xfrm>
          <a:custGeom>
            <a:avLst/>
            <a:gdLst>
              <a:gd name="connsiteX0" fmla="*/ 1748333 w 3496666"/>
              <a:gd name="connsiteY0" fmla="*/ 0 h 2212848"/>
              <a:gd name="connsiteX1" fmla="*/ 3496666 w 3496666"/>
              <a:gd name="connsiteY1" fmla="*/ 1748333 h 2212848"/>
              <a:gd name="connsiteX2" fmla="*/ 3461146 w 3496666"/>
              <a:gd name="connsiteY2" fmla="*/ 2100683 h 2212848"/>
              <a:gd name="connsiteX3" fmla="*/ 3432306 w 3496666"/>
              <a:gd name="connsiteY3" fmla="*/ 2212848 h 2212848"/>
              <a:gd name="connsiteX4" fmla="*/ 64361 w 3496666"/>
              <a:gd name="connsiteY4" fmla="*/ 2212848 h 2212848"/>
              <a:gd name="connsiteX5" fmla="*/ 35520 w 3496666"/>
              <a:gd name="connsiteY5" fmla="*/ 2100683 h 2212848"/>
              <a:gd name="connsiteX6" fmla="*/ 0 w 3496666"/>
              <a:gd name="connsiteY6" fmla="*/ 1748333 h 2212848"/>
              <a:gd name="connsiteX7" fmla="*/ 1748333 w 3496666"/>
              <a:gd name="connsiteY7" fmla="*/ 0 h 2212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96666" h="2212848">
                <a:moveTo>
                  <a:pt x="1748333" y="0"/>
                </a:moveTo>
                <a:cubicBezTo>
                  <a:pt x="2713911" y="0"/>
                  <a:pt x="3496666" y="782755"/>
                  <a:pt x="3496666" y="1748333"/>
                </a:cubicBezTo>
                <a:cubicBezTo>
                  <a:pt x="3496666" y="1869030"/>
                  <a:pt x="3484436" y="1986871"/>
                  <a:pt x="3461146" y="2100683"/>
                </a:cubicBezTo>
                <a:lnTo>
                  <a:pt x="3432306" y="2212848"/>
                </a:lnTo>
                <a:lnTo>
                  <a:pt x="64361" y="2212848"/>
                </a:lnTo>
                <a:lnTo>
                  <a:pt x="35520" y="2100683"/>
                </a:lnTo>
                <a:cubicBezTo>
                  <a:pt x="12231" y="1986871"/>
                  <a:pt x="0" y="1869030"/>
                  <a:pt x="0" y="1748333"/>
                </a:cubicBezTo>
                <a:cubicBezTo>
                  <a:pt x="0" y="782755"/>
                  <a:pt x="782755" y="0"/>
                  <a:pt x="1748333" y="0"/>
                </a:cubicBezTo>
                <a:close/>
              </a:path>
            </a:pathLst>
          </a:custGeom>
          <a:solidFill>
            <a:schemeClr val="accent5">
              <a:alpha val="1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lt1"/>
              </a:solidFill>
              <a:latin typeface="隶书" panose="02010509060101010101" pitchFamily="49" charset="-122"/>
              <a:ea typeface="隶书" panose="02010509060101010101" pitchFamily="49" charset="-122"/>
              <a:sym typeface="Arial" panose="020B0604020202020204" pitchFamily="34" charset="0"/>
            </a:endParaRPr>
          </a:p>
        </p:txBody>
      </p:sp>
      <p:sp>
        <p:nvSpPr>
          <p:cNvPr id="13" name="椭圆 12"/>
          <p:cNvSpPr/>
          <p:nvPr>
            <p:custDataLst>
              <p:tags r:id="rId6"/>
            </p:custDataLst>
          </p:nvPr>
        </p:nvSpPr>
        <p:spPr>
          <a:xfrm rot="10800000">
            <a:off x="6226810" y="1179830"/>
            <a:ext cx="870585" cy="870585"/>
          </a:xfrm>
          <a:prstGeom prst="ellipse">
            <a:avLst/>
          </a:prstGeom>
          <a:solidFill>
            <a:schemeClr val="accent4">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隶书" panose="02010509060101010101" pitchFamily="49" charset="-122"/>
              <a:ea typeface="隶书" panose="02010509060101010101" pitchFamily="49" charset="-122"/>
              <a:sym typeface="Arial" panose="020B0604020202020204" pitchFamily="34" charset="0"/>
            </a:endParaRPr>
          </a:p>
        </p:txBody>
      </p:sp>
      <p:sp>
        <p:nvSpPr>
          <p:cNvPr id="14" name="任意多边形: 形状 13"/>
          <p:cNvSpPr/>
          <p:nvPr>
            <p:custDataLst>
              <p:tags r:id="rId7"/>
            </p:custDataLst>
          </p:nvPr>
        </p:nvSpPr>
        <p:spPr>
          <a:xfrm rot="10800000">
            <a:off x="9993771" y="4794683"/>
            <a:ext cx="2198229" cy="2063317"/>
          </a:xfrm>
          <a:custGeom>
            <a:avLst/>
            <a:gdLst>
              <a:gd name="connsiteX0" fmla="*/ 0 w 2018513"/>
              <a:gd name="connsiteY0" fmla="*/ 0 h 1894638"/>
              <a:gd name="connsiteX1" fmla="*/ 1838555 w 2018513"/>
              <a:gd name="connsiteY1" fmla="*/ 0 h 1894638"/>
              <a:gd name="connsiteX2" fmla="*/ 1867557 w 2018513"/>
              <a:gd name="connsiteY2" fmla="*/ 47739 h 1894638"/>
              <a:gd name="connsiteX3" fmla="*/ 2018513 w 2018513"/>
              <a:gd name="connsiteY3" fmla="*/ 643910 h 1894638"/>
              <a:gd name="connsiteX4" fmla="*/ 767785 w 2018513"/>
              <a:gd name="connsiteY4" fmla="*/ 1894638 h 1894638"/>
              <a:gd name="connsiteX5" fmla="*/ 68491 w 2018513"/>
              <a:gd name="connsiteY5" fmla="*/ 1681033 h 1894638"/>
              <a:gd name="connsiteX6" fmla="*/ 0 w 2018513"/>
              <a:gd name="connsiteY6" fmla="*/ 1629817 h 1894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18513" h="1894638">
                <a:moveTo>
                  <a:pt x="0" y="0"/>
                </a:moveTo>
                <a:lnTo>
                  <a:pt x="1838555" y="0"/>
                </a:lnTo>
                <a:lnTo>
                  <a:pt x="1867557" y="47739"/>
                </a:lnTo>
                <a:cubicBezTo>
                  <a:pt x="1963829" y="224959"/>
                  <a:pt x="2018513" y="428048"/>
                  <a:pt x="2018513" y="643910"/>
                </a:cubicBezTo>
                <a:cubicBezTo>
                  <a:pt x="2018513" y="1334668"/>
                  <a:pt x="1458543" y="1894638"/>
                  <a:pt x="767785" y="1894638"/>
                </a:cubicBezTo>
                <a:cubicBezTo>
                  <a:pt x="508751" y="1894638"/>
                  <a:pt x="268109" y="1815892"/>
                  <a:pt x="68491" y="1681033"/>
                </a:cubicBezTo>
                <a:lnTo>
                  <a:pt x="0" y="1629817"/>
                </a:lnTo>
                <a:close/>
              </a:path>
            </a:pathLst>
          </a:custGeom>
          <a:solidFill>
            <a:schemeClr val="accent1">
              <a:alpha val="1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lt1"/>
              </a:solidFill>
              <a:latin typeface="隶书" panose="02010509060101010101" pitchFamily="49" charset="-122"/>
              <a:ea typeface="隶书" panose="02010509060101010101" pitchFamily="49" charset="-122"/>
              <a:sym typeface="Arial" panose="020B0604020202020204" pitchFamily="34" charset="0"/>
            </a:endParaRPr>
          </a:p>
        </p:txBody>
      </p:sp>
      <p:sp>
        <p:nvSpPr>
          <p:cNvPr id="5" name="文本框 4"/>
          <p:cNvSpPr txBox="1"/>
          <p:nvPr>
            <p:custDataLst>
              <p:tags r:id="rId8"/>
            </p:custDataLst>
          </p:nvPr>
        </p:nvSpPr>
        <p:spPr>
          <a:xfrm>
            <a:off x="581025" y="533900"/>
            <a:ext cx="5002530" cy="803275"/>
          </a:xfrm>
          <a:prstGeom prst="rect">
            <a:avLst/>
          </a:prstGeom>
          <a:noFill/>
        </p:spPr>
        <p:txBody>
          <a:bodyPr wrap="square" rtlCol="0" anchor="b">
            <a:noAutofit/>
          </a:bodyPr>
          <a:lstStyle/>
          <a:p>
            <a:pPr marL="0" indent="0" algn="l">
              <a:lnSpc>
                <a:spcPct val="100000"/>
              </a:lnSpc>
              <a:spcBef>
                <a:spcPct val="0"/>
              </a:spcBef>
              <a:spcAft>
                <a:spcPct val="0"/>
              </a:spcAft>
              <a:buSzTx/>
              <a:buNone/>
            </a:pPr>
            <a:r>
              <a:rPr lang="zh-CN" sz="4400" b="1">
                <a:solidFill>
                  <a:schemeClr val="accent1">
                    <a:lumMod val="75000"/>
                  </a:schemeClr>
                </a:solidFill>
                <a:latin typeface="隶书" panose="02010509060101010101" pitchFamily="49" charset="-122"/>
                <a:ea typeface="隶书" panose="02010509060101010101" pitchFamily="49" charset="-122"/>
              </a:rPr>
              <a:t>思路点拨</a:t>
            </a:r>
            <a:endParaRPr lang="zh-CN" sz="4400" b="1">
              <a:solidFill>
                <a:schemeClr val="accent1">
                  <a:lumMod val="75000"/>
                </a:schemeClr>
              </a:solidFill>
              <a:latin typeface="隶书" panose="02010509060101010101" pitchFamily="49" charset="-122"/>
              <a:ea typeface="隶书" panose="02010509060101010101" pitchFamily="49" charset="-122"/>
            </a:endParaRPr>
          </a:p>
        </p:txBody>
      </p:sp>
      <p:sp>
        <p:nvSpPr>
          <p:cNvPr id="3" name="文本框 2"/>
          <p:cNvSpPr txBox="1"/>
          <p:nvPr/>
        </p:nvSpPr>
        <p:spPr>
          <a:xfrm>
            <a:off x="720090" y="2960688"/>
            <a:ext cx="10339705" cy="1508125"/>
          </a:xfrm>
          <a:prstGeom prst="rect">
            <a:avLst/>
          </a:prstGeom>
          <a:noFill/>
        </p:spPr>
        <p:txBody>
          <a:bodyPr wrap="square" lIns="90000" tIns="46800" rIns="90000" bIns="46800" rtlCol="0" anchor="ctr">
            <a:noAutofit/>
          </a:bodyPr>
          <a:lstStyle>
            <a:defPPr>
              <a:defRPr lang="zh-CN"/>
            </a:defPPr>
            <a:lvl1pPr fontAlgn="auto">
              <a:lnSpc>
                <a:spcPct val="130000"/>
              </a:lnSpc>
              <a:spcAft>
                <a:spcPts val="1000"/>
              </a:spcAft>
              <a:defRPr sz="1600" spc="150"/>
            </a:lvl1pPr>
          </a:lstStyle>
          <a:p>
            <a:pPr lvl="0" algn="l" fontAlgn="ctr">
              <a:lnSpc>
                <a:spcPts val="3680"/>
              </a:lnSpc>
              <a:spcBef>
                <a:spcPct val="0"/>
              </a:spcBef>
              <a:spcAft>
                <a:spcPct val="0"/>
              </a:spcAft>
              <a:buSzPct val="130000"/>
            </a:pPr>
            <a:r>
              <a:rPr lang="zh-CN" sz="2400" b="1">
                <a:solidFill>
                  <a:srgbClr val="0070C0"/>
                </a:solidFill>
                <a:latin typeface="微软雅黑" panose="020B0503020204020204" pitchFamily="34" charset="-122"/>
                <a:ea typeface="微软雅黑" panose="020B0503020204020204" pitchFamily="34" charset="-122"/>
                <a:cs typeface="隶书" panose="02010509060101010101" pitchFamily="49" charset="-122"/>
                <a:sym typeface="+mn-ea"/>
              </a:rPr>
              <a:t>论文提要与论文摘要</a:t>
            </a:r>
            <a:endParaRPr lang="zh-CN" sz="2400" b="1">
              <a:solidFill>
                <a:srgbClr val="0070C0"/>
              </a:solidFill>
              <a:latin typeface="微软雅黑" panose="020B0503020204020204" pitchFamily="34" charset="-122"/>
              <a:ea typeface="微软雅黑" panose="020B0503020204020204" pitchFamily="34" charset="-122"/>
              <a:cs typeface="隶书" panose="02010509060101010101" pitchFamily="49" charset="-122"/>
            </a:endParaRPr>
          </a:p>
          <a:p>
            <a:pPr lvl="0" algn="l" fontAlgn="ctr">
              <a:lnSpc>
                <a:spcPts val="3680"/>
              </a:lnSpc>
              <a:spcBef>
                <a:spcPct val="0"/>
              </a:spcBef>
              <a:spcAft>
                <a:spcPct val="0"/>
              </a:spcAft>
              <a:buSzPct val="130000"/>
            </a:pPr>
            <a:r>
              <a:rPr lang="zh-CN" sz="2400" b="1">
                <a:solidFill>
                  <a:srgbClr val="C00000"/>
                </a:solidFill>
                <a:latin typeface="隶书" panose="02010509060101010101" pitchFamily="49" charset="-122"/>
                <a:ea typeface="隶书" panose="02010509060101010101" pitchFamily="49" charset="-122"/>
                <a:cs typeface="隶书" panose="02010509060101010101" pitchFamily="49" charset="-122"/>
                <a:sym typeface="+mn-ea"/>
              </a:rPr>
              <a:t>论文提要:主要内容是根据需要,介绍论文的主要观点论证观,点的主要依据及论文观点的独到之处,说明论题的价值、适用范围,说明写作的原因、论证论题的角度及主要方法,因此,不能面面俱到。</a:t>
            </a:r>
            <a:endParaRPr lang="zh-CN" sz="2400" b="1">
              <a:solidFill>
                <a:srgbClr val="C00000"/>
              </a:solidFill>
              <a:latin typeface="隶书" panose="02010509060101010101" pitchFamily="49" charset="-122"/>
              <a:ea typeface="隶书" panose="02010509060101010101" pitchFamily="49" charset="-122"/>
              <a:cs typeface="隶书" panose="02010509060101010101" pitchFamily="49" charset="-122"/>
            </a:endParaRPr>
          </a:p>
          <a:p>
            <a:pPr lvl="0" algn="l" fontAlgn="ctr">
              <a:lnSpc>
                <a:spcPts val="3680"/>
              </a:lnSpc>
              <a:spcBef>
                <a:spcPct val="0"/>
              </a:spcBef>
              <a:spcAft>
                <a:spcPct val="0"/>
              </a:spcAft>
              <a:buSzPct val="130000"/>
            </a:pPr>
            <a:r>
              <a:rPr lang="zh-CN" sz="2400" b="1">
                <a:solidFill>
                  <a:srgbClr val="C00000"/>
                </a:solidFill>
                <a:latin typeface="隶书" panose="02010509060101010101" pitchFamily="49" charset="-122"/>
                <a:ea typeface="隶书" panose="02010509060101010101" pitchFamily="49" charset="-122"/>
                <a:cs typeface="隶书" panose="02010509060101010101" pitchFamily="49" charset="-122"/>
                <a:sym typeface="+mn-ea"/>
              </a:rPr>
              <a:t>论文摘要:内容主要包括论题、观点、方法和结论,是篇独立的短文,是对原文完整的浓缩。根据内容的不同,摘要可分为以下三大类:报道性摘要、指示性摘要和报道指示性摘要。</a:t>
            </a:r>
            <a:endParaRPr lang="zh-CN" sz="2400" b="1">
              <a:solidFill>
                <a:srgbClr val="C00000"/>
              </a:solidFill>
              <a:latin typeface="隶书" panose="02010509060101010101" pitchFamily="49" charset="-122"/>
              <a:ea typeface="隶书" panose="02010509060101010101" pitchFamily="49" charset="-122"/>
              <a:cs typeface="隶书" panose="02010509060101010101" pitchFamily="49" charset="-122"/>
            </a:endParaRPr>
          </a:p>
          <a:p>
            <a:pPr lvl="0" algn="l" fontAlgn="ctr">
              <a:lnSpc>
                <a:spcPts val="3680"/>
              </a:lnSpc>
              <a:spcBef>
                <a:spcPct val="0"/>
              </a:spcBef>
              <a:spcAft>
                <a:spcPct val="0"/>
              </a:spcAft>
              <a:buSzPct val="130000"/>
            </a:pPr>
            <a:r>
              <a:rPr lang="zh-CN" sz="2400" b="1">
                <a:solidFill>
                  <a:srgbClr val="C00000"/>
                </a:solidFill>
                <a:latin typeface="隶书" panose="02010509060101010101" pitchFamily="49" charset="-122"/>
                <a:ea typeface="隶书" panose="02010509060101010101" pitchFamily="49" charset="-122"/>
                <a:cs typeface="隶书" panose="02010509060101010101" pitchFamily="49" charset="-122"/>
                <a:sym typeface="+mn-ea"/>
              </a:rPr>
              <a:t>报道性摘要,也常称作信息性摘要或资料性摘要,其特点是全面、简要地概括论文的目的、方法、主要数据和结论。或者简要提炼段旨句,达到扼要揭示论文全貌的作用。</a:t>
            </a:r>
            <a:endParaRPr lang="zh-CN" sz="2400" b="1">
              <a:solidFill>
                <a:srgbClr val="0070C0"/>
              </a:solidFill>
              <a:latin typeface="微软雅黑" panose="020B0503020204020204" pitchFamily="34" charset="-122"/>
              <a:ea typeface="微软雅黑" panose="020B0503020204020204" pitchFamily="34" charset="-122"/>
              <a:cs typeface="隶书" panose="02010509060101010101" pitchFamily="49" charset="-122"/>
              <a:sym typeface="+mn-ea"/>
            </a:endParaRPr>
          </a:p>
        </p:txBody>
      </p:sp>
    </p:spTree>
    <p:custDataLst>
      <p:tags r:id="rId9"/>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7" name="图片 6"/>
          <p:cNvPicPr>
            <a:picLocks noChangeAspect="1"/>
          </p:cNvPicPr>
          <p:nvPr>
            <p:custDataLst>
              <p:tags r:id="rId1"/>
            </p:custDataLst>
          </p:nvPr>
        </p:nvPicPr>
        <p:blipFill>
          <a:blip r:embed="rId2"/>
          <a:stretch>
            <a:fillRect/>
          </a:stretch>
        </p:blipFill>
        <p:spPr>
          <a:xfrm>
            <a:off x="0" y="0"/>
            <a:ext cx="720090" cy="720090"/>
          </a:xfrm>
          <a:prstGeom prst="rect">
            <a:avLst/>
          </a:prstGeom>
        </p:spPr>
      </p:pic>
      <p:pic>
        <p:nvPicPr>
          <p:cNvPr id="6" name="图片 5"/>
          <p:cNvPicPr>
            <a:picLocks noChangeAspect="1"/>
          </p:cNvPicPr>
          <p:nvPr>
            <p:custDataLst>
              <p:tags r:id="rId3"/>
            </p:custDataLst>
          </p:nvPr>
        </p:nvPicPr>
        <p:blipFill>
          <a:blip r:embed="rId2"/>
          <a:stretch>
            <a:fillRect/>
          </a:stretch>
        </p:blipFill>
        <p:spPr>
          <a:xfrm>
            <a:off x="11471910" y="-5379"/>
            <a:ext cx="720090" cy="720090"/>
          </a:xfrm>
          <a:prstGeom prst="rect">
            <a:avLst/>
          </a:prstGeom>
        </p:spPr>
      </p:pic>
      <p:sp>
        <p:nvSpPr>
          <p:cNvPr id="2" name="矩形 1"/>
          <p:cNvSpPr/>
          <p:nvPr>
            <p:custDataLst>
              <p:tags r:id="rId4"/>
            </p:custDataLst>
          </p:nvPr>
        </p:nvSpPr>
        <p:spPr>
          <a:xfrm>
            <a:off x="384629" y="379456"/>
            <a:ext cx="11422743" cy="6099089"/>
          </a:xfrm>
          <a:prstGeom prst="rect">
            <a:avLst/>
          </a:prstGeom>
          <a:noFill/>
          <a:ln>
            <a:solidFill>
              <a:schemeClr val="lt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隶书" panose="02010509060101010101" pitchFamily="49" charset="-122"/>
              <a:ea typeface="隶书" panose="02010509060101010101" pitchFamily="49" charset="-122"/>
              <a:sym typeface="Arial" panose="020B0604020202020204" pitchFamily="34" charset="0"/>
            </a:endParaRPr>
          </a:p>
        </p:txBody>
      </p:sp>
      <p:sp>
        <p:nvSpPr>
          <p:cNvPr id="4" name="任意多边形: 形状 9"/>
          <p:cNvSpPr/>
          <p:nvPr>
            <p:custDataLst>
              <p:tags r:id="rId5"/>
            </p:custDataLst>
          </p:nvPr>
        </p:nvSpPr>
        <p:spPr>
          <a:xfrm rot="10800000">
            <a:off x="7470775" y="0"/>
            <a:ext cx="3496945" cy="2212975"/>
          </a:xfrm>
          <a:custGeom>
            <a:avLst/>
            <a:gdLst>
              <a:gd name="connsiteX0" fmla="*/ 1748333 w 3496666"/>
              <a:gd name="connsiteY0" fmla="*/ 0 h 2212848"/>
              <a:gd name="connsiteX1" fmla="*/ 3496666 w 3496666"/>
              <a:gd name="connsiteY1" fmla="*/ 1748333 h 2212848"/>
              <a:gd name="connsiteX2" fmla="*/ 3461146 w 3496666"/>
              <a:gd name="connsiteY2" fmla="*/ 2100683 h 2212848"/>
              <a:gd name="connsiteX3" fmla="*/ 3432306 w 3496666"/>
              <a:gd name="connsiteY3" fmla="*/ 2212848 h 2212848"/>
              <a:gd name="connsiteX4" fmla="*/ 64361 w 3496666"/>
              <a:gd name="connsiteY4" fmla="*/ 2212848 h 2212848"/>
              <a:gd name="connsiteX5" fmla="*/ 35520 w 3496666"/>
              <a:gd name="connsiteY5" fmla="*/ 2100683 h 2212848"/>
              <a:gd name="connsiteX6" fmla="*/ 0 w 3496666"/>
              <a:gd name="connsiteY6" fmla="*/ 1748333 h 2212848"/>
              <a:gd name="connsiteX7" fmla="*/ 1748333 w 3496666"/>
              <a:gd name="connsiteY7" fmla="*/ 0 h 2212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96666" h="2212848">
                <a:moveTo>
                  <a:pt x="1748333" y="0"/>
                </a:moveTo>
                <a:cubicBezTo>
                  <a:pt x="2713911" y="0"/>
                  <a:pt x="3496666" y="782755"/>
                  <a:pt x="3496666" y="1748333"/>
                </a:cubicBezTo>
                <a:cubicBezTo>
                  <a:pt x="3496666" y="1869030"/>
                  <a:pt x="3484436" y="1986871"/>
                  <a:pt x="3461146" y="2100683"/>
                </a:cubicBezTo>
                <a:lnTo>
                  <a:pt x="3432306" y="2212848"/>
                </a:lnTo>
                <a:lnTo>
                  <a:pt x="64361" y="2212848"/>
                </a:lnTo>
                <a:lnTo>
                  <a:pt x="35520" y="2100683"/>
                </a:lnTo>
                <a:cubicBezTo>
                  <a:pt x="12231" y="1986871"/>
                  <a:pt x="0" y="1869030"/>
                  <a:pt x="0" y="1748333"/>
                </a:cubicBezTo>
                <a:cubicBezTo>
                  <a:pt x="0" y="782755"/>
                  <a:pt x="782755" y="0"/>
                  <a:pt x="1748333" y="0"/>
                </a:cubicBezTo>
                <a:close/>
              </a:path>
            </a:pathLst>
          </a:custGeom>
          <a:solidFill>
            <a:schemeClr val="accent5">
              <a:alpha val="1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lt1"/>
              </a:solidFill>
              <a:latin typeface="隶书" panose="02010509060101010101" pitchFamily="49" charset="-122"/>
              <a:ea typeface="隶书" panose="02010509060101010101" pitchFamily="49" charset="-122"/>
              <a:sym typeface="Arial" panose="020B0604020202020204" pitchFamily="34" charset="0"/>
            </a:endParaRPr>
          </a:p>
        </p:txBody>
      </p:sp>
      <p:sp>
        <p:nvSpPr>
          <p:cNvPr id="13" name="椭圆 12"/>
          <p:cNvSpPr/>
          <p:nvPr>
            <p:custDataLst>
              <p:tags r:id="rId6"/>
            </p:custDataLst>
          </p:nvPr>
        </p:nvSpPr>
        <p:spPr>
          <a:xfrm rot="10800000">
            <a:off x="6226810" y="1179830"/>
            <a:ext cx="870585" cy="870585"/>
          </a:xfrm>
          <a:prstGeom prst="ellipse">
            <a:avLst/>
          </a:prstGeom>
          <a:solidFill>
            <a:schemeClr val="accent4">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隶书" panose="02010509060101010101" pitchFamily="49" charset="-122"/>
              <a:ea typeface="隶书" panose="02010509060101010101" pitchFamily="49" charset="-122"/>
              <a:sym typeface="Arial" panose="020B0604020202020204" pitchFamily="34" charset="0"/>
            </a:endParaRPr>
          </a:p>
        </p:txBody>
      </p:sp>
      <p:sp>
        <p:nvSpPr>
          <p:cNvPr id="14" name="任意多边形: 形状 13"/>
          <p:cNvSpPr/>
          <p:nvPr>
            <p:custDataLst>
              <p:tags r:id="rId7"/>
            </p:custDataLst>
          </p:nvPr>
        </p:nvSpPr>
        <p:spPr>
          <a:xfrm rot="10800000">
            <a:off x="9993771" y="4794683"/>
            <a:ext cx="2198229" cy="2063317"/>
          </a:xfrm>
          <a:custGeom>
            <a:avLst/>
            <a:gdLst>
              <a:gd name="connsiteX0" fmla="*/ 0 w 2018513"/>
              <a:gd name="connsiteY0" fmla="*/ 0 h 1894638"/>
              <a:gd name="connsiteX1" fmla="*/ 1838555 w 2018513"/>
              <a:gd name="connsiteY1" fmla="*/ 0 h 1894638"/>
              <a:gd name="connsiteX2" fmla="*/ 1867557 w 2018513"/>
              <a:gd name="connsiteY2" fmla="*/ 47739 h 1894638"/>
              <a:gd name="connsiteX3" fmla="*/ 2018513 w 2018513"/>
              <a:gd name="connsiteY3" fmla="*/ 643910 h 1894638"/>
              <a:gd name="connsiteX4" fmla="*/ 767785 w 2018513"/>
              <a:gd name="connsiteY4" fmla="*/ 1894638 h 1894638"/>
              <a:gd name="connsiteX5" fmla="*/ 68491 w 2018513"/>
              <a:gd name="connsiteY5" fmla="*/ 1681033 h 1894638"/>
              <a:gd name="connsiteX6" fmla="*/ 0 w 2018513"/>
              <a:gd name="connsiteY6" fmla="*/ 1629817 h 1894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18513" h="1894638">
                <a:moveTo>
                  <a:pt x="0" y="0"/>
                </a:moveTo>
                <a:lnTo>
                  <a:pt x="1838555" y="0"/>
                </a:lnTo>
                <a:lnTo>
                  <a:pt x="1867557" y="47739"/>
                </a:lnTo>
                <a:cubicBezTo>
                  <a:pt x="1963829" y="224959"/>
                  <a:pt x="2018513" y="428048"/>
                  <a:pt x="2018513" y="643910"/>
                </a:cubicBezTo>
                <a:cubicBezTo>
                  <a:pt x="2018513" y="1334668"/>
                  <a:pt x="1458543" y="1894638"/>
                  <a:pt x="767785" y="1894638"/>
                </a:cubicBezTo>
                <a:cubicBezTo>
                  <a:pt x="508751" y="1894638"/>
                  <a:pt x="268109" y="1815892"/>
                  <a:pt x="68491" y="1681033"/>
                </a:cubicBezTo>
                <a:lnTo>
                  <a:pt x="0" y="1629817"/>
                </a:lnTo>
                <a:close/>
              </a:path>
            </a:pathLst>
          </a:custGeom>
          <a:solidFill>
            <a:schemeClr val="accent1">
              <a:alpha val="1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lt1"/>
              </a:solidFill>
              <a:latin typeface="隶书" panose="02010509060101010101" pitchFamily="49" charset="-122"/>
              <a:ea typeface="隶书" panose="02010509060101010101" pitchFamily="49" charset="-122"/>
              <a:sym typeface="Arial" panose="020B0604020202020204" pitchFamily="34" charset="0"/>
            </a:endParaRPr>
          </a:p>
        </p:txBody>
      </p:sp>
      <p:sp>
        <p:nvSpPr>
          <p:cNvPr id="5" name="文本框 4"/>
          <p:cNvSpPr txBox="1"/>
          <p:nvPr>
            <p:custDataLst>
              <p:tags r:id="rId8"/>
            </p:custDataLst>
          </p:nvPr>
        </p:nvSpPr>
        <p:spPr>
          <a:xfrm>
            <a:off x="581025" y="533900"/>
            <a:ext cx="5002530" cy="803275"/>
          </a:xfrm>
          <a:prstGeom prst="rect">
            <a:avLst/>
          </a:prstGeom>
          <a:noFill/>
        </p:spPr>
        <p:txBody>
          <a:bodyPr wrap="square" rtlCol="0" anchor="b">
            <a:noAutofit/>
          </a:bodyPr>
          <a:lstStyle/>
          <a:p>
            <a:pPr marL="0" indent="0" algn="l">
              <a:lnSpc>
                <a:spcPct val="100000"/>
              </a:lnSpc>
              <a:spcBef>
                <a:spcPct val="0"/>
              </a:spcBef>
              <a:spcAft>
                <a:spcPct val="0"/>
              </a:spcAft>
              <a:buSzTx/>
              <a:buNone/>
            </a:pPr>
            <a:r>
              <a:rPr lang="zh-CN" sz="4400" b="1">
                <a:solidFill>
                  <a:schemeClr val="accent1">
                    <a:lumMod val="75000"/>
                  </a:schemeClr>
                </a:solidFill>
                <a:latin typeface="隶书" panose="02010509060101010101" pitchFamily="49" charset="-122"/>
                <a:ea typeface="隶书" panose="02010509060101010101" pitchFamily="49" charset="-122"/>
              </a:rPr>
              <a:t>思路点拨</a:t>
            </a:r>
            <a:endParaRPr lang="zh-CN" sz="4400" b="1">
              <a:solidFill>
                <a:schemeClr val="accent1">
                  <a:lumMod val="75000"/>
                </a:schemeClr>
              </a:solidFill>
              <a:latin typeface="隶书" panose="02010509060101010101" pitchFamily="49" charset="-122"/>
              <a:ea typeface="隶书" panose="02010509060101010101" pitchFamily="49" charset="-122"/>
            </a:endParaRPr>
          </a:p>
        </p:txBody>
      </p:sp>
      <p:sp>
        <p:nvSpPr>
          <p:cNvPr id="3" name="文本框 2"/>
          <p:cNvSpPr txBox="1"/>
          <p:nvPr/>
        </p:nvSpPr>
        <p:spPr>
          <a:xfrm>
            <a:off x="720090" y="2937828"/>
            <a:ext cx="10339705" cy="1754505"/>
          </a:xfrm>
          <a:prstGeom prst="rect">
            <a:avLst/>
          </a:prstGeom>
          <a:noFill/>
        </p:spPr>
        <p:txBody>
          <a:bodyPr wrap="square" lIns="90000" tIns="46800" rIns="90000" bIns="46800" rtlCol="0" anchor="ctr">
            <a:noAutofit/>
          </a:bodyPr>
          <a:lstStyle>
            <a:defPPr>
              <a:defRPr lang="zh-CN"/>
            </a:defPPr>
            <a:lvl1pPr fontAlgn="auto">
              <a:lnSpc>
                <a:spcPct val="130000"/>
              </a:lnSpc>
              <a:spcAft>
                <a:spcPts val="1000"/>
              </a:spcAft>
              <a:defRPr sz="1600" spc="150"/>
            </a:lvl1pPr>
          </a:lstStyle>
          <a:p>
            <a:pPr lvl="0" algn="l" fontAlgn="ctr">
              <a:lnSpc>
                <a:spcPct val="150000"/>
              </a:lnSpc>
              <a:spcBef>
                <a:spcPct val="0"/>
              </a:spcBef>
              <a:spcAft>
                <a:spcPct val="0"/>
              </a:spcAft>
              <a:buSzPct val="130000"/>
            </a:pPr>
            <a:r>
              <a:rPr lang="zh-CN" sz="2400" b="1">
                <a:solidFill>
                  <a:srgbClr val="0070C0"/>
                </a:solidFill>
                <a:latin typeface="微软雅黑" panose="020B0503020204020204" pitchFamily="34" charset="-122"/>
                <a:ea typeface="微软雅黑" panose="020B0503020204020204" pitchFamily="34" charset="-122"/>
                <a:cs typeface="隶书" panose="02010509060101010101" pitchFamily="49" charset="-122"/>
                <a:sym typeface="+mn-ea"/>
              </a:rPr>
              <a:t>论文提要与论文摘要</a:t>
            </a:r>
            <a:endParaRPr lang="zh-CN" sz="2400" b="1">
              <a:solidFill>
                <a:srgbClr val="0070C0"/>
              </a:solidFill>
              <a:latin typeface="微软雅黑" panose="020B0503020204020204" pitchFamily="34" charset="-122"/>
              <a:ea typeface="微软雅黑" panose="020B0503020204020204" pitchFamily="34" charset="-122"/>
              <a:cs typeface="隶书" panose="02010509060101010101" pitchFamily="49" charset="-122"/>
            </a:endParaRPr>
          </a:p>
          <a:p>
            <a:pPr lvl="0" algn="l" fontAlgn="ctr">
              <a:lnSpc>
                <a:spcPct val="150000"/>
              </a:lnSpc>
              <a:spcBef>
                <a:spcPct val="0"/>
              </a:spcBef>
              <a:spcAft>
                <a:spcPct val="0"/>
              </a:spcAft>
              <a:buSzPct val="130000"/>
            </a:pPr>
            <a:r>
              <a:rPr lang="zh-CN" sz="2400" b="1">
                <a:solidFill>
                  <a:srgbClr val="C00000"/>
                </a:solidFill>
                <a:latin typeface="隶书" panose="02010509060101010101" pitchFamily="49" charset="-122"/>
                <a:ea typeface="隶书" panose="02010509060101010101" pitchFamily="49" charset="-122"/>
                <a:cs typeface="隶书" panose="02010509060101010101" pitchFamily="49" charset="-122"/>
                <a:sym typeface="+mn-ea"/>
              </a:rPr>
              <a:t>指示性摘要,也常称作说明性摘要、描述性摘要或论点摘要,一般只用二三句话概括论文的主题,而不涉及论据和结论,多用于综述、会议报告等。该类摘要可用于帮助潜在的读者来</a:t>
            </a:r>
            <a:endParaRPr lang="zh-CN" sz="2400" b="1">
              <a:solidFill>
                <a:srgbClr val="C00000"/>
              </a:solidFill>
              <a:latin typeface="隶书" panose="02010509060101010101" pitchFamily="49" charset="-122"/>
              <a:ea typeface="隶书" panose="02010509060101010101" pitchFamily="49" charset="-122"/>
              <a:cs typeface="隶书" panose="02010509060101010101" pitchFamily="49" charset="-122"/>
            </a:endParaRPr>
          </a:p>
          <a:p>
            <a:pPr lvl="0" algn="l" fontAlgn="ctr">
              <a:lnSpc>
                <a:spcPct val="150000"/>
              </a:lnSpc>
              <a:spcBef>
                <a:spcPct val="0"/>
              </a:spcBef>
              <a:spcAft>
                <a:spcPct val="0"/>
              </a:spcAft>
              <a:buSzPct val="130000"/>
            </a:pPr>
            <a:r>
              <a:rPr lang="zh-CN" sz="2400" b="1">
                <a:solidFill>
                  <a:srgbClr val="C00000"/>
                </a:solidFill>
                <a:latin typeface="隶书" panose="02010509060101010101" pitchFamily="49" charset="-122"/>
                <a:ea typeface="隶书" panose="02010509060101010101" pitchFamily="49" charset="-122"/>
                <a:cs typeface="隶书" panose="02010509060101010101" pitchFamily="49" charset="-122"/>
                <a:sym typeface="+mn-ea"/>
              </a:rPr>
              <a:t>决定是否需要阅读全文。</a:t>
            </a:r>
            <a:endParaRPr lang="zh-CN" sz="2400" b="1">
              <a:solidFill>
                <a:srgbClr val="C00000"/>
              </a:solidFill>
              <a:latin typeface="隶书" panose="02010509060101010101" pitchFamily="49" charset="-122"/>
              <a:ea typeface="隶书" panose="02010509060101010101" pitchFamily="49" charset="-122"/>
              <a:cs typeface="隶书" panose="02010509060101010101" pitchFamily="49" charset="-122"/>
            </a:endParaRPr>
          </a:p>
          <a:p>
            <a:pPr lvl="0" algn="l" fontAlgn="ctr">
              <a:lnSpc>
                <a:spcPct val="150000"/>
              </a:lnSpc>
              <a:spcBef>
                <a:spcPct val="0"/>
              </a:spcBef>
              <a:spcAft>
                <a:spcPct val="0"/>
              </a:spcAft>
              <a:buSzPct val="130000"/>
            </a:pPr>
            <a:r>
              <a:rPr lang="zh-CN" sz="2400" b="1">
                <a:solidFill>
                  <a:srgbClr val="C00000"/>
                </a:solidFill>
                <a:latin typeface="隶书" panose="02010509060101010101" pitchFamily="49" charset="-122"/>
                <a:ea typeface="隶书" panose="02010509060101010101" pitchFamily="49" charset="-122"/>
                <a:cs typeface="隶书" panose="02010509060101010101" pitchFamily="49" charset="-122"/>
                <a:sym typeface="+mn-ea"/>
              </a:rPr>
              <a:t>报道指示性摘要,以报道性摘要的形式表述文献中信息价值较高的部分,以指示性摘要的形式表述其余部分。</a:t>
            </a:r>
            <a:endParaRPr lang="zh-CN" sz="2400" b="1">
              <a:solidFill>
                <a:srgbClr val="0070C0"/>
              </a:solidFill>
              <a:latin typeface="微软雅黑" panose="020B0503020204020204" pitchFamily="34" charset="-122"/>
              <a:ea typeface="微软雅黑" panose="020B0503020204020204" pitchFamily="34" charset="-122"/>
              <a:cs typeface="隶书" panose="02010509060101010101" pitchFamily="49" charset="-122"/>
              <a:sym typeface="+mn-ea"/>
            </a:endParaRPr>
          </a:p>
        </p:txBody>
      </p:sp>
    </p:spTree>
    <p:custDataLst>
      <p:tags r:id="rId9"/>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7" name="图片 6"/>
          <p:cNvPicPr>
            <a:picLocks noChangeAspect="1"/>
          </p:cNvPicPr>
          <p:nvPr>
            <p:custDataLst>
              <p:tags r:id="rId1"/>
            </p:custDataLst>
          </p:nvPr>
        </p:nvPicPr>
        <p:blipFill>
          <a:blip r:embed="rId2"/>
          <a:stretch>
            <a:fillRect/>
          </a:stretch>
        </p:blipFill>
        <p:spPr>
          <a:xfrm>
            <a:off x="0" y="0"/>
            <a:ext cx="720090" cy="720090"/>
          </a:xfrm>
          <a:prstGeom prst="rect">
            <a:avLst/>
          </a:prstGeom>
        </p:spPr>
      </p:pic>
      <p:pic>
        <p:nvPicPr>
          <p:cNvPr id="6" name="图片 5"/>
          <p:cNvPicPr>
            <a:picLocks noChangeAspect="1"/>
          </p:cNvPicPr>
          <p:nvPr>
            <p:custDataLst>
              <p:tags r:id="rId3"/>
            </p:custDataLst>
          </p:nvPr>
        </p:nvPicPr>
        <p:blipFill>
          <a:blip r:embed="rId2"/>
          <a:stretch>
            <a:fillRect/>
          </a:stretch>
        </p:blipFill>
        <p:spPr>
          <a:xfrm>
            <a:off x="11471910" y="-5379"/>
            <a:ext cx="720090" cy="720090"/>
          </a:xfrm>
          <a:prstGeom prst="rect">
            <a:avLst/>
          </a:prstGeom>
        </p:spPr>
      </p:pic>
      <p:sp>
        <p:nvSpPr>
          <p:cNvPr id="2" name="矩形 1"/>
          <p:cNvSpPr/>
          <p:nvPr>
            <p:custDataLst>
              <p:tags r:id="rId4"/>
            </p:custDataLst>
          </p:nvPr>
        </p:nvSpPr>
        <p:spPr>
          <a:xfrm>
            <a:off x="384629" y="379456"/>
            <a:ext cx="11422743" cy="6099089"/>
          </a:xfrm>
          <a:prstGeom prst="rect">
            <a:avLst/>
          </a:prstGeom>
          <a:noFill/>
          <a:ln>
            <a:solidFill>
              <a:schemeClr val="lt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隶书" panose="02010509060101010101" pitchFamily="49" charset="-122"/>
              <a:ea typeface="隶书" panose="02010509060101010101" pitchFamily="49" charset="-122"/>
              <a:sym typeface="Arial" panose="020B0604020202020204" pitchFamily="34" charset="0"/>
            </a:endParaRPr>
          </a:p>
        </p:txBody>
      </p:sp>
      <p:sp>
        <p:nvSpPr>
          <p:cNvPr id="4" name="任意多边形: 形状 9"/>
          <p:cNvSpPr/>
          <p:nvPr>
            <p:custDataLst>
              <p:tags r:id="rId5"/>
            </p:custDataLst>
          </p:nvPr>
        </p:nvSpPr>
        <p:spPr>
          <a:xfrm rot="10800000">
            <a:off x="7470775" y="0"/>
            <a:ext cx="3496945" cy="2212975"/>
          </a:xfrm>
          <a:custGeom>
            <a:avLst/>
            <a:gdLst>
              <a:gd name="connsiteX0" fmla="*/ 1748333 w 3496666"/>
              <a:gd name="connsiteY0" fmla="*/ 0 h 2212848"/>
              <a:gd name="connsiteX1" fmla="*/ 3496666 w 3496666"/>
              <a:gd name="connsiteY1" fmla="*/ 1748333 h 2212848"/>
              <a:gd name="connsiteX2" fmla="*/ 3461146 w 3496666"/>
              <a:gd name="connsiteY2" fmla="*/ 2100683 h 2212848"/>
              <a:gd name="connsiteX3" fmla="*/ 3432306 w 3496666"/>
              <a:gd name="connsiteY3" fmla="*/ 2212848 h 2212848"/>
              <a:gd name="connsiteX4" fmla="*/ 64361 w 3496666"/>
              <a:gd name="connsiteY4" fmla="*/ 2212848 h 2212848"/>
              <a:gd name="connsiteX5" fmla="*/ 35520 w 3496666"/>
              <a:gd name="connsiteY5" fmla="*/ 2100683 h 2212848"/>
              <a:gd name="connsiteX6" fmla="*/ 0 w 3496666"/>
              <a:gd name="connsiteY6" fmla="*/ 1748333 h 2212848"/>
              <a:gd name="connsiteX7" fmla="*/ 1748333 w 3496666"/>
              <a:gd name="connsiteY7" fmla="*/ 0 h 2212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96666" h="2212848">
                <a:moveTo>
                  <a:pt x="1748333" y="0"/>
                </a:moveTo>
                <a:cubicBezTo>
                  <a:pt x="2713911" y="0"/>
                  <a:pt x="3496666" y="782755"/>
                  <a:pt x="3496666" y="1748333"/>
                </a:cubicBezTo>
                <a:cubicBezTo>
                  <a:pt x="3496666" y="1869030"/>
                  <a:pt x="3484436" y="1986871"/>
                  <a:pt x="3461146" y="2100683"/>
                </a:cubicBezTo>
                <a:lnTo>
                  <a:pt x="3432306" y="2212848"/>
                </a:lnTo>
                <a:lnTo>
                  <a:pt x="64361" y="2212848"/>
                </a:lnTo>
                <a:lnTo>
                  <a:pt x="35520" y="2100683"/>
                </a:lnTo>
                <a:cubicBezTo>
                  <a:pt x="12231" y="1986871"/>
                  <a:pt x="0" y="1869030"/>
                  <a:pt x="0" y="1748333"/>
                </a:cubicBezTo>
                <a:cubicBezTo>
                  <a:pt x="0" y="782755"/>
                  <a:pt x="782755" y="0"/>
                  <a:pt x="1748333" y="0"/>
                </a:cubicBezTo>
                <a:close/>
              </a:path>
            </a:pathLst>
          </a:custGeom>
          <a:solidFill>
            <a:schemeClr val="accent5">
              <a:alpha val="1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lt1"/>
              </a:solidFill>
              <a:latin typeface="隶书" panose="02010509060101010101" pitchFamily="49" charset="-122"/>
              <a:ea typeface="隶书" panose="02010509060101010101" pitchFamily="49" charset="-122"/>
              <a:sym typeface="Arial" panose="020B0604020202020204" pitchFamily="34" charset="0"/>
            </a:endParaRPr>
          </a:p>
        </p:txBody>
      </p:sp>
      <p:sp>
        <p:nvSpPr>
          <p:cNvPr id="13" name="椭圆 12"/>
          <p:cNvSpPr/>
          <p:nvPr>
            <p:custDataLst>
              <p:tags r:id="rId6"/>
            </p:custDataLst>
          </p:nvPr>
        </p:nvSpPr>
        <p:spPr>
          <a:xfrm rot="10800000">
            <a:off x="6226810" y="1179830"/>
            <a:ext cx="870585" cy="870585"/>
          </a:xfrm>
          <a:prstGeom prst="ellipse">
            <a:avLst/>
          </a:prstGeom>
          <a:solidFill>
            <a:schemeClr val="accent4">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隶书" panose="02010509060101010101" pitchFamily="49" charset="-122"/>
              <a:ea typeface="隶书" panose="02010509060101010101" pitchFamily="49" charset="-122"/>
              <a:sym typeface="Arial" panose="020B0604020202020204" pitchFamily="34" charset="0"/>
            </a:endParaRPr>
          </a:p>
        </p:txBody>
      </p:sp>
      <p:sp>
        <p:nvSpPr>
          <p:cNvPr id="14" name="任意多边形: 形状 13"/>
          <p:cNvSpPr/>
          <p:nvPr>
            <p:custDataLst>
              <p:tags r:id="rId7"/>
            </p:custDataLst>
          </p:nvPr>
        </p:nvSpPr>
        <p:spPr>
          <a:xfrm rot="10800000">
            <a:off x="9993771" y="4794683"/>
            <a:ext cx="2198229" cy="2063317"/>
          </a:xfrm>
          <a:custGeom>
            <a:avLst/>
            <a:gdLst>
              <a:gd name="connsiteX0" fmla="*/ 0 w 2018513"/>
              <a:gd name="connsiteY0" fmla="*/ 0 h 1894638"/>
              <a:gd name="connsiteX1" fmla="*/ 1838555 w 2018513"/>
              <a:gd name="connsiteY1" fmla="*/ 0 h 1894638"/>
              <a:gd name="connsiteX2" fmla="*/ 1867557 w 2018513"/>
              <a:gd name="connsiteY2" fmla="*/ 47739 h 1894638"/>
              <a:gd name="connsiteX3" fmla="*/ 2018513 w 2018513"/>
              <a:gd name="connsiteY3" fmla="*/ 643910 h 1894638"/>
              <a:gd name="connsiteX4" fmla="*/ 767785 w 2018513"/>
              <a:gd name="connsiteY4" fmla="*/ 1894638 h 1894638"/>
              <a:gd name="connsiteX5" fmla="*/ 68491 w 2018513"/>
              <a:gd name="connsiteY5" fmla="*/ 1681033 h 1894638"/>
              <a:gd name="connsiteX6" fmla="*/ 0 w 2018513"/>
              <a:gd name="connsiteY6" fmla="*/ 1629817 h 1894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18513" h="1894638">
                <a:moveTo>
                  <a:pt x="0" y="0"/>
                </a:moveTo>
                <a:lnTo>
                  <a:pt x="1838555" y="0"/>
                </a:lnTo>
                <a:lnTo>
                  <a:pt x="1867557" y="47739"/>
                </a:lnTo>
                <a:cubicBezTo>
                  <a:pt x="1963829" y="224959"/>
                  <a:pt x="2018513" y="428048"/>
                  <a:pt x="2018513" y="643910"/>
                </a:cubicBezTo>
                <a:cubicBezTo>
                  <a:pt x="2018513" y="1334668"/>
                  <a:pt x="1458543" y="1894638"/>
                  <a:pt x="767785" y="1894638"/>
                </a:cubicBezTo>
                <a:cubicBezTo>
                  <a:pt x="508751" y="1894638"/>
                  <a:pt x="268109" y="1815892"/>
                  <a:pt x="68491" y="1681033"/>
                </a:cubicBezTo>
                <a:lnTo>
                  <a:pt x="0" y="1629817"/>
                </a:lnTo>
                <a:close/>
              </a:path>
            </a:pathLst>
          </a:custGeom>
          <a:solidFill>
            <a:schemeClr val="accent1">
              <a:alpha val="1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lt1"/>
              </a:solidFill>
              <a:latin typeface="隶书" panose="02010509060101010101" pitchFamily="49" charset="-122"/>
              <a:ea typeface="隶书" panose="02010509060101010101" pitchFamily="49" charset="-122"/>
              <a:sym typeface="Arial" panose="020B0604020202020204" pitchFamily="34" charset="0"/>
            </a:endParaRPr>
          </a:p>
        </p:txBody>
      </p:sp>
      <p:sp>
        <p:nvSpPr>
          <p:cNvPr id="5" name="文本框 4"/>
          <p:cNvSpPr txBox="1"/>
          <p:nvPr>
            <p:custDataLst>
              <p:tags r:id="rId8"/>
            </p:custDataLst>
          </p:nvPr>
        </p:nvSpPr>
        <p:spPr>
          <a:xfrm>
            <a:off x="581025" y="533900"/>
            <a:ext cx="5002530" cy="803275"/>
          </a:xfrm>
          <a:prstGeom prst="rect">
            <a:avLst/>
          </a:prstGeom>
          <a:noFill/>
        </p:spPr>
        <p:txBody>
          <a:bodyPr wrap="square" rtlCol="0" anchor="b">
            <a:noAutofit/>
          </a:bodyPr>
          <a:lstStyle/>
          <a:p>
            <a:pPr marL="0" indent="0" algn="l">
              <a:lnSpc>
                <a:spcPct val="100000"/>
              </a:lnSpc>
              <a:spcBef>
                <a:spcPct val="0"/>
              </a:spcBef>
              <a:spcAft>
                <a:spcPct val="0"/>
              </a:spcAft>
              <a:buSzTx/>
              <a:buNone/>
            </a:pPr>
            <a:r>
              <a:rPr lang="zh-CN" sz="4400" b="1">
                <a:solidFill>
                  <a:schemeClr val="accent1">
                    <a:lumMod val="75000"/>
                  </a:schemeClr>
                </a:solidFill>
                <a:latin typeface="隶书" panose="02010509060101010101" pitchFamily="49" charset="-122"/>
                <a:ea typeface="隶书" panose="02010509060101010101" pitchFamily="49" charset="-122"/>
              </a:rPr>
              <a:t>思路点拨</a:t>
            </a:r>
            <a:endParaRPr lang="zh-CN" sz="4400" b="1">
              <a:solidFill>
                <a:schemeClr val="accent1">
                  <a:lumMod val="75000"/>
                </a:schemeClr>
              </a:solidFill>
              <a:latin typeface="隶书" panose="02010509060101010101" pitchFamily="49" charset="-122"/>
              <a:ea typeface="隶书" panose="02010509060101010101" pitchFamily="49" charset="-122"/>
            </a:endParaRPr>
          </a:p>
        </p:txBody>
      </p:sp>
      <p:sp>
        <p:nvSpPr>
          <p:cNvPr id="3" name="文本框 2"/>
          <p:cNvSpPr txBox="1"/>
          <p:nvPr/>
        </p:nvSpPr>
        <p:spPr>
          <a:xfrm>
            <a:off x="720090" y="2937828"/>
            <a:ext cx="10339705" cy="1754505"/>
          </a:xfrm>
          <a:prstGeom prst="rect">
            <a:avLst/>
          </a:prstGeom>
          <a:noFill/>
        </p:spPr>
        <p:txBody>
          <a:bodyPr wrap="square" lIns="90000" tIns="46800" rIns="90000" bIns="46800" rtlCol="0" anchor="ctr">
            <a:noAutofit/>
          </a:bodyPr>
          <a:lstStyle>
            <a:defPPr>
              <a:defRPr lang="zh-CN"/>
            </a:defPPr>
            <a:lvl1pPr fontAlgn="auto">
              <a:lnSpc>
                <a:spcPct val="130000"/>
              </a:lnSpc>
              <a:spcAft>
                <a:spcPts val="1000"/>
              </a:spcAft>
              <a:defRPr sz="1600" spc="150"/>
            </a:lvl1pPr>
          </a:lstStyle>
          <a:p>
            <a:pPr lvl="0" algn="l" fontAlgn="ctr">
              <a:lnSpc>
                <a:spcPct val="150000"/>
              </a:lnSpc>
              <a:spcBef>
                <a:spcPct val="0"/>
              </a:spcBef>
              <a:spcAft>
                <a:spcPct val="0"/>
              </a:spcAft>
              <a:buSzPct val="130000"/>
            </a:pPr>
            <a:r>
              <a:rPr lang="zh-CN" sz="2400" b="1">
                <a:solidFill>
                  <a:srgbClr val="0070C0"/>
                </a:solidFill>
                <a:latin typeface="微软雅黑" panose="020B0503020204020204" pitchFamily="34" charset="-122"/>
                <a:ea typeface="微软雅黑" panose="020B0503020204020204" pitchFamily="34" charset="-122"/>
                <a:cs typeface="隶书" panose="02010509060101010101" pitchFamily="49" charset="-122"/>
                <a:sym typeface="+mn-ea"/>
              </a:rPr>
              <a:t>介绍文章的主要内容</a:t>
            </a:r>
            <a:endParaRPr lang="zh-CN" sz="2400" b="1">
              <a:solidFill>
                <a:srgbClr val="0070C0"/>
              </a:solidFill>
              <a:latin typeface="微软雅黑" panose="020B0503020204020204" pitchFamily="34" charset="-122"/>
              <a:ea typeface="微软雅黑" panose="020B0503020204020204" pitchFamily="34" charset="-122"/>
              <a:cs typeface="隶书" panose="02010509060101010101" pitchFamily="49" charset="-122"/>
            </a:endParaRPr>
          </a:p>
          <a:p>
            <a:pPr lvl="0" algn="l" fontAlgn="ctr">
              <a:lnSpc>
                <a:spcPct val="150000"/>
              </a:lnSpc>
              <a:spcBef>
                <a:spcPct val="0"/>
              </a:spcBef>
              <a:spcAft>
                <a:spcPct val="0"/>
              </a:spcAft>
              <a:buSzPct val="130000"/>
            </a:pPr>
            <a:r>
              <a:rPr lang="zh-CN" sz="2400" b="1">
                <a:solidFill>
                  <a:srgbClr val="C00000"/>
                </a:solidFill>
                <a:latin typeface="隶书" panose="02010509060101010101" pitchFamily="49" charset="-122"/>
                <a:ea typeface="隶书" panose="02010509060101010101" pitchFamily="49" charset="-122"/>
                <a:cs typeface="隶书" panose="02010509060101010101" pitchFamily="49" charset="-122"/>
                <a:sym typeface="+mn-ea"/>
              </a:rPr>
              <a:t>介绍文章的主要内容，可选择《自然选择的证明》或《宇宙的边疆》,有利于展示多种介绍方式。比如,介绍《自然选择的证明》，对物种的进化、环境对生物物种的影响等可借助图片或视频，对地质年代的划分或生物的地理分布可借助图表等。介绍《宇宙的边疆》可多借助视频资料或图片资料,对宇宙的广大或恒星、行星数量的众多可用数字说明,对宇宙的浩瀚、各种天体的轨道、地球的美丽等可借助图片等。</a:t>
            </a:r>
            <a:endParaRPr lang="zh-CN" sz="2400" b="1">
              <a:solidFill>
                <a:srgbClr val="C00000"/>
              </a:solidFill>
              <a:latin typeface="隶书" panose="02010509060101010101" pitchFamily="49" charset="-122"/>
              <a:ea typeface="隶书" panose="02010509060101010101" pitchFamily="49" charset="-122"/>
              <a:cs typeface="隶书" panose="02010509060101010101" pitchFamily="49" charset="-122"/>
            </a:endParaRPr>
          </a:p>
          <a:p>
            <a:pPr lvl="0" algn="l" fontAlgn="ctr">
              <a:lnSpc>
                <a:spcPct val="150000"/>
              </a:lnSpc>
              <a:spcBef>
                <a:spcPct val="0"/>
              </a:spcBef>
              <a:spcAft>
                <a:spcPct val="0"/>
              </a:spcAft>
              <a:buSzPct val="130000"/>
            </a:pPr>
            <a:r>
              <a:rPr lang="zh-CN" sz="2400" b="1">
                <a:solidFill>
                  <a:srgbClr val="C00000"/>
                </a:solidFill>
                <a:latin typeface="隶书" panose="02010509060101010101" pitchFamily="49" charset="-122"/>
                <a:ea typeface="隶书" panose="02010509060101010101" pitchFamily="49" charset="-122"/>
                <a:cs typeface="隶书" panose="02010509060101010101" pitchFamily="49" charset="-122"/>
                <a:sym typeface="+mn-ea"/>
              </a:rPr>
              <a:t>介绍你的阅读所得，则根据个人阅读心得的内容确定运用哪些介绍形式。</a:t>
            </a:r>
            <a:endParaRPr lang="zh-CN" sz="2400" b="1">
              <a:solidFill>
                <a:srgbClr val="0070C0"/>
              </a:solidFill>
              <a:latin typeface="微软雅黑" panose="020B0503020204020204" pitchFamily="34" charset="-122"/>
              <a:ea typeface="微软雅黑" panose="020B0503020204020204" pitchFamily="34" charset="-122"/>
              <a:cs typeface="隶书" panose="02010509060101010101" pitchFamily="49" charset="-122"/>
              <a:sym typeface="+mn-ea"/>
            </a:endParaRPr>
          </a:p>
        </p:txBody>
      </p:sp>
    </p:spTree>
    <p:custDataLst>
      <p:tags r:id="rId9"/>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7" name="图片 6"/>
          <p:cNvPicPr>
            <a:picLocks noChangeAspect="1"/>
          </p:cNvPicPr>
          <p:nvPr>
            <p:custDataLst>
              <p:tags r:id="rId1"/>
            </p:custDataLst>
          </p:nvPr>
        </p:nvPicPr>
        <p:blipFill>
          <a:blip r:embed="rId2"/>
          <a:stretch>
            <a:fillRect/>
          </a:stretch>
        </p:blipFill>
        <p:spPr>
          <a:xfrm>
            <a:off x="0" y="0"/>
            <a:ext cx="720090" cy="720090"/>
          </a:xfrm>
          <a:prstGeom prst="rect">
            <a:avLst/>
          </a:prstGeom>
        </p:spPr>
      </p:pic>
      <p:pic>
        <p:nvPicPr>
          <p:cNvPr id="6" name="图片 5"/>
          <p:cNvPicPr>
            <a:picLocks noChangeAspect="1"/>
          </p:cNvPicPr>
          <p:nvPr>
            <p:custDataLst>
              <p:tags r:id="rId3"/>
            </p:custDataLst>
          </p:nvPr>
        </p:nvPicPr>
        <p:blipFill>
          <a:blip r:embed="rId2"/>
          <a:stretch>
            <a:fillRect/>
          </a:stretch>
        </p:blipFill>
        <p:spPr>
          <a:xfrm>
            <a:off x="11471910" y="-5379"/>
            <a:ext cx="720090" cy="720090"/>
          </a:xfrm>
          <a:prstGeom prst="rect">
            <a:avLst/>
          </a:prstGeom>
        </p:spPr>
      </p:pic>
      <p:sp>
        <p:nvSpPr>
          <p:cNvPr id="2" name="矩形 1"/>
          <p:cNvSpPr/>
          <p:nvPr>
            <p:custDataLst>
              <p:tags r:id="rId4"/>
            </p:custDataLst>
          </p:nvPr>
        </p:nvSpPr>
        <p:spPr>
          <a:xfrm>
            <a:off x="384629" y="379456"/>
            <a:ext cx="11422743" cy="6099089"/>
          </a:xfrm>
          <a:prstGeom prst="rect">
            <a:avLst/>
          </a:prstGeom>
          <a:noFill/>
          <a:ln>
            <a:solidFill>
              <a:schemeClr val="lt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隶书" panose="02010509060101010101" pitchFamily="49" charset="-122"/>
              <a:ea typeface="隶书" panose="02010509060101010101" pitchFamily="49" charset="-122"/>
              <a:sym typeface="Arial" panose="020B0604020202020204" pitchFamily="34" charset="0"/>
            </a:endParaRPr>
          </a:p>
        </p:txBody>
      </p:sp>
      <p:sp>
        <p:nvSpPr>
          <p:cNvPr id="4" name="任意多边形: 形状 9"/>
          <p:cNvSpPr/>
          <p:nvPr>
            <p:custDataLst>
              <p:tags r:id="rId5"/>
            </p:custDataLst>
          </p:nvPr>
        </p:nvSpPr>
        <p:spPr>
          <a:xfrm rot="10800000">
            <a:off x="7470775" y="0"/>
            <a:ext cx="3496945" cy="2212975"/>
          </a:xfrm>
          <a:custGeom>
            <a:avLst/>
            <a:gdLst>
              <a:gd name="connsiteX0" fmla="*/ 1748333 w 3496666"/>
              <a:gd name="connsiteY0" fmla="*/ 0 h 2212848"/>
              <a:gd name="connsiteX1" fmla="*/ 3496666 w 3496666"/>
              <a:gd name="connsiteY1" fmla="*/ 1748333 h 2212848"/>
              <a:gd name="connsiteX2" fmla="*/ 3461146 w 3496666"/>
              <a:gd name="connsiteY2" fmla="*/ 2100683 h 2212848"/>
              <a:gd name="connsiteX3" fmla="*/ 3432306 w 3496666"/>
              <a:gd name="connsiteY3" fmla="*/ 2212848 h 2212848"/>
              <a:gd name="connsiteX4" fmla="*/ 64361 w 3496666"/>
              <a:gd name="connsiteY4" fmla="*/ 2212848 h 2212848"/>
              <a:gd name="connsiteX5" fmla="*/ 35520 w 3496666"/>
              <a:gd name="connsiteY5" fmla="*/ 2100683 h 2212848"/>
              <a:gd name="connsiteX6" fmla="*/ 0 w 3496666"/>
              <a:gd name="connsiteY6" fmla="*/ 1748333 h 2212848"/>
              <a:gd name="connsiteX7" fmla="*/ 1748333 w 3496666"/>
              <a:gd name="connsiteY7" fmla="*/ 0 h 2212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96666" h="2212848">
                <a:moveTo>
                  <a:pt x="1748333" y="0"/>
                </a:moveTo>
                <a:cubicBezTo>
                  <a:pt x="2713911" y="0"/>
                  <a:pt x="3496666" y="782755"/>
                  <a:pt x="3496666" y="1748333"/>
                </a:cubicBezTo>
                <a:cubicBezTo>
                  <a:pt x="3496666" y="1869030"/>
                  <a:pt x="3484436" y="1986871"/>
                  <a:pt x="3461146" y="2100683"/>
                </a:cubicBezTo>
                <a:lnTo>
                  <a:pt x="3432306" y="2212848"/>
                </a:lnTo>
                <a:lnTo>
                  <a:pt x="64361" y="2212848"/>
                </a:lnTo>
                <a:lnTo>
                  <a:pt x="35520" y="2100683"/>
                </a:lnTo>
                <a:cubicBezTo>
                  <a:pt x="12231" y="1986871"/>
                  <a:pt x="0" y="1869030"/>
                  <a:pt x="0" y="1748333"/>
                </a:cubicBezTo>
                <a:cubicBezTo>
                  <a:pt x="0" y="782755"/>
                  <a:pt x="782755" y="0"/>
                  <a:pt x="1748333" y="0"/>
                </a:cubicBezTo>
                <a:close/>
              </a:path>
            </a:pathLst>
          </a:custGeom>
          <a:solidFill>
            <a:schemeClr val="accent5">
              <a:alpha val="1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lt1"/>
              </a:solidFill>
              <a:latin typeface="隶书" panose="02010509060101010101" pitchFamily="49" charset="-122"/>
              <a:ea typeface="隶书" panose="02010509060101010101" pitchFamily="49" charset="-122"/>
              <a:sym typeface="Arial" panose="020B0604020202020204" pitchFamily="34" charset="0"/>
            </a:endParaRPr>
          </a:p>
        </p:txBody>
      </p:sp>
      <p:sp>
        <p:nvSpPr>
          <p:cNvPr id="13" name="椭圆 12"/>
          <p:cNvSpPr/>
          <p:nvPr>
            <p:custDataLst>
              <p:tags r:id="rId6"/>
            </p:custDataLst>
          </p:nvPr>
        </p:nvSpPr>
        <p:spPr>
          <a:xfrm rot="10800000">
            <a:off x="6226810" y="1179830"/>
            <a:ext cx="870585" cy="870585"/>
          </a:xfrm>
          <a:prstGeom prst="ellipse">
            <a:avLst/>
          </a:prstGeom>
          <a:solidFill>
            <a:schemeClr val="accent4">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隶书" panose="02010509060101010101" pitchFamily="49" charset="-122"/>
              <a:ea typeface="隶书" panose="02010509060101010101" pitchFamily="49" charset="-122"/>
              <a:sym typeface="Arial" panose="020B0604020202020204" pitchFamily="34" charset="0"/>
            </a:endParaRPr>
          </a:p>
        </p:txBody>
      </p:sp>
      <p:sp>
        <p:nvSpPr>
          <p:cNvPr id="14" name="任意多边形: 形状 13"/>
          <p:cNvSpPr/>
          <p:nvPr>
            <p:custDataLst>
              <p:tags r:id="rId7"/>
            </p:custDataLst>
          </p:nvPr>
        </p:nvSpPr>
        <p:spPr>
          <a:xfrm rot="10800000">
            <a:off x="9993771" y="4794683"/>
            <a:ext cx="2198229" cy="2063317"/>
          </a:xfrm>
          <a:custGeom>
            <a:avLst/>
            <a:gdLst>
              <a:gd name="connsiteX0" fmla="*/ 0 w 2018513"/>
              <a:gd name="connsiteY0" fmla="*/ 0 h 1894638"/>
              <a:gd name="connsiteX1" fmla="*/ 1838555 w 2018513"/>
              <a:gd name="connsiteY1" fmla="*/ 0 h 1894638"/>
              <a:gd name="connsiteX2" fmla="*/ 1867557 w 2018513"/>
              <a:gd name="connsiteY2" fmla="*/ 47739 h 1894638"/>
              <a:gd name="connsiteX3" fmla="*/ 2018513 w 2018513"/>
              <a:gd name="connsiteY3" fmla="*/ 643910 h 1894638"/>
              <a:gd name="connsiteX4" fmla="*/ 767785 w 2018513"/>
              <a:gd name="connsiteY4" fmla="*/ 1894638 h 1894638"/>
              <a:gd name="connsiteX5" fmla="*/ 68491 w 2018513"/>
              <a:gd name="connsiteY5" fmla="*/ 1681033 h 1894638"/>
              <a:gd name="connsiteX6" fmla="*/ 0 w 2018513"/>
              <a:gd name="connsiteY6" fmla="*/ 1629817 h 1894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18513" h="1894638">
                <a:moveTo>
                  <a:pt x="0" y="0"/>
                </a:moveTo>
                <a:lnTo>
                  <a:pt x="1838555" y="0"/>
                </a:lnTo>
                <a:lnTo>
                  <a:pt x="1867557" y="47739"/>
                </a:lnTo>
                <a:cubicBezTo>
                  <a:pt x="1963829" y="224959"/>
                  <a:pt x="2018513" y="428048"/>
                  <a:pt x="2018513" y="643910"/>
                </a:cubicBezTo>
                <a:cubicBezTo>
                  <a:pt x="2018513" y="1334668"/>
                  <a:pt x="1458543" y="1894638"/>
                  <a:pt x="767785" y="1894638"/>
                </a:cubicBezTo>
                <a:cubicBezTo>
                  <a:pt x="508751" y="1894638"/>
                  <a:pt x="268109" y="1815892"/>
                  <a:pt x="68491" y="1681033"/>
                </a:cubicBezTo>
                <a:lnTo>
                  <a:pt x="0" y="1629817"/>
                </a:lnTo>
                <a:close/>
              </a:path>
            </a:pathLst>
          </a:custGeom>
          <a:solidFill>
            <a:schemeClr val="accent1">
              <a:alpha val="1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lt1"/>
              </a:solidFill>
              <a:latin typeface="隶书" panose="02010509060101010101" pitchFamily="49" charset="-122"/>
              <a:ea typeface="隶书" panose="02010509060101010101" pitchFamily="49" charset="-122"/>
              <a:sym typeface="Arial" panose="020B0604020202020204" pitchFamily="34" charset="0"/>
            </a:endParaRPr>
          </a:p>
        </p:txBody>
      </p:sp>
      <p:sp>
        <p:nvSpPr>
          <p:cNvPr id="5" name="文本框 4"/>
          <p:cNvSpPr txBox="1"/>
          <p:nvPr>
            <p:custDataLst>
              <p:tags r:id="rId8"/>
            </p:custDataLst>
          </p:nvPr>
        </p:nvSpPr>
        <p:spPr>
          <a:xfrm>
            <a:off x="609600" y="379595"/>
            <a:ext cx="5002530" cy="803275"/>
          </a:xfrm>
          <a:prstGeom prst="rect">
            <a:avLst/>
          </a:prstGeom>
          <a:noFill/>
        </p:spPr>
        <p:txBody>
          <a:bodyPr wrap="square" rtlCol="0" anchor="b">
            <a:noAutofit/>
          </a:bodyPr>
          <a:lstStyle/>
          <a:p>
            <a:pPr marL="0" indent="0" algn="l">
              <a:lnSpc>
                <a:spcPct val="100000"/>
              </a:lnSpc>
              <a:spcBef>
                <a:spcPct val="0"/>
              </a:spcBef>
              <a:spcAft>
                <a:spcPct val="0"/>
              </a:spcAft>
              <a:buSzTx/>
              <a:buNone/>
            </a:pPr>
            <a:r>
              <a:rPr lang="zh-CN" sz="4400" b="1">
                <a:solidFill>
                  <a:schemeClr val="accent1">
                    <a:lumMod val="75000"/>
                  </a:schemeClr>
                </a:solidFill>
                <a:latin typeface="隶书" panose="02010509060101010101" pitchFamily="49" charset="-122"/>
                <a:ea typeface="隶书" panose="02010509060101010101" pitchFamily="49" charset="-122"/>
              </a:rPr>
              <a:t>参考范例</a:t>
            </a:r>
            <a:endParaRPr lang="zh-CN" sz="4400" b="1">
              <a:solidFill>
                <a:schemeClr val="accent1">
                  <a:lumMod val="75000"/>
                </a:schemeClr>
              </a:solidFill>
              <a:latin typeface="隶书" panose="02010509060101010101" pitchFamily="49" charset="-122"/>
              <a:ea typeface="隶书" panose="02010509060101010101" pitchFamily="49" charset="-122"/>
            </a:endParaRPr>
          </a:p>
        </p:txBody>
      </p:sp>
      <p:sp>
        <p:nvSpPr>
          <p:cNvPr id="3" name="文本框 2"/>
          <p:cNvSpPr txBox="1"/>
          <p:nvPr/>
        </p:nvSpPr>
        <p:spPr>
          <a:xfrm>
            <a:off x="635000" y="2876867"/>
            <a:ext cx="10923270" cy="1754505"/>
          </a:xfrm>
          <a:prstGeom prst="rect">
            <a:avLst/>
          </a:prstGeom>
          <a:noFill/>
        </p:spPr>
        <p:txBody>
          <a:bodyPr wrap="square" lIns="90000" tIns="46800" rIns="90000" bIns="46800" rtlCol="0" anchor="ctr">
            <a:noAutofit/>
          </a:bodyPr>
          <a:lstStyle>
            <a:defPPr>
              <a:defRPr lang="zh-CN"/>
            </a:defPPr>
            <a:lvl1pPr fontAlgn="auto">
              <a:lnSpc>
                <a:spcPct val="130000"/>
              </a:lnSpc>
              <a:spcAft>
                <a:spcPts val="1000"/>
              </a:spcAft>
              <a:defRPr sz="1600" spc="150"/>
            </a:lvl1pPr>
          </a:lstStyle>
          <a:p>
            <a:pPr lvl="0" algn="l" fontAlgn="ctr">
              <a:lnSpc>
                <a:spcPct val="150000"/>
              </a:lnSpc>
              <a:spcBef>
                <a:spcPct val="0"/>
              </a:spcBef>
              <a:spcAft>
                <a:spcPct val="0"/>
              </a:spcAft>
              <a:buSzPct val="130000"/>
            </a:pPr>
            <a:r>
              <a:rPr lang="zh-CN" sz="2400" b="1">
                <a:solidFill>
                  <a:srgbClr val="0070C0"/>
                </a:solidFill>
                <a:latin typeface="微软雅黑" panose="020B0503020204020204" pitchFamily="34" charset="-122"/>
                <a:ea typeface="微软雅黑" panose="020B0503020204020204" pitchFamily="34" charset="-122"/>
                <a:cs typeface="隶书" panose="02010509060101010101" pitchFamily="49" charset="-122"/>
                <a:sym typeface="+mn-ea"/>
              </a:rPr>
              <a:t>《天文学上的时世之争》摘要</a:t>
            </a:r>
            <a:endParaRPr lang="zh-CN" sz="2400" b="1">
              <a:solidFill>
                <a:srgbClr val="0070C0"/>
              </a:solidFill>
              <a:latin typeface="微软雅黑" panose="020B0503020204020204" pitchFamily="34" charset="-122"/>
              <a:ea typeface="微软雅黑" panose="020B0503020204020204" pitchFamily="34" charset="-122"/>
              <a:cs typeface="隶书" panose="02010509060101010101" pitchFamily="49" charset="-122"/>
            </a:endParaRPr>
          </a:p>
          <a:p>
            <a:pPr lvl="0" algn="l" fontAlgn="ctr">
              <a:lnSpc>
                <a:spcPct val="150000"/>
              </a:lnSpc>
              <a:spcBef>
                <a:spcPct val="0"/>
              </a:spcBef>
              <a:spcAft>
                <a:spcPct val="0"/>
              </a:spcAft>
              <a:buSzPct val="130000"/>
            </a:pPr>
            <a:r>
              <a:rPr lang="zh-CN" sz="2400" b="1">
                <a:solidFill>
                  <a:srgbClr val="C00000"/>
                </a:solidFill>
                <a:latin typeface="隶书" panose="02010509060101010101" pitchFamily="49" charset="-122"/>
                <a:ea typeface="隶书" panose="02010509060101010101" pitchFamily="49" charset="-122"/>
                <a:cs typeface="隶书" panose="02010509060101010101" pitchFamily="49" charset="-122"/>
                <a:sym typeface="+mn-ea"/>
              </a:rPr>
              <a:t>该文以中国古代天文学上的浑盖之争为切入点,介绍了中国古代天文学关于宇宙结构的几种主要学说“天圆地方”说、宣夜说、盖天说、浑天说等,并指出“天圆地方”说并不是一种宇宙结构学说,宣夜说的描述似乎更接近宇宙的实际情形但不利于科学发展,盖天说才算是一种富有科学意义的宇宙结构理论,而浑天说相较于盖天说更具有科学性和实用性。经一千多年的争论,浑天说逐渐成为天文学界对宇宙结构认识的主流。文章通过对浑盖之争的重点介绍,表现了中国古人对宇宙问题的关注程度,指出中国古代天文学有重视实际校验的传统,向读者普及了中国古代天文学方面的知识。</a:t>
            </a:r>
            <a:endParaRPr lang="zh-CN" sz="2400" b="1">
              <a:solidFill>
                <a:srgbClr val="0070C0"/>
              </a:solidFill>
              <a:latin typeface="微软雅黑" panose="020B0503020204020204" pitchFamily="34" charset="-122"/>
              <a:ea typeface="微软雅黑" panose="020B0503020204020204" pitchFamily="34" charset="-122"/>
              <a:cs typeface="隶书" panose="02010509060101010101" pitchFamily="49" charset="-122"/>
              <a:sym typeface="+mn-ea"/>
            </a:endParaRPr>
          </a:p>
        </p:txBody>
      </p:sp>
    </p:spTree>
    <p:custDataLst>
      <p:tags r:id="rId9"/>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amond(in)">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3"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13" name="组合 12"/>
          <p:cNvGrpSpPr/>
          <p:nvPr userDrawn="1">
            <p:custDataLst>
              <p:tags r:id="rId1"/>
            </p:custDataLst>
          </p:nvPr>
        </p:nvGrpSpPr>
        <p:grpSpPr>
          <a:xfrm>
            <a:off x="11277600" y="5752465"/>
            <a:ext cx="914400" cy="914400"/>
            <a:chOff x="11277600" y="5752233"/>
            <a:chExt cx="914400" cy="914400"/>
          </a:xfrm>
        </p:grpSpPr>
        <p:sp>
          <p:nvSpPr>
            <p:cNvPr id="14" name="矩形 13"/>
            <p:cNvSpPr/>
            <p:nvPr userDrawn="1">
              <p:custDataLst>
                <p:tags r:id="rId2"/>
              </p:custDataLst>
            </p:nvPr>
          </p:nvSpPr>
          <p:spPr>
            <a:xfrm>
              <a:off x="11277600" y="5752233"/>
              <a:ext cx="914400" cy="914400"/>
            </a:xfrm>
            <a:prstGeom prst="rect">
              <a:avLst/>
            </a:prstGeom>
            <a:solidFill>
              <a:schemeClr val="lt1"/>
            </a:solidFill>
            <a:ln w="12700" cap="flat" cmpd="sng" algn="ctr">
              <a:noFill/>
              <a:prstDash val="solid"/>
              <a:miter lim="800000"/>
            </a:ln>
            <a:effectLst>
              <a:outerShdw blurRad="927100" sx="114000" sy="114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l"/>
              <a:endParaRPr lang="en-US" altLang="zh-CN">
                <a:solidFill>
                  <a:schemeClr val="accent1"/>
                </a:solidFill>
                <a:latin typeface="微软雅黑" panose="020B0503020204020204" pitchFamily="34" charset="-122"/>
                <a:ea typeface="微软雅黑" panose="020B0503020204020204" pitchFamily="34" charset="-122"/>
                <a:sym typeface="+mn-ea"/>
              </a:endParaRPr>
            </a:p>
          </p:txBody>
        </p:sp>
        <p:sp>
          <p:nvSpPr>
            <p:cNvPr id="15" name="任意多边形: 形状 11"/>
            <p:cNvSpPr/>
            <p:nvPr userDrawn="1">
              <p:custDataLst>
                <p:tags r:id="rId3"/>
              </p:custDataLst>
            </p:nvPr>
          </p:nvSpPr>
          <p:spPr>
            <a:xfrm>
              <a:off x="11638838" y="6018355"/>
              <a:ext cx="191925" cy="382157"/>
            </a:xfrm>
            <a:custGeom>
              <a:avLst/>
              <a:gdLst/>
              <a:ahLst/>
              <a:cxnLst/>
              <a:rect l="0" t="0" r="0" b="0"/>
              <a:pathLst>
                <a:path w="6534878" h="13012116">
                  <a:moveTo>
                    <a:pt x="739244" y="12895143"/>
                  </a:moveTo>
                  <a:lnTo>
                    <a:pt x="6534877" y="6531310"/>
                  </a:lnTo>
                  <a:lnTo>
                    <a:pt x="739244" y="175595"/>
                  </a:lnTo>
                  <a:cubicBezTo>
                    <a:pt x="648470" y="57486"/>
                    <a:pt x="499307" y="0"/>
                    <a:pt x="352747" y="26642"/>
                  </a:cubicBezTo>
                  <a:cubicBezTo>
                    <a:pt x="206187" y="53285"/>
                    <a:pt x="86799" y="159589"/>
                    <a:pt x="43399" y="302089"/>
                  </a:cubicBezTo>
                  <a:cubicBezTo>
                    <a:pt x="0" y="444589"/>
                    <a:pt x="39864" y="599395"/>
                    <a:pt x="146693" y="703209"/>
                  </a:cubicBezTo>
                  <a:lnTo>
                    <a:pt x="5414712" y="6531310"/>
                  </a:lnTo>
                  <a:lnTo>
                    <a:pt x="179162" y="12335061"/>
                  </a:lnTo>
                  <a:cubicBezTo>
                    <a:pt x="52163" y="12498621"/>
                    <a:pt x="71908" y="12732261"/>
                    <a:pt x="224556" y="12872188"/>
                  </a:cubicBezTo>
                  <a:cubicBezTo>
                    <a:pt x="377203" y="13012115"/>
                    <a:pt x="611675" y="13011507"/>
                    <a:pt x="763596" y="12870792"/>
                  </a:cubicBezTo>
                </a:path>
              </a:pathLst>
            </a:custGeom>
            <a:solidFill>
              <a:schemeClr val="accent1"/>
            </a:solidFill>
            <a:ln w="6350" cap="flat" cmpd="sng" algn="ctr">
              <a:noFill/>
              <a:prstDash val="solid"/>
              <a:miter lim="800000"/>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accent1"/>
                </a:solidFill>
                <a:latin typeface="微软雅黑" panose="020B0503020204020204" pitchFamily="34" charset="-122"/>
                <a:ea typeface="微软雅黑" panose="020B0503020204020204" pitchFamily="34" charset="-122"/>
              </a:endParaRPr>
            </a:p>
          </p:txBody>
        </p:sp>
      </p:grpSp>
      <p:sp>
        <p:nvSpPr>
          <p:cNvPr id="12" name="等腰三角形 11"/>
          <p:cNvSpPr/>
          <p:nvPr userDrawn="1">
            <p:custDataLst>
              <p:tags r:id="rId4"/>
            </p:custDataLst>
          </p:nvPr>
        </p:nvSpPr>
        <p:spPr>
          <a:xfrm rot="5400000">
            <a:off x="-144145" y="448310"/>
            <a:ext cx="720090" cy="43180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pic>
        <p:nvPicPr>
          <p:cNvPr id="7" name="图片 6" descr="D:\meihua_service_cache\jpg/542a61ae2978e187b35d267fd47779e1.jpg542a61ae2978e187b35d267fd47779e1"/>
          <p:cNvPicPr>
            <a:picLocks noChangeAspect="1"/>
          </p:cNvPicPr>
          <p:nvPr>
            <p:custDataLst>
              <p:tags r:id="rId5"/>
            </p:custDataLst>
          </p:nvPr>
        </p:nvPicPr>
        <p:blipFill>
          <a:blip r:embed="rId6"/>
          <a:srcRect l="66250"/>
          <a:stretch>
            <a:fillRect/>
          </a:stretch>
        </p:blipFill>
        <p:spPr>
          <a:xfrm>
            <a:off x="-45" y="-25"/>
            <a:ext cx="4114825" cy="6858051"/>
          </a:xfrm>
          <a:custGeom>
            <a:avLst/>
            <a:gdLst/>
            <a:ahLst/>
            <a:cxnLst>
              <a:cxn ang="3">
                <a:pos x="hc" y="t"/>
              </a:cxn>
              <a:cxn ang="cd2">
                <a:pos x="l" y="vc"/>
              </a:cxn>
              <a:cxn ang="cd4">
                <a:pos x="hc" y="b"/>
              </a:cxn>
              <a:cxn ang="0">
                <a:pos x="r" y="vc"/>
              </a:cxn>
            </a:cxnLst>
            <a:rect l="l" t="t" r="r" b="b"/>
            <a:pathLst>
              <a:path w="6150" h="10800">
                <a:moveTo>
                  <a:pt x="0" y="0"/>
                </a:moveTo>
                <a:lnTo>
                  <a:pt x="6150" y="0"/>
                </a:lnTo>
                <a:lnTo>
                  <a:pt x="6150" y="10800"/>
                </a:lnTo>
                <a:lnTo>
                  <a:pt x="0" y="10800"/>
                </a:lnTo>
                <a:lnTo>
                  <a:pt x="0" y="0"/>
                </a:lnTo>
                <a:close/>
              </a:path>
            </a:pathLst>
          </a:custGeom>
        </p:spPr>
      </p:pic>
      <p:sp>
        <p:nvSpPr>
          <p:cNvPr id="8" name="文本框 7"/>
          <p:cNvSpPr txBox="1"/>
          <p:nvPr>
            <p:custDataLst>
              <p:tags r:id="rId7"/>
            </p:custDataLst>
          </p:nvPr>
        </p:nvSpPr>
        <p:spPr>
          <a:xfrm>
            <a:off x="4681220" y="578485"/>
            <a:ext cx="4064635" cy="1175385"/>
          </a:xfrm>
          <a:prstGeom prst="rect">
            <a:avLst/>
          </a:prstGeom>
          <a:noFill/>
        </p:spPr>
        <p:txBody>
          <a:bodyPr wrap="square" lIns="63500" tIns="25400" rIns="63500" bIns="25400" rtlCol="0" anchor="b" anchorCtr="0">
            <a:noAutofit/>
          </a:bodyPr>
          <a:lstStyle/>
          <a:p>
            <a:pPr marL="0" lvl="0" indent="0" algn="ctr">
              <a:lnSpc>
                <a:spcPct val="110000"/>
              </a:lnSpc>
              <a:spcBef>
                <a:spcPct val="0"/>
              </a:spcBef>
              <a:spcAft>
                <a:spcPct val="0"/>
              </a:spcAft>
              <a:buSzTx/>
              <a:buFontTx/>
              <a:buNone/>
            </a:pPr>
            <a:r>
              <a:rPr lang="zh-CN" altLang="en-US" sz="7200" b="1" spc="240">
                <a:solidFill>
                  <a:schemeClr val="accent1"/>
                </a:solidFill>
                <a:latin typeface="微软雅黑" panose="020B0503020204020204" pitchFamily="34" charset="-122"/>
                <a:ea typeface="微软雅黑" panose="020B0503020204020204" pitchFamily="34" charset="-122"/>
              </a:rPr>
              <a:t>目  录</a:t>
            </a:r>
            <a:endParaRPr lang="zh-CN" altLang="en-US" sz="7200" b="1" spc="240">
              <a:solidFill>
                <a:schemeClr val="accent1"/>
              </a:solidFill>
              <a:latin typeface="微软雅黑" panose="020B0503020204020204" pitchFamily="34" charset="-122"/>
              <a:ea typeface="微软雅黑" panose="020B0503020204020204" pitchFamily="34" charset="-122"/>
            </a:endParaRPr>
          </a:p>
        </p:txBody>
      </p:sp>
      <p:sp>
        <p:nvSpPr>
          <p:cNvPr id="9" name="文本框 8"/>
          <p:cNvSpPr txBox="1"/>
          <p:nvPr>
            <p:custDataLst>
              <p:tags r:id="rId8"/>
            </p:custDataLst>
          </p:nvPr>
        </p:nvSpPr>
        <p:spPr>
          <a:xfrm>
            <a:off x="4114800" y="2251075"/>
            <a:ext cx="4918075" cy="1104265"/>
          </a:xfrm>
          <a:prstGeom prst="rect">
            <a:avLst/>
          </a:prstGeom>
          <a:noFill/>
        </p:spPr>
        <p:txBody>
          <a:bodyPr wrap="square" lIns="63500" tIns="25400" rIns="63500" bIns="25400" rtlCol="0" anchor="t" anchorCtr="0"/>
          <a:lstStyle/>
          <a:p>
            <a:pPr marL="0" indent="0" algn="ctr" fontAlgn="auto">
              <a:lnSpc>
                <a:spcPct val="120000"/>
              </a:lnSpc>
              <a:spcBef>
                <a:spcPct val="0"/>
              </a:spcBef>
              <a:spcAft>
                <a:spcPct val="0"/>
              </a:spcAft>
              <a:buSzTx/>
              <a:buNone/>
            </a:pPr>
            <a:r>
              <a:rPr lang="zh-CN" altLang="en-US" sz="3200" b="1" spc="100">
                <a:solidFill>
                  <a:srgbClr val="FF0000"/>
                </a:solidFill>
                <a:latin typeface="新宋体" panose="02010609030101010101" charset="-122"/>
                <a:ea typeface="新宋体" panose="02010609030101010101" charset="-122"/>
              </a:rPr>
              <a:t>●</a:t>
            </a:r>
            <a:r>
              <a:rPr lang="zh-CN" altLang="en-US" sz="3200" b="1" spc="100">
                <a:solidFill>
                  <a:srgbClr val="FF0000"/>
                </a:solidFill>
                <a:latin typeface="微软雅黑" panose="020B0503020204020204" pitchFamily="34" charset="-122"/>
                <a:ea typeface="微软雅黑" panose="020B0503020204020204" pitchFamily="34" charset="-122"/>
              </a:rPr>
              <a:t>活动一：自然科学论著阅读方法专题讨论会</a:t>
            </a:r>
            <a:endParaRPr lang="zh-CN" altLang="en-US" sz="3200" b="1" spc="100">
              <a:solidFill>
                <a:srgbClr val="FF0000"/>
              </a:solidFill>
              <a:latin typeface="微软雅黑" panose="020B0503020204020204" pitchFamily="34" charset="-122"/>
              <a:ea typeface="微软雅黑" panose="020B0503020204020204" pitchFamily="34" charset="-122"/>
            </a:endParaRPr>
          </a:p>
        </p:txBody>
      </p:sp>
      <p:pic>
        <p:nvPicPr>
          <p:cNvPr id="10" name="图片 9" descr="D:\meihua_service_cache\jpg/bdbd31943fb12513dda655fc90c615e0.jpgbdbd31943fb12513dda655fc90c615e0"/>
          <p:cNvPicPr>
            <a:picLocks noChangeAspect="1"/>
          </p:cNvPicPr>
          <p:nvPr>
            <p:custDataLst>
              <p:tags r:id="rId9"/>
            </p:custDataLst>
          </p:nvPr>
        </p:nvPicPr>
        <p:blipFill>
          <a:blip r:embed="rId10"/>
          <a:srcRect l="37293" r="37293"/>
          <a:stretch>
            <a:fillRect/>
          </a:stretch>
        </p:blipFill>
        <p:spPr>
          <a:xfrm>
            <a:off x="9093545" y="-25"/>
            <a:ext cx="3098499" cy="6858051"/>
          </a:xfrm>
          <a:custGeom>
            <a:avLst/>
            <a:gdLst/>
            <a:ahLst/>
            <a:cxnLst>
              <a:cxn ang="3">
                <a:pos x="hc" y="t"/>
              </a:cxn>
              <a:cxn ang="cd2">
                <a:pos x="l" y="vc"/>
              </a:cxn>
              <a:cxn ang="cd4">
                <a:pos x="hc" y="b"/>
              </a:cxn>
              <a:cxn ang="0">
                <a:pos x="r" y="vc"/>
              </a:cxn>
            </a:cxnLst>
            <a:rect l="l" t="t" r="r" b="b"/>
            <a:pathLst>
              <a:path w="6150" h="10800">
                <a:moveTo>
                  <a:pt x="0" y="0"/>
                </a:moveTo>
                <a:lnTo>
                  <a:pt x="6150" y="0"/>
                </a:lnTo>
                <a:lnTo>
                  <a:pt x="6150" y="10800"/>
                </a:lnTo>
                <a:lnTo>
                  <a:pt x="0" y="10800"/>
                </a:lnTo>
                <a:lnTo>
                  <a:pt x="0" y="0"/>
                </a:lnTo>
                <a:close/>
              </a:path>
            </a:pathLst>
          </a:custGeom>
        </p:spPr>
      </p:pic>
      <p:sp>
        <p:nvSpPr>
          <p:cNvPr id="2" name="文本框 1"/>
          <p:cNvSpPr txBox="1"/>
          <p:nvPr>
            <p:custDataLst>
              <p:tags r:id="rId11"/>
            </p:custDataLst>
          </p:nvPr>
        </p:nvSpPr>
        <p:spPr>
          <a:xfrm>
            <a:off x="4114800" y="4028440"/>
            <a:ext cx="4918075" cy="1372870"/>
          </a:xfrm>
          <a:prstGeom prst="rect">
            <a:avLst/>
          </a:prstGeom>
          <a:noFill/>
        </p:spPr>
        <p:txBody>
          <a:bodyPr wrap="square" lIns="63500" tIns="25400" rIns="63500" bIns="25400" rtlCol="0" anchor="t" anchorCtr="0"/>
          <a:lstStyle/>
          <a:p>
            <a:pPr marL="0" indent="0" algn="ctr" fontAlgn="auto">
              <a:lnSpc>
                <a:spcPct val="120000"/>
              </a:lnSpc>
              <a:spcBef>
                <a:spcPct val="0"/>
              </a:spcBef>
              <a:spcAft>
                <a:spcPct val="0"/>
              </a:spcAft>
              <a:buSzTx/>
              <a:buNone/>
            </a:pPr>
            <a:r>
              <a:rPr lang="zh-CN" altLang="en-US" sz="3200" b="1" spc="100">
                <a:solidFill>
                  <a:srgbClr val="FF0000"/>
                </a:solidFill>
                <a:latin typeface="新宋体" panose="02010609030101010101" charset="-122"/>
                <a:ea typeface="新宋体" panose="02010609030101010101" charset="-122"/>
              </a:rPr>
              <a:t>●</a:t>
            </a:r>
            <a:r>
              <a:rPr lang="zh-CN" altLang="en-US" sz="3200" b="1" spc="100">
                <a:solidFill>
                  <a:srgbClr val="FF0000"/>
                </a:solidFill>
                <a:latin typeface="微软雅黑" panose="020B0503020204020204" pitchFamily="34" charset="-122"/>
                <a:ea typeface="微软雅黑" panose="020B0503020204020204" pitchFamily="34" charset="-122"/>
              </a:rPr>
              <a:t>活动二：为科学论文写提要并进行介绍</a:t>
            </a:r>
            <a:endParaRPr lang="zh-CN" altLang="en-US" sz="3200" b="1" spc="100">
              <a:solidFill>
                <a:srgbClr val="FF0000"/>
              </a:solidFill>
              <a:latin typeface="微软雅黑" panose="020B0503020204020204" pitchFamily="34" charset="-122"/>
              <a:ea typeface="微软雅黑" panose="020B0503020204020204" pitchFamily="34" charset="-122"/>
            </a:endParaRPr>
          </a:p>
        </p:txBody>
      </p:sp>
    </p:spTree>
    <p:custDataLst>
      <p:tags r:id="rId12"/>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diamond(in)">
                                      <p:cBhvr>
                                        <p:cTn id="7" dur="2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diamond(in)">
                                      <p:cBhvr>
                                        <p:cTn id="12" dur="20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20"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edge">
                                      <p:cBhvr>
                                        <p:cTn id="17" dur="20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26" presetClass="entr" presetSubtype="0"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wipe(down)">
                                      <p:cBhvr>
                                        <p:cTn id="22" dur="580">
                                          <p:stCondLst>
                                            <p:cond delay="0"/>
                                          </p:stCondLst>
                                        </p:cTn>
                                        <p:tgtEl>
                                          <p:spTgt spid="9"/>
                                        </p:tgtEl>
                                      </p:cBhvr>
                                    </p:animEffect>
                                    <p:anim calcmode="lin" valueType="num">
                                      <p:cBhvr>
                                        <p:cTn id="23" dur="1822" tmFilter="0,0; 0.14,0.36; 0.43,0.73; 0.71,0.91; 1.0,1.0">
                                          <p:stCondLst>
                                            <p:cond delay="0"/>
                                          </p:stCondLst>
                                        </p:cTn>
                                        <p:tgtEl>
                                          <p:spTgt spid="9"/>
                                        </p:tgtEl>
                                        <p:attrNameLst>
                                          <p:attrName>ppt_x</p:attrName>
                                        </p:attrNameLst>
                                      </p:cBhvr>
                                      <p:tavLst>
                                        <p:tav tm="0">
                                          <p:val>
                                            <p:strVal val="#ppt_x-0.25"/>
                                          </p:val>
                                        </p:tav>
                                        <p:tav tm="100000">
                                          <p:val>
                                            <p:strVal val="#ppt_x"/>
                                          </p:val>
                                        </p:tav>
                                      </p:tavLst>
                                    </p:anim>
                                    <p:anim calcmode="lin" valueType="num">
                                      <p:cBhvr>
                                        <p:cTn id="24" dur="664" tmFilter="0.0,0.0; 0.25,0.07; 0.50,0.2; 0.75,0.467; 1.0,1.0">
                                          <p:stCondLst>
                                            <p:cond delay="0"/>
                                          </p:stCondLst>
                                        </p:cTn>
                                        <p:tgtEl>
                                          <p:spTgt spid="9"/>
                                        </p:tgtEl>
                                        <p:attrNameLst>
                                          <p:attrName>ppt_y</p:attrName>
                                        </p:attrNameLst>
                                      </p:cBhvr>
                                      <p:tavLst>
                                        <p:tav tm="0" fmla="#ppt_y-sin(pi*$)/3">
                                          <p:val>
                                            <p:fltVal val="0.5"/>
                                          </p:val>
                                        </p:tav>
                                        <p:tav tm="100000">
                                          <p:val>
                                            <p:fltVal val="1"/>
                                          </p:val>
                                        </p:tav>
                                      </p:tavLst>
                                    </p:anim>
                                    <p:anim calcmode="lin" valueType="num">
                                      <p:cBhvr>
                                        <p:cTn id="25" dur="664" tmFilter="0, 0; 0.125,0.2665; 0.25,0.4; 0.375,0.465; 0.5,0.5;  0.625,0.535; 0.75,0.6; 0.875,0.7335; 1,1">
                                          <p:stCondLst>
                                            <p:cond delay="664"/>
                                          </p:stCondLst>
                                        </p:cTn>
                                        <p:tgtEl>
                                          <p:spTgt spid="9"/>
                                        </p:tgtEl>
                                        <p:attrNameLst>
                                          <p:attrName>ppt_y</p:attrName>
                                        </p:attrNameLst>
                                      </p:cBhvr>
                                      <p:tavLst>
                                        <p:tav tm="0" fmla="#ppt_y-sin(pi*$)/9">
                                          <p:val>
                                            <p:fltVal val="0"/>
                                          </p:val>
                                        </p:tav>
                                        <p:tav tm="100000">
                                          <p:val>
                                            <p:fltVal val="1"/>
                                          </p:val>
                                        </p:tav>
                                      </p:tavLst>
                                    </p:anim>
                                    <p:anim calcmode="lin" valueType="num">
                                      <p:cBhvr>
                                        <p:cTn id="26" dur="332" tmFilter="0, 0; 0.125,0.2665; 0.25,0.4; 0.375,0.465; 0.5,0.5;  0.625,0.535; 0.75,0.6; 0.875,0.7335; 1,1">
                                          <p:stCondLst>
                                            <p:cond delay="1324"/>
                                          </p:stCondLst>
                                        </p:cTn>
                                        <p:tgtEl>
                                          <p:spTgt spid="9"/>
                                        </p:tgtEl>
                                        <p:attrNameLst>
                                          <p:attrName>ppt_y</p:attrName>
                                        </p:attrNameLst>
                                      </p:cBhvr>
                                      <p:tavLst>
                                        <p:tav tm="0" fmla="#ppt_y-sin(pi*$)/27">
                                          <p:val>
                                            <p:fltVal val="0"/>
                                          </p:val>
                                        </p:tav>
                                        <p:tav tm="100000">
                                          <p:val>
                                            <p:fltVal val="1"/>
                                          </p:val>
                                        </p:tav>
                                      </p:tavLst>
                                    </p:anim>
                                    <p:anim calcmode="lin" valueType="num">
                                      <p:cBhvr>
                                        <p:cTn id="27" dur="164" tmFilter="0, 0; 0.125,0.2665; 0.25,0.4; 0.375,0.465; 0.5,0.5;  0.625,0.535; 0.75,0.6; 0.875,0.7335; 1,1">
                                          <p:stCondLst>
                                            <p:cond delay="1656"/>
                                          </p:stCondLst>
                                        </p:cTn>
                                        <p:tgtEl>
                                          <p:spTgt spid="9"/>
                                        </p:tgtEl>
                                        <p:attrNameLst>
                                          <p:attrName>ppt_y</p:attrName>
                                        </p:attrNameLst>
                                      </p:cBhvr>
                                      <p:tavLst>
                                        <p:tav tm="0" fmla="#ppt_y-sin(pi*$)/81">
                                          <p:val>
                                            <p:fltVal val="0"/>
                                          </p:val>
                                        </p:tav>
                                        <p:tav tm="100000">
                                          <p:val>
                                            <p:fltVal val="1"/>
                                          </p:val>
                                        </p:tav>
                                      </p:tavLst>
                                    </p:anim>
                                    <p:animScale>
                                      <p:cBhvr>
                                        <p:cTn id="28" dur="26">
                                          <p:stCondLst>
                                            <p:cond delay="650"/>
                                          </p:stCondLst>
                                        </p:cTn>
                                        <p:tgtEl>
                                          <p:spTgt spid="9"/>
                                        </p:tgtEl>
                                      </p:cBhvr>
                                      <p:to x="100000" y="60000"/>
                                    </p:animScale>
                                    <p:animScale>
                                      <p:cBhvr>
                                        <p:cTn id="29" dur="166" decel="50000">
                                          <p:stCondLst>
                                            <p:cond delay="676"/>
                                          </p:stCondLst>
                                        </p:cTn>
                                        <p:tgtEl>
                                          <p:spTgt spid="9"/>
                                        </p:tgtEl>
                                      </p:cBhvr>
                                      <p:to x="100000" y="100000"/>
                                    </p:animScale>
                                    <p:animScale>
                                      <p:cBhvr>
                                        <p:cTn id="30" dur="26">
                                          <p:stCondLst>
                                            <p:cond delay="1312"/>
                                          </p:stCondLst>
                                        </p:cTn>
                                        <p:tgtEl>
                                          <p:spTgt spid="9"/>
                                        </p:tgtEl>
                                      </p:cBhvr>
                                      <p:to x="100000" y="80000"/>
                                    </p:animScale>
                                    <p:animScale>
                                      <p:cBhvr>
                                        <p:cTn id="31" dur="166" decel="50000">
                                          <p:stCondLst>
                                            <p:cond delay="1338"/>
                                          </p:stCondLst>
                                        </p:cTn>
                                        <p:tgtEl>
                                          <p:spTgt spid="9"/>
                                        </p:tgtEl>
                                      </p:cBhvr>
                                      <p:to x="100000" y="100000"/>
                                    </p:animScale>
                                    <p:animScale>
                                      <p:cBhvr>
                                        <p:cTn id="32" dur="26">
                                          <p:stCondLst>
                                            <p:cond delay="1642"/>
                                          </p:stCondLst>
                                        </p:cTn>
                                        <p:tgtEl>
                                          <p:spTgt spid="9"/>
                                        </p:tgtEl>
                                      </p:cBhvr>
                                      <p:to x="100000" y="90000"/>
                                    </p:animScale>
                                    <p:animScale>
                                      <p:cBhvr>
                                        <p:cTn id="33" dur="166" decel="50000">
                                          <p:stCondLst>
                                            <p:cond delay="1668"/>
                                          </p:stCondLst>
                                        </p:cTn>
                                        <p:tgtEl>
                                          <p:spTgt spid="9"/>
                                        </p:tgtEl>
                                      </p:cBhvr>
                                      <p:to x="100000" y="100000"/>
                                    </p:animScale>
                                    <p:animScale>
                                      <p:cBhvr>
                                        <p:cTn id="34" dur="26">
                                          <p:stCondLst>
                                            <p:cond delay="1808"/>
                                          </p:stCondLst>
                                        </p:cTn>
                                        <p:tgtEl>
                                          <p:spTgt spid="9"/>
                                        </p:tgtEl>
                                      </p:cBhvr>
                                      <p:to x="100000" y="95000"/>
                                    </p:animScale>
                                    <p:animScale>
                                      <p:cBhvr>
                                        <p:cTn id="35" dur="166" decel="50000">
                                          <p:stCondLst>
                                            <p:cond delay="1834"/>
                                          </p:stCondLst>
                                        </p:cTn>
                                        <p:tgtEl>
                                          <p:spTgt spid="9"/>
                                        </p:tgtEl>
                                      </p:cBhvr>
                                      <p:to x="100000" y="100000"/>
                                    </p:animScale>
                                  </p:childTnLst>
                                </p:cTn>
                              </p:par>
                            </p:childTnLst>
                          </p:cTn>
                        </p:par>
                      </p:childTnLst>
                    </p:cTn>
                  </p:par>
                  <p:par>
                    <p:cTn id="36" fill="hold">
                      <p:stCondLst>
                        <p:cond delay="indefinite"/>
                      </p:stCondLst>
                      <p:childTnLst>
                        <p:par>
                          <p:cTn id="37" fill="hold">
                            <p:stCondLst>
                              <p:cond delay="0"/>
                            </p:stCondLst>
                            <p:childTnLst>
                              <p:par>
                                <p:cTn id="38" presetID="26" presetClass="entr" presetSubtype="0" fill="hold" grpId="0" nodeType="clickEffect">
                                  <p:stCondLst>
                                    <p:cond delay="0"/>
                                  </p:stCondLst>
                                  <p:childTnLst>
                                    <p:set>
                                      <p:cBhvr>
                                        <p:cTn id="39" dur="1" fill="hold">
                                          <p:stCondLst>
                                            <p:cond delay="0"/>
                                          </p:stCondLst>
                                        </p:cTn>
                                        <p:tgtEl>
                                          <p:spTgt spid="2"/>
                                        </p:tgtEl>
                                        <p:attrNameLst>
                                          <p:attrName>style.visibility</p:attrName>
                                        </p:attrNameLst>
                                      </p:cBhvr>
                                      <p:to>
                                        <p:strVal val="visible"/>
                                      </p:to>
                                    </p:set>
                                    <p:animEffect transition="in" filter="wipe(down)">
                                      <p:cBhvr>
                                        <p:cTn id="40" dur="580">
                                          <p:stCondLst>
                                            <p:cond delay="0"/>
                                          </p:stCondLst>
                                        </p:cTn>
                                        <p:tgtEl>
                                          <p:spTgt spid="2"/>
                                        </p:tgtEl>
                                      </p:cBhvr>
                                    </p:animEffect>
                                    <p:anim calcmode="lin" valueType="num">
                                      <p:cBhvr>
                                        <p:cTn id="41"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42"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43"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44"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45"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46" dur="26">
                                          <p:stCondLst>
                                            <p:cond delay="650"/>
                                          </p:stCondLst>
                                        </p:cTn>
                                        <p:tgtEl>
                                          <p:spTgt spid="2"/>
                                        </p:tgtEl>
                                      </p:cBhvr>
                                      <p:to x="100000" y="60000"/>
                                    </p:animScale>
                                    <p:animScale>
                                      <p:cBhvr>
                                        <p:cTn id="47" dur="166" decel="50000">
                                          <p:stCondLst>
                                            <p:cond delay="676"/>
                                          </p:stCondLst>
                                        </p:cTn>
                                        <p:tgtEl>
                                          <p:spTgt spid="2"/>
                                        </p:tgtEl>
                                      </p:cBhvr>
                                      <p:to x="100000" y="100000"/>
                                    </p:animScale>
                                    <p:animScale>
                                      <p:cBhvr>
                                        <p:cTn id="48" dur="26">
                                          <p:stCondLst>
                                            <p:cond delay="1312"/>
                                          </p:stCondLst>
                                        </p:cTn>
                                        <p:tgtEl>
                                          <p:spTgt spid="2"/>
                                        </p:tgtEl>
                                      </p:cBhvr>
                                      <p:to x="100000" y="80000"/>
                                    </p:animScale>
                                    <p:animScale>
                                      <p:cBhvr>
                                        <p:cTn id="49" dur="166" decel="50000">
                                          <p:stCondLst>
                                            <p:cond delay="1338"/>
                                          </p:stCondLst>
                                        </p:cTn>
                                        <p:tgtEl>
                                          <p:spTgt spid="2"/>
                                        </p:tgtEl>
                                      </p:cBhvr>
                                      <p:to x="100000" y="100000"/>
                                    </p:animScale>
                                    <p:animScale>
                                      <p:cBhvr>
                                        <p:cTn id="50" dur="26">
                                          <p:stCondLst>
                                            <p:cond delay="1642"/>
                                          </p:stCondLst>
                                        </p:cTn>
                                        <p:tgtEl>
                                          <p:spTgt spid="2"/>
                                        </p:tgtEl>
                                      </p:cBhvr>
                                      <p:to x="100000" y="90000"/>
                                    </p:animScale>
                                    <p:animScale>
                                      <p:cBhvr>
                                        <p:cTn id="51" dur="166" decel="50000">
                                          <p:stCondLst>
                                            <p:cond delay="1668"/>
                                          </p:stCondLst>
                                        </p:cTn>
                                        <p:tgtEl>
                                          <p:spTgt spid="2"/>
                                        </p:tgtEl>
                                      </p:cBhvr>
                                      <p:to x="100000" y="100000"/>
                                    </p:animScale>
                                    <p:animScale>
                                      <p:cBhvr>
                                        <p:cTn id="52" dur="26">
                                          <p:stCondLst>
                                            <p:cond delay="1808"/>
                                          </p:stCondLst>
                                        </p:cTn>
                                        <p:tgtEl>
                                          <p:spTgt spid="2"/>
                                        </p:tgtEl>
                                      </p:cBhvr>
                                      <p:to x="100000" y="95000"/>
                                    </p:animScale>
                                    <p:animScale>
                                      <p:cBhvr>
                                        <p:cTn id="53" dur="166" decel="50000">
                                          <p:stCondLst>
                                            <p:cond delay="1834"/>
                                          </p:stCondLst>
                                        </p:cTn>
                                        <p:tgtEl>
                                          <p:spTgt spid="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13" name="组合 12"/>
          <p:cNvGrpSpPr/>
          <p:nvPr userDrawn="1">
            <p:custDataLst>
              <p:tags r:id="rId1"/>
            </p:custDataLst>
          </p:nvPr>
        </p:nvGrpSpPr>
        <p:grpSpPr>
          <a:xfrm>
            <a:off x="11277600" y="5752465"/>
            <a:ext cx="914400" cy="914400"/>
            <a:chOff x="11277600" y="5752233"/>
            <a:chExt cx="914400" cy="914400"/>
          </a:xfrm>
        </p:grpSpPr>
        <p:sp>
          <p:nvSpPr>
            <p:cNvPr id="8" name="矩形 7"/>
            <p:cNvSpPr/>
            <p:nvPr userDrawn="1">
              <p:custDataLst>
                <p:tags r:id="rId2"/>
              </p:custDataLst>
            </p:nvPr>
          </p:nvSpPr>
          <p:spPr>
            <a:xfrm>
              <a:off x="11277600" y="5752233"/>
              <a:ext cx="914400" cy="914400"/>
            </a:xfrm>
            <a:prstGeom prst="rect">
              <a:avLst/>
            </a:prstGeom>
            <a:solidFill>
              <a:schemeClr val="lt1"/>
            </a:solidFill>
            <a:ln w="12700" cap="flat" cmpd="sng" algn="ctr">
              <a:noFill/>
              <a:prstDash val="solid"/>
              <a:miter lim="800000"/>
            </a:ln>
            <a:effectLst>
              <a:outerShdw blurRad="927100" sx="114000" sy="114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l"/>
              <a:endParaRPr lang="en-US" altLang="zh-CN">
                <a:solidFill>
                  <a:schemeClr val="accent1"/>
                </a:solidFill>
                <a:latin typeface="微软雅黑" panose="020B0503020204020204" pitchFamily="34" charset="-122"/>
                <a:ea typeface="微软雅黑" panose="020B0503020204020204" pitchFamily="34" charset="-122"/>
                <a:sym typeface="+mn-ea"/>
              </a:endParaRPr>
            </a:p>
          </p:txBody>
        </p:sp>
        <p:sp>
          <p:nvSpPr>
            <p:cNvPr id="12" name="任意多边形: 形状 11"/>
            <p:cNvSpPr/>
            <p:nvPr userDrawn="1">
              <p:custDataLst>
                <p:tags r:id="rId3"/>
              </p:custDataLst>
            </p:nvPr>
          </p:nvSpPr>
          <p:spPr>
            <a:xfrm>
              <a:off x="11638838" y="6018355"/>
              <a:ext cx="191925" cy="382157"/>
            </a:xfrm>
            <a:custGeom>
              <a:avLst/>
              <a:gdLst/>
              <a:ahLst/>
              <a:cxnLst/>
              <a:rect l="0" t="0" r="0" b="0"/>
              <a:pathLst>
                <a:path w="6534878" h="13012116">
                  <a:moveTo>
                    <a:pt x="739244" y="12895143"/>
                  </a:moveTo>
                  <a:lnTo>
                    <a:pt x="6534877" y="6531310"/>
                  </a:lnTo>
                  <a:lnTo>
                    <a:pt x="739244" y="175595"/>
                  </a:lnTo>
                  <a:cubicBezTo>
                    <a:pt x="648470" y="57486"/>
                    <a:pt x="499307" y="0"/>
                    <a:pt x="352747" y="26642"/>
                  </a:cubicBezTo>
                  <a:cubicBezTo>
                    <a:pt x="206187" y="53285"/>
                    <a:pt x="86799" y="159589"/>
                    <a:pt x="43399" y="302089"/>
                  </a:cubicBezTo>
                  <a:cubicBezTo>
                    <a:pt x="0" y="444589"/>
                    <a:pt x="39864" y="599395"/>
                    <a:pt x="146693" y="703209"/>
                  </a:cubicBezTo>
                  <a:lnTo>
                    <a:pt x="5414712" y="6531310"/>
                  </a:lnTo>
                  <a:lnTo>
                    <a:pt x="179162" y="12335061"/>
                  </a:lnTo>
                  <a:cubicBezTo>
                    <a:pt x="52163" y="12498621"/>
                    <a:pt x="71908" y="12732261"/>
                    <a:pt x="224556" y="12872188"/>
                  </a:cubicBezTo>
                  <a:cubicBezTo>
                    <a:pt x="377203" y="13012115"/>
                    <a:pt x="611675" y="13011507"/>
                    <a:pt x="763596" y="12870792"/>
                  </a:cubicBezTo>
                </a:path>
              </a:pathLst>
            </a:custGeom>
            <a:solidFill>
              <a:schemeClr val="accent1"/>
            </a:solidFill>
            <a:ln w="6350" cap="flat" cmpd="sng" algn="ctr">
              <a:noFill/>
              <a:prstDash val="solid"/>
              <a:miter lim="800000"/>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accent1"/>
                </a:solidFill>
                <a:latin typeface="微软雅黑" panose="020B0503020204020204" pitchFamily="34" charset="-122"/>
                <a:ea typeface="微软雅黑" panose="020B0503020204020204" pitchFamily="34" charset="-122"/>
              </a:endParaRPr>
            </a:p>
          </p:txBody>
        </p:sp>
      </p:grpSp>
      <p:sp>
        <p:nvSpPr>
          <p:cNvPr id="7" name="等腰三角形 6"/>
          <p:cNvSpPr/>
          <p:nvPr userDrawn="1">
            <p:custDataLst>
              <p:tags r:id="rId4"/>
            </p:custDataLst>
          </p:nvPr>
        </p:nvSpPr>
        <p:spPr>
          <a:xfrm rot="5400000">
            <a:off x="-144145" y="448310"/>
            <a:ext cx="720090" cy="43180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2" name="文本框 1"/>
          <p:cNvSpPr txBox="1"/>
          <p:nvPr>
            <p:custDataLst>
              <p:tags r:id="rId5"/>
            </p:custDataLst>
          </p:nvPr>
        </p:nvSpPr>
        <p:spPr>
          <a:xfrm>
            <a:off x="431800" y="5210175"/>
            <a:ext cx="10972800" cy="1190625"/>
          </a:xfrm>
          <a:prstGeom prst="rect">
            <a:avLst/>
          </a:prstGeom>
          <a:noFill/>
        </p:spPr>
        <p:txBody>
          <a:bodyPr wrap="square" lIns="63500" tIns="25400" rIns="63500" bIns="25400" rtlCol="0" anchor="t" anchorCtr="0">
            <a:noAutofit/>
          </a:bodyPr>
          <a:lstStyle/>
          <a:p>
            <a:pPr marL="0" indent="0" algn="ctr">
              <a:lnSpc>
                <a:spcPct val="100000"/>
              </a:lnSpc>
              <a:spcBef>
                <a:spcPct val="0"/>
              </a:spcBef>
              <a:spcAft>
                <a:spcPct val="0"/>
              </a:spcAft>
              <a:buSzTx/>
              <a:buNone/>
            </a:pPr>
            <a:r>
              <a:rPr lang="zh-CN" altLang="en-US" sz="4000" b="1" spc="160">
                <a:solidFill>
                  <a:srgbClr val="FF0000"/>
                </a:solidFill>
                <a:latin typeface="微软雅黑" panose="020B0503020204020204" pitchFamily="34" charset="-122"/>
                <a:ea typeface="微软雅黑" panose="020B0503020204020204" pitchFamily="34" charset="-122"/>
              </a:rPr>
              <a:t>活动一：自然科学论著阅读方法专题讨论会</a:t>
            </a:r>
            <a:endParaRPr lang="zh-CN" altLang="en-US" sz="4000" b="1" spc="160">
              <a:solidFill>
                <a:srgbClr val="FF0000"/>
              </a:solidFill>
              <a:latin typeface="微软雅黑" panose="020B0503020204020204" pitchFamily="34" charset="-122"/>
              <a:ea typeface="微软雅黑" panose="020B0503020204020204" pitchFamily="34" charset="-122"/>
            </a:endParaRPr>
          </a:p>
        </p:txBody>
      </p:sp>
      <p:pic>
        <p:nvPicPr>
          <p:cNvPr id="3" name="图片 2"/>
          <p:cNvPicPr>
            <a:picLocks noChangeAspect="1"/>
          </p:cNvPicPr>
          <p:nvPr/>
        </p:nvPicPr>
        <p:blipFill>
          <a:blip r:embed="rId6"/>
          <a:srcRect b="15964"/>
          <a:stretch>
            <a:fillRect/>
          </a:stretch>
        </p:blipFill>
        <p:spPr>
          <a:xfrm>
            <a:off x="74295" y="238125"/>
            <a:ext cx="12043410" cy="4836795"/>
          </a:xfrm>
          <a:prstGeom prst="rect">
            <a:avLst/>
          </a:prstGeom>
        </p:spPr>
      </p:pic>
    </p:spTree>
    <p:custDataLst>
      <p:tags r:id="rId7"/>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edge">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heel(1)">
                                      <p:cBhvr>
                                        <p:cTn id="12"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chemeClr val="bg2"/>
            </a:gs>
            <a:gs pos="100000">
              <a:schemeClr val="tx2"/>
            </a:gs>
          </a:gsLst>
          <a:lin ang="5400000" scaled="0"/>
        </a:gradFill>
        <a:effectLst/>
      </p:bgPr>
    </p:bg>
    <p:spTree>
      <p:nvGrpSpPr>
        <p:cNvPr id="1" name=""/>
        <p:cNvGrpSpPr/>
        <p:nvPr/>
      </p:nvGrpSpPr>
      <p:grpSpPr>
        <a:xfrm>
          <a:off x="0" y="0"/>
          <a:ext cx="0" cy="0"/>
          <a:chOff x="0" y="0"/>
          <a:chExt cx="0" cy="0"/>
        </a:xfrm>
      </p:grpSpPr>
      <p:sp>
        <p:nvSpPr>
          <p:cNvPr id="21" name="任意多边形: 形状 7"/>
          <p:cNvSpPr/>
          <p:nvPr userDrawn="1">
            <p:custDataLst>
              <p:tags r:id="rId1"/>
            </p:custDataLst>
          </p:nvPr>
        </p:nvSpPr>
        <p:spPr>
          <a:xfrm>
            <a:off x="-3175" y="5850255"/>
            <a:ext cx="12195175" cy="989965"/>
          </a:xfrm>
          <a:custGeom>
            <a:avLst/>
            <a:gdLst>
              <a:gd name="connsiteX0" fmla="*/ 12195098 w 12195098"/>
              <a:gd name="connsiteY0" fmla="*/ 0 h 704379"/>
              <a:gd name="connsiteX1" fmla="*/ 12195098 w 12195098"/>
              <a:gd name="connsiteY1" fmla="*/ 704379 h 704379"/>
              <a:gd name="connsiteX2" fmla="*/ 0 w 12195098"/>
              <a:gd name="connsiteY2" fmla="*/ 704379 h 704379"/>
              <a:gd name="connsiteX3" fmla="*/ 0 w 12195098"/>
              <a:gd name="connsiteY3" fmla="*/ 150650 h 704379"/>
              <a:gd name="connsiteX4" fmla="*/ 61107 w 12195098"/>
              <a:gd name="connsiteY4" fmla="*/ 138632 h 704379"/>
              <a:gd name="connsiteX5" fmla="*/ 1724284 w 12195098"/>
              <a:gd name="connsiteY5" fmla="*/ 20707 h 704379"/>
              <a:gd name="connsiteX6" fmla="*/ 6963034 w 12195098"/>
              <a:gd name="connsiteY6" fmla="*/ 435688 h 704379"/>
              <a:gd name="connsiteX7" fmla="*/ 11886117 w 12195098"/>
              <a:gd name="connsiteY7" fmla="*/ 57969 h 704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5098" h="704379">
                <a:moveTo>
                  <a:pt x="12195098" y="0"/>
                </a:moveTo>
                <a:lnTo>
                  <a:pt x="12195098" y="704379"/>
                </a:lnTo>
                <a:lnTo>
                  <a:pt x="0" y="704379"/>
                </a:lnTo>
                <a:lnTo>
                  <a:pt x="0" y="150650"/>
                </a:lnTo>
                <a:lnTo>
                  <a:pt x="61107" y="138632"/>
                </a:lnTo>
                <a:cubicBezTo>
                  <a:pt x="457137" y="69950"/>
                  <a:pt x="988081" y="23153"/>
                  <a:pt x="1724284" y="20707"/>
                </a:cubicBezTo>
                <a:cubicBezTo>
                  <a:pt x="4080134" y="12877"/>
                  <a:pt x="5194560" y="443518"/>
                  <a:pt x="6963034" y="435688"/>
                </a:cubicBezTo>
                <a:cubicBezTo>
                  <a:pt x="8620979" y="428348"/>
                  <a:pt x="9715238" y="450828"/>
                  <a:pt x="11886117" y="57969"/>
                </a:cubicBezTo>
                <a:close/>
              </a:path>
            </a:pathLst>
          </a:custGeom>
          <a:gradFill>
            <a:gsLst>
              <a:gs pos="0">
                <a:srgbClr val="3C9CF5">
                  <a:alpha val="20000"/>
                </a:srgbClr>
              </a:gs>
              <a:gs pos="100000">
                <a:srgbClr val="074F91">
                  <a:lumMod val="50000"/>
                  <a:alpha val="30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9" name="任意多边形: 形状 8"/>
          <p:cNvSpPr/>
          <p:nvPr userDrawn="1">
            <p:custDataLst>
              <p:tags r:id="rId2"/>
            </p:custDataLst>
          </p:nvPr>
        </p:nvSpPr>
        <p:spPr>
          <a:xfrm flipH="1">
            <a:off x="-3175" y="6094730"/>
            <a:ext cx="12195175" cy="763270"/>
          </a:xfrm>
          <a:custGeom>
            <a:avLst/>
            <a:gdLst>
              <a:gd name="connsiteX0" fmla="*/ 12028135 w 12195098"/>
              <a:gd name="connsiteY0" fmla="*/ 21 h 542958"/>
              <a:gd name="connsiteX1" fmla="*/ 7592061 w 12195098"/>
              <a:gd name="connsiteY1" fmla="*/ 363419 h 542958"/>
              <a:gd name="connsiteX2" fmla="*/ 2781549 w 12195098"/>
              <a:gd name="connsiteY2" fmla="*/ 26018 h 542958"/>
              <a:gd name="connsiteX3" fmla="*/ 501979 w 12195098"/>
              <a:gd name="connsiteY3" fmla="*/ 135033 h 542958"/>
              <a:gd name="connsiteX4" fmla="*/ 0 w 12195098"/>
              <a:gd name="connsiteY4" fmla="*/ 193401 h 542958"/>
              <a:gd name="connsiteX5" fmla="*/ 0 w 12195098"/>
              <a:gd name="connsiteY5" fmla="*/ 542958 h 542958"/>
              <a:gd name="connsiteX6" fmla="*/ 12195098 w 12195098"/>
              <a:gd name="connsiteY6" fmla="*/ 542958 h 542958"/>
              <a:gd name="connsiteX7" fmla="*/ 12195098 w 12195098"/>
              <a:gd name="connsiteY7" fmla="*/ 4876 h 542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5098" h="542958">
                <a:moveTo>
                  <a:pt x="12028135" y="21"/>
                </a:moveTo>
                <a:cubicBezTo>
                  <a:pt x="10982518" y="-3135"/>
                  <a:pt x="9067644" y="360253"/>
                  <a:pt x="7592061" y="363419"/>
                </a:cubicBezTo>
                <a:cubicBezTo>
                  <a:pt x="6018106" y="366796"/>
                  <a:pt x="4259405" y="2301"/>
                  <a:pt x="2781549" y="26018"/>
                </a:cubicBezTo>
                <a:cubicBezTo>
                  <a:pt x="2042621" y="37877"/>
                  <a:pt x="1230424" y="64648"/>
                  <a:pt x="501979" y="135033"/>
                </a:cubicBezTo>
                <a:lnTo>
                  <a:pt x="0" y="193401"/>
                </a:lnTo>
                <a:lnTo>
                  <a:pt x="0" y="542958"/>
                </a:lnTo>
                <a:lnTo>
                  <a:pt x="12195098" y="542958"/>
                </a:lnTo>
                <a:lnTo>
                  <a:pt x="12195098" y="4876"/>
                </a:lnTo>
                <a:close/>
              </a:path>
            </a:pathLst>
          </a:custGeom>
          <a:gradFill>
            <a:gsLst>
              <a:gs pos="0">
                <a:srgbClr val="18C9D9">
                  <a:alpha val="20000"/>
                </a:srgbClr>
              </a:gs>
              <a:gs pos="100000">
                <a:srgbClr val="0C656D">
                  <a:lumMod val="50000"/>
                  <a:alpha val="30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grpSp>
        <p:nvGrpSpPr>
          <p:cNvPr id="10" name="组合 9"/>
          <p:cNvGrpSpPr/>
          <p:nvPr userDrawn="1">
            <p:custDataLst>
              <p:tags r:id="rId3"/>
            </p:custDataLst>
          </p:nvPr>
        </p:nvGrpSpPr>
        <p:grpSpPr>
          <a:xfrm rot="3187065">
            <a:off x="165735" y="404495"/>
            <a:ext cx="443865" cy="373380"/>
            <a:chOff x="1171196" y="4429689"/>
            <a:chExt cx="826046" cy="694689"/>
          </a:xfrm>
        </p:grpSpPr>
        <p:sp>
          <p:nvSpPr>
            <p:cNvPr id="11" name="任意多边形 73"/>
            <p:cNvSpPr/>
            <p:nvPr>
              <p:custDataLst>
                <p:tags r:id="rId4"/>
              </p:custDataLst>
            </p:nvPr>
          </p:nvSpPr>
          <p:spPr bwMode="auto">
            <a:xfrm>
              <a:off x="1171196" y="4952469"/>
              <a:ext cx="57303" cy="89921"/>
            </a:xfrm>
            <a:custGeom>
              <a:avLst/>
              <a:gdLst>
                <a:gd name="T0" fmla="*/ 6 w 43"/>
                <a:gd name="T1" fmla="*/ 6 h 68"/>
                <a:gd name="T2" fmla="*/ 1 w 43"/>
                <a:gd name="T3" fmla="*/ 15 h 68"/>
                <a:gd name="T4" fmla="*/ 16 w 43"/>
                <a:gd name="T5" fmla="*/ 62 h 68"/>
                <a:gd name="T6" fmla="*/ 25 w 43"/>
                <a:gd name="T7" fmla="*/ 67 h 68"/>
                <a:gd name="T8" fmla="*/ 43 w 43"/>
                <a:gd name="T9" fmla="*/ 61 h 68"/>
                <a:gd name="T10" fmla="*/ 23 w 43"/>
                <a:gd name="T11" fmla="*/ 0 h 68"/>
                <a:gd name="T12" fmla="*/ 6 w 43"/>
                <a:gd name="T13" fmla="*/ 6 h 68"/>
              </a:gdLst>
              <a:ahLst/>
              <a:cxnLst>
                <a:cxn ang="0">
                  <a:pos x="T0" y="T1"/>
                </a:cxn>
                <a:cxn ang="0">
                  <a:pos x="T2" y="T3"/>
                </a:cxn>
                <a:cxn ang="0">
                  <a:pos x="T4" y="T5"/>
                </a:cxn>
                <a:cxn ang="0">
                  <a:pos x="T6" y="T7"/>
                </a:cxn>
                <a:cxn ang="0">
                  <a:pos x="T8" y="T9"/>
                </a:cxn>
                <a:cxn ang="0">
                  <a:pos x="T10" y="T11"/>
                </a:cxn>
                <a:cxn ang="0">
                  <a:pos x="T12" y="T13"/>
                </a:cxn>
              </a:cxnLst>
              <a:rect l="0" t="0" r="r" b="b"/>
              <a:pathLst>
                <a:path w="43" h="68">
                  <a:moveTo>
                    <a:pt x="6" y="6"/>
                  </a:moveTo>
                  <a:cubicBezTo>
                    <a:pt x="2" y="7"/>
                    <a:pt x="0" y="11"/>
                    <a:pt x="1" y="15"/>
                  </a:cubicBezTo>
                  <a:cubicBezTo>
                    <a:pt x="16" y="62"/>
                    <a:pt x="16" y="62"/>
                    <a:pt x="16" y="62"/>
                  </a:cubicBezTo>
                  <a:cubicBezTo>
                    <a:pt x="17" y="66"/>
                    <a:pt x="21" y="68"/>
                    <a:pt x="25" y="67"/>
                  </a:cubicBezTo>
                  <a:cubicBezTo>
                    <a:pt x="43" y="61"/>
                    <a:pt x="43" y="61"/>
                    <a:pt x="43" y="61"/>
                  </a:cubicBezTo>
                  <a:cubicBezTo>
                    <a:pt x="23" y="0"/>
                    <a:pt x="23" y="0"/>
                    <a:pt x="23" y="0"/>
                  </a:cubicBezTo>
                  <a:lnTo>
                    <a:pt x="6" y="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solidFill>
                  <a:schemeClr val="dk1"/>
                </a:solidFill>
                <a:latin typeface="微软雅黑" panose="020B0503020204020204" pitchFamily="34" charset="-122"/>
                <a:ea typeface="微软雅黑" panose="020B0503020204020204" pitchFamily="34" charset="-122"/>
              </a:endParaRPr>
            </a:p>
          </p:txBody>
        </p:sp>
        <p:sp>
          <p:nvSpPr>
            <p:cNvPr id="3" name="任意多边形 74"/>
            <p:cNvSpPr/>
            <p:nvPr>
              <p:custDataLst>
                <p:tags r:id="rId5"/>
              </p:custDataLst>
            </p:nvPr>
          </p:nvSpPr>
          <p:spPr bwMode="auto">
            <a:xfrm>
              <a:off x="1202933" y="4776152"/>
              <a:ext cx="288279" cy="313844"/>
            </a:xfrm>
            <a:custGeom>
              <a:avLst/>
              <a:gdLst>
                <a:gd name="T0" fmla="*/ 162 w 217"/>
                <a:gd name="T1" fmla="*/ 0 h 237"/>
                <a:gd name="T2" fmla="*/ 161 w 217"/>
                <a:gd name="T3" fmla="*/ 0 h 237"/>
                <a:gd name="T4" fmla="*/ 2 w 217"/>
                <a:gd name="T5" fmla="*/ 50 h 237"/>
                <a:gd name="T6" fmla="*/ 6 w 217"/>
                <a:gd name="T7" fmla="*/ 131 h 237"/>
                <a:gd name="T8" fmla="*/ 25 w 217"/>
                <a:gd name="T9" fmla="*/ 192 h 237"/>
                <a:gd name="T10" fmla="*/ 51 w 217"/>
                <a:gd name="T11" fmla="*/ 237 h 237"/>
                <a:gd name="T12" fmla="*/ 217 w 217"/>
                <a:gd name="T13" fmla="*/ 172 h 237"/>
                <a:gd name="T14" fmla="*/ 162 w 217"/>
                <a:gd name="T15" fmla="*/ 0 h 2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6" h="236">
                  <a:moveTo>
                    <a:pt x="162" y="0"/>
                  </a:moveTo>
                  <a:cubicBezTo>
                    <a:pt x="161" y="0"/>
                    <a:pt x="161" y="0"/>
                    <a:pt x="161" y="0"/>
                  </a:cubicBezTo>
                  <a:cubicBezTo>
                    <a:pt x="2" y="50"/>
                    <a:pt x="2" y="50"/>
                    <a:pt x="2" y="50"/>
                  </a:cubicBezTo>
                  <a:cubicBezTo>
                    <a:pt x="0" y="82"/>
                    <a:pt x="3" y="111"/>
                    <a:pt x="6" y="131"/>
                  </a:cubicBezTo>
                  <a:cubicBezTo>
                    <a:pt x="25" y="192"/>
                    <a:pt x="25" y="192"/>
                    <a:pt x="25" y="192"/>
                  </a:cubicBezTo>
                  <a:cubicBezTo>
                    <a:pt x="31" y="205"/>
                    <a:pt x="40" y="220"/>
                    <a:pt x="51" y="237"/>
                  </a:cubicBezTo>
                  <a:cubicBezTo>
                    <a:pt x="217" y="172"/>
                    <a:pt x="217" y="172"/>
                    <a:pt x="217" y="172"/>
                  </a:cubicBezTo>
                  <a:lnTo>
                    <a:pt x="162" y="0"/>
                  </a:lnTo>
                  <a:close/>
                </a:path>
              </a:pathLst>
            </a:custGeom>
            <a:solidFill>
              <a:srgbClr val="006E94"/>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32500" lnSpcReduction="20000"/>
            </a:bodyPr>
            <a:lstStyle/>
            <a:p>
              <a:pPr algn="ctr"/>
              <a:endParaRPr>
                <a:solidFill>
                  <a:schemeClr val="dk1"/>
                </a:solidFill>
                <a:latin typeface="微软雅黑" panose="020B0503020204020204" pitchFamily="34" charset="-122"/>
                <a:ea typeface="微软雅黑" panose="020B0503020204020204" pitchFamily="34" charset="-122"/>
              </a:endParaRPr>
            </a:p>
          </p:txBody>
        </p:sp>
        <p:sp>
          <p:nvSpPr>
            <p:cNvPr id="4" name="任意多边形 76"/>
            <p:cNvSpPr/>
            <p:nvPr>
              <p:custDataLst>
                <p:tags r:id="rId6"/>
              </p:custDataLst>
            </p:nvPr>
          </p:nvSpPr>
          <p:spPr bwMode="auto">
            <a:xfrm>
              <a:off x="1417158" y="4599835"/>
              <a:ext cx="389661" cy="405529"/>
            </a:xfrm>
            <a:custGeom>
              <a:avLst/>
              <a:gdLst>
                <a:gd name="T0" fmla="*/ 294 w 294"/>
                <a:gd name="T1" fmla="*/ 258 h 306"/>
                <a:gd name="T2" fmla="*/ 212 w 294"/>
                <a:gd name="T3" fmla="*/ 0 h 306"/>
                <a:gd name="T4" fmla="*/ 0 w 294"/>
                <a:gd name="T5" fmla="*/ 133 h 306"/>
                <a:gd name="T6" fmla="*/ 55 w 294"/>
                <a:gd name="T7" fmla="*/ 306 h 306"/>
                <a:gd name="T8" fmla="*/ 294 w 294"/>
                <a:gd name="T9" fmla="*/ 258 h 306"/>
              </a:gdLst>
              <a:ahLst/>
              <a:cxnLst>
                <a:cxn ang="0">
                  <a:pos x="T0" y="T1"/>
                </a:cxn>
                <a:cxn ang="0">
                  <a:pos x="T2" y="T3"/>
                </a:cxn>
                <a:cxn ang="0">
                  <a:pos x="T4" y="T5"/>
                </a:cxn>
                <a:cxn ang="0">
                  <a:pos x="T6" y="T7"/>
                </a:cxn>
                <a:cxn ang="0">
                  <a:pos x="T8" y="T9"/>
                </a:cxn>
              </a:cxnLst>
              <a:rect l="0" t="0" r="r" b="b"/>
              <a:pathLst>
                <a:path w="294" h="306">
                  <a:moveTo>
                    <a:pt x="294" y="258"/>
                  </a:moveTo>
                  <a:cubicBezTo>
                    <a:pt x="212" y="0"/>
                    <a:pt x="212" y="0"/>
                    <a:pt x="212" y="0"/>
                  </a:cubicBezTo>
                  <a:cubicBezTo>
                    <a:pt x="145" y="78"/>
                    <a:pt x="42" y="119"/>
                    <a:pt x="0" y="133"/>
                  </a:cubicBezTo>
                  <a:cubicBezTo>
                    <a:pt x="55" y="306"/>
                    <a:pt x="55" y="306"/>
                    <a:pt x="55" y="306"/>
                  </a:cubicBezTo>
                  <a:cubicBezTo>
                    <a:pt x="86" y="296"/>
                    <a:pt x="208" y="260"/>
                    <a:pt x="294" y="25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45000" lnSpcReduction="20000"/>
            </a:bodyPr>
            <a:lstStyle/>
            <a:p>
              <a:pPr algn="ctr"/>
              <a:endParaRPr>
                <a:solidFill>
                  <a:schemeClr val="dk1"/>
                </a:solidFill>
                <a:latin typeface="微软雅黑" panose="020B0503020204020204" pitchFamily="34" charset="-122"/>
                <a:ea typeface="微软雅黑" panose="020B0503020204020204" pitchFamily="34" charset="-122"/>
              </a:endParaRPr>
            </a:p>
          </p:txBody>
        </p:sp>
        <p:sp>
          <p:nvSpPr>
            <p:cNvPr id="5" name="任意多边形 77"/>
            <p:cNvSpPr/>
            <p:nvPr>
              <p:custDataLst>
                <p:tags r:id="rId7"/>
              </p:custDataLst>
            </p:nvPr>
          </p:nvSpPr>
          <p:spPr bwMode="auto">
            <a:xfrm>
              <a:off x="1489448" y="4941890"/>
              <a:ext cx="346463" cy="111962"/>
            </a:xfrm>
            <a:custGeom>
              <a:avLst/>
              <a:gdLst>
                <a:gd name="T0" fmla="*/ 0 w 261"/>
                <a:gd name="T1" fmla="*/ 48 h 85"/>
                <a:gd name="T2" fmla="*/ 12 w 261"/>
                <a:gd name="T3" fmla="*/ 85 h 85"/>
                <a:gd name="T4" fmla="*/ 261 w 261"/>
                <a:gd name="T5" fmla="*/ 72 h 85"/>
                <a:gd name="T6" fmla="*/ 239 w 261"/>
                <a:gd name="T7" fmla="*/ 0 h 85"/>
                <a:gd name="T8" fmla="*/ 0 w 261"/>
                <a:gd name="T9" fmla="*/ 48 h 85"/>
              </a:gdLst>
              <a:ahLst/>
              <a:cxnLst>
                <a:cxn ang="0">
                  <a:pos x="T0" y="T1"/>
                </a:cxn>
                <a:cxn ang="0">
                  <a:pos x="T2" y="T3"/>
                </a:cxn>
                <a:cxn ang="0">
                  <a:pos x="T4" y="T5"/>
                </a:cxn>
                <a:cxn ang="0">
                  <a:pos x="T6" y="T7"/>
                </a:cxn>
                <a:cxn ang="0">
                  <a:pos x="T8" y="T9"/>
                </a:cxn>
              </a:cxnLst>
              <a:rect l="0" t="0" r="r" b="b"/>
              <a:pathLst>
                <a:path w="261" h="85">
                  <a:moveTo>
                    <a:pt x="0" y="48"/>
                  </a:moveTo>
                  <a:cubicBezTo>
                    <a:pt x="12" y="85"/>
                    <a:pt x="12" y="85"/>
                    <a:pt x="12" y="85"/>
                  </a:cubicBezTo>
                  <a:cubicBezTo>
                    <a:pt x="54" y="72"/>
                    <a:pt x="162" y="46"/>
                    <a:pt x="261" y="72"/>
                  </a:cubicBezTo>
                  <a:cubicBezTo>
                    <a:pt x="239" y="0"/>
                    <a:pt x="239" y="0"/>
                    <a:pt x="239" y="0"/>
                  </a:cubicBezTo>
                  <a:cubicBezTo>
                    <a:pt x="153" y="2"/>
                    <a:pt x="31" y="38"/>
                    <a:pt x="0" y="48"/>
                  </a:cubicBezTo>
                  <a:close/>
                </a:path>
              </a:pathLst>
            </a:custGeom>
            <a:solidFill>
              <a:srgbClr val="D1D2D4"/>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solidFill>
                  <a:schemeClr val="dk1"/>
                </a:solidFill>
                <a:latin typeface="微软雅黑" panose="020B0503020204020204" pitchFamily="34" charset="-122"/>
                <a:ea typeface="微软雅黑" panose="020B0503020204020204" pitchFamily="34" charset="-122"/>
              </a:endParaRPr>
            </a:p>
          </p:txBody>
        </p:sp>
        <p:sp>
          <p:nvSpPr>
            <p:cNvPr id="6" name="任意多边形 78"/>
            <p:cNvSpPr/>
            <p:nvPr>
              <p:custDataLst>
                <p:tags r:id="rId8"/>
              </p:custDataLst>
            </p:nvPr>
          </p:nvSpPr>
          <p:spPr bwMode="auto">
            <a:xfrm>
              <a:off x="1854425" y="4679178"/>
              <a:ext cx="84632" cy="186015"/>
            </a:xfrm>
            <a:custGeom>
              <a:avLst/>
              <a:gdLst>
                <a:gd name="T0" fmla="*/ 39 w 64"/>
                <a:gd name="T1" fmla="*/ 15 h 140"/>
                <a:gd name="T2" fmla="*/ 0 w 64"/>
                <a:gd name="T3" fmla="*/ 0 h 140"/>
                <a:gd name="T4" fmla="*/ 44 w 64"/>
                <a:gd name="T5" fmla="*/ 140 h 140"/>
                <a:gd name="T6" fmla="*/ 39 w 64"/>
                <a:gd name="T7" fmla="*/ 15 h 140"/>
              </a:gdLst>
              <a:ahLst/>
              <a:cxnLst>
                <a:cxn ang="0">
                  <a:pos x="T0" y="T1"/>
                </a:cxn>
                <a:cxn ang="0">
                  <a:pos x="T2" y="T3"/>
                </a:cxn>
                <a:cxn ang="0">
                  <a:pos x="T4" y="T5"/>
                </a:cxn>
                <a:cxn ang="0">
                  <a:pos x="T6" y="T7"/>
                </a:cxn>
              </a:cxnLst>
              <a:rect l="0" t="0" r="r" b="b"/>
              <a:pathLst>
                <a:path w="64" h="140">
                  <a:moveTo>
                    <a:pt x="39" y="15"/>
                  </a:moveTo>
                  <a:cubicBezTo>
                    <a:pt x="28" y="7"/>
                    <a:pt x="14" y="2"/>
                    <a:pt x="0" y="0"/>
                  </a:cubicBezTo>
                  <a:cubicBezTo>
                    <a:pt x="44" y="140"/>
                    <a:pt x="44" y="140"/>
                    <a:pt x="44" y="140"/>
                  </a:cubicBezTo>
                  <a:cubicBezTo>
                    <a:pt x="64" y="95"/>
                    <a:pt x="51" y="46"/>
                    <a:pt x="39" y="15"/>
                  </a:cubicBezTo>
                  <a:close/>
                </a:path>
              </a:pathLst>
            </a:custGeom>
            <a:solidFill>
              <a:srgbClr val="CECFD0"/>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solidFill>
                  <a:schemeClr val="dk1"/>
                </a:solidFill>
                <a:latin typeface="微软雅黑" panose="020B0503020204020204" pitchFamily="34" charset="-122"/>
                <a:ea typeface="微软雅黑" panose="020B0503020204020204" pitchFamily="34" charset="-122"/>
              </a:endParaRPr>
            </a:p>
          </p:txBody>
        </p:sp>
        <p:sp>
          <p:nvSpPr>
            <p:cNvPr id="7" name="任意多边形 79"/>
            <p:cNvSpPr/>
            <p:nvPr>
              <p:custDataLst>
                <p:tags r:id="rId9"/>
              </p:custDataLst>
            </p:nvPr>
          </p:nvSpPr>
          <p:spPr bwMode="auto">
            <a:xfrm>
              <a:off x="1905556" y="4699454"/>
              <a:ext cx="56422" cy="171909"/>
            </a:xfrm>
            <a:custGeom>
              <a:avLst/>
              <a:gdLst>
                <a:gd name="T0" fmla="*/ 32 w 42"/>
                <a:gd name="T1" fmla="*/ 43 h 130"/>
                <a:gd name="T2" fmla="*/ 0 w 42"/>
                <a:gd name="T3" fmla="*/ 0 h 130"/>
                <a:gd name="T4" fmla="*/ 5 w 42"/>
                <a:gd name="T5" fmla="*/ 125 h 130"/>
                <a:gd name="T6" fmla="*/ 7 w 42"/>
                <a:gd name="T7" fmla="*/ 130 h 130"/>
                <a:gd name="T8" fmla="*/ 32 w 42"/>
                <a:gd name="T9" fmla="*/ 43 h 130"/>
              </a:gdLst>
              <a:ahLst/>
              <a:cxnLst>
                <a:cxn ang="0">
                  <a:pos x="T0" y="T1"/>
                </a:cxn>
                <a:cxn ang="0">
                  <a:pos x="T2" y="T3"/>
                </a:cxn>
                <a:cxn ang="0">
                  <a:pos x="T4" y="T5"/>
                </a:cxn>
                <a:cxn ang="0">
                  <a:pos x="T6" y="T7"/>
                </a:cxn>
                <a:cxn ang="0">
                  <a:pos x="T8" y="T9"/>
                </a:cxn>
              </a:cxnLst>
              <a:rect l="0" t="0" r="r" b="b"/>
              <a:pathLst>
                <a:path w="42" h="130">
                  <a:moveTo>
                    <a:pt x="32" y="43"/>
                  </a:moveTo>
                  <a:cubicBezTo>
                    <a:pt x="26" y="25"/>
                    <a:pt x="15" y="10"/>
                    <a:pt x="0" y="0"/>
                  </a:cubicBezTo>
                  <a:cubicBezTo>
                    <a:pt x="12" y="31"/>
                    <a:pt x="25" y="80"/>
                    <a:pt x="5" y="125"/>
                  </a:cubicBezTo>
                  <a:cubicBezTo>
                    <a:pt x="7" y="130"/>
                    <a:pt x="7" y="130"/>
                    <a:pt x="7" y="130"/>
                  </a:cubicBezTo>
                  <a:cubicBezTo>
                    <a:pt x="31" y="109"/>
                    <a:pt x="42" y="75"/>
                    <a:pt x="32" y="4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solidFill>
                  <a:schemeClr val="dk1"/>
                </a:solidFill>
                <a:latin typeface="微软雅黑" panose="020B0503020204020204" pitchFamily="34" charset="-122"/>
                <a:ea typeface="微软雅黑" panose="020B0503020204020204" pitchFamily="34" charset="-122"/>
              </a:endParaRPr>
            </a:p>
          </p:txBody>
        </p:sp>
        <p:sp>
          <p:nvSpPr>
            <p:cNvPr id="8" name="任意多边形 80"/>
            <p:cNvSpPr/>
            <p:nvPr>
              <p:custDataLst>
                <p:tags r:id="rId10"/>
              </p:custDataLst>
            </p:nvPr>
          </p:nvSpPr>
          <p:spPr bwMode="auto">
            <a:xfrm>
              <a:off x="1699265" y="4429689"/>
              <a:ext cx="226567" cy="470767"/>
            </a:xfrm>
            <a:custGeom>
              <a:avLst/>
              <a:gdLst>
                <a:gd name="T0" fmla="*/ 165 w 171"/>
                <a:gd name="T1" fmla="*/ 335 h 356"/>
                <a:gd name="T2" fmla="*/ 119 w 171"/>
                <a:gd name="T3" fmla="*/ 190 h 356"/>
                <a:gd name="T4" fmla="*/ 71 w 171"/>
                <a:gd name="T5" fmla="*/ 38 h 356"/>
                <a:gd name="T6" fmla="*/ 22 w 171"/>
                <a:gd name="T7" fmla="*/ 27 h 356"/>
                <a:gd name="T8" fmla="*/ 0 w 171"/>
                <a:gd name="T9" fmla="*/ 88 h 356"/>
                <a:gd name="T10" fmla="*/ 83 w 171"/>
                <a:gd name="T11" fmla="*/ 353 h 356"/>
                <a:gd name="T12" fmla="*/ 171 w 171"/>
                <a:gd name="T13" fmla="*/ 356 h 356"/>
                <a:gd name="T14" fmla="*/ 165 w 171"/>
                <a:gd name="T15" fmla="*/ 335 h 3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1" h="356">
                  <a:moveTo>
                    <a:pt x="165" y="335"/>
                  </a:moveTo>
                  <a:cubicBezTo>
                    <a:pt x="119" y="190"/>
                    <a:pt x="119" y="190"/>
                    <a:pt x="119" y="190"/>
                  </a:cubicBezTo>
                  <a:cubicBezTo>
                    <a:pt x="71" y="38"/>
                    <a:pt x="71" y="38"/>
                    <a:pt x="71" y="38"/>
                  </a:cubicBezTo>
                  <a:cubicBezTo>
                    <a:pt x="59" y="0"/>
                    <a:pt x="22" y="27"/>
                    <a:pt x="22" y="27"/>
                  </a:cubicBezTo>
                  <a:cubicBezTo>
                    <a:pt x="17" y="49"/>
                    <a:pt x="10" y="69"/>
                    <a:pt x="0" y="88"/>
                  </a:cubicBezTo>
                  <a:cubicBezTo>
                    <a:pt x="83" y="353"/>
                    <a:pt x="83" y="353"/>
                    <a:pt x="83" y="353"/>
                  </a:cubicBezTo>
                  <a:cubicBezTo>
                    <a:pt x="171" y="356"/>
                    <a:pt x="171" y="356"/>
                    <a:pt x="171" y="356"/>
                  </a:cubicBezTo>
                  <a:lnTo>
                    <a:pt x="165" y="33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70000" lnSpcReduction="20000"/>
            </a:bodyPr>
            <a:lstStyle/>
            <a:p>
              <a:pPr algn="ctr"/>
              <a:endParaRPr>
                <a:solidFill>
                  <a:schemeClr val="dk1"/>
                </a:solidFill>
                <a:latin typeface="微软雅黑" panose="020B0503020204020204" pitchFamily="34" charset="-122"/>
                <a:ea typeface="微软雅黑" panose="020B0503020204020204" pitchFamily="34" charset="-122"/>
              </a:endParaRPr>
            </a:p>
          </p:txBody>
        </p:sp>
        <p:sp>
          <p:nvSpPr>
            <p:cNvPr id="18" name="任意多边形 81"/>
            <p:cNvSpPr/>
            <p:nvPr>
              <p:custDataLst>
                <p:tags r:id="rId11"/>
              </p:custDataLst>
            </p:nvPr>
          </p:nvSpPr>
          <p:spPr bwMode="auto">
            <a:xfrm>
              <a:off x="1809464" y="4896929"/>
              <a:ext cx="187778" cy="227449"/>
            </a:xfrm>
            <a:custGeom>
              <a:avLst/>
              <a:gdLst>
                <a:gd name="T0" fmla="*/ 0 w 142"/>
                <a:gd name="T1" fmla="*/ 0 h 172"/>
                <a:gd name="T2" fmla="*/ 43 w 142"/>
                <a:gd name="T3" fmla="*/ 134 h 172"/>
                <a:gd name="T4" fmla="*/ 96 w 142"/>
                <a:gd name="T5" fmla="*/ 171 h 172"/>
                <a:gd name="T6" fmla="*/ 130 w 142"/>
                <a:gd name="T7" fmla="*/ 134 h 172"/>
                <a:gd name="T8" fmla="*/ 88 w 142"/>
                <a:gd name="T9" fmla="*/ 3 h 172"/>
                <a:gd name="T10" fmla="*/ 0 w 142"/>
                <a:gd name="T11" fmla="*/ 0 h 172"/>
              </a:gdLst>
              <a:ahLst/>
              <a:cxnLst>
                <a:cxn ang="0">
                  <a:pos x="T0" y="T1"/>
                </a:cxn>
                <a:cxn ang="0">
                  <a:pos x="T2" y="T3"/>
                </a:cxn>
                <a:cxn ang="0">
                  <a:pos x="T4" y="T5"/>
                </a:cxn>
                <a:cxn ang="0">
                  <a:pos x="T6" y="T7"/>
                </a:cxn>
                <a:cxn ang="0">
                  <a:pos x="T8" y="T9"/>
                </a:cxn>
                <a:cxn ang="0">
                  <a:pos x="T10" y="T11"/>
                </a:cxn>
              </a:cxnLst>
              <a:rect l="0" t="0" r="r" b="b"/>
              <a:pathLst>
                <a:path w="142" h="172">
                  <a:moveTo>
                    <a:pt x="0" y="0"/>
                  </a:moveTo>
                  <a:cubicBezTo>
                    <a:pt x="43" y="134"/>
                    <a:pt x="43" y="134"/>
                    <a:pt x="43" y="134"/>
                  </a:cubicBezTo>
                  <a:cubicBezTo>
                    <a:pt x="62" y="143"/>
                    <a:pt x="80" y="155"/>
                    <a:pt x="96" y="171"/>
                  </a:cubicBezTo>
                  <a:cubicBezTo>
                    <a:pt x="96" y="171"/>
                    <a:pt x="142" y="172"/>
                    <a:pt x="130" y="134"/>
                  </a:cubicBezTo>
                  <a:cubicBezTo>
                    <a:pt x="88" y="3"/>
                    <a:pt x="88" y="3"/>
                    <a:pt x="88" y="3"/>
                  </a:cubicBezTo>
                  <a:lnTo>
                    <a:pt x="0" y="0"/>
                  </a:lnTo>
                  <a:close/>
                </a:path>
              </a:pathLst>
            </a:custGeom>
            <a:solidFill>
              <a:srgbClr val="E6E7E8"/>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solidFill>
                  <a:schemeClr val="dk1"/>
                </a:solidFill>
                <a:latin typeface="微软雅黑" panose="020B0503020204020204" pitchFamily="34" charset="-122"/>
                <a:ea typeface="微软雅黑" panose="020B0503020204020204" pitchFamily="34" charset="-122"/>
              </a:endParaRPr>
            </a:p>
          </p:txBody>
        </p:sp>
        <p:sp>
          <p:nvSpPr>
            <p:cNvPr id="19" name="任意多边形 82"/>
            <p:cNvSpPr/>
            <p:nvPr>
              <p:custDataLst>
                <p:tags r:id="rId12"/>
              </p:custDataLst>
            </p:nvPr>
          </p:nvSpPr>
          <p:spPr bwMode="auto">
            <a:xfrm>
              <a:off x="1691331" y="4567216"/>
              <a:ext cx="129594" cy="362332"/>
            </a:xfrm>
            <a:custGeom>
              <a:avLst/>
              <a:gdLst>
                <a:gd name="T0" fmla="*/ 11 w 98"/>
                <a:gd name="T1" fmla="*/ 0 h 274"/>
                <a:gd name="T2" fmla="*/ 0 w 98"/>
                <a:gd name="T3" fmla="*/ 16 h 274"/>
                <a:gd name="T4" fmla="*/ 81 w 98"/>
                <a:gd name="T5" fmla="*/ 273 h 274"/>
                <a:gd name="T6" fmla="*/ 98 w 98"/>
                <a:gd name="T7" fmla="*/ 274 h 274"/>
                <a:gd name="T8" fmla="*/ 11 w 98"/>
                <a:gd name="T9" fmla="*/ 0 h 274"/>
              </a:gdLst>
              <a:ahLst/>
              <a:cxnLst>
                <a:cxn ang="0">
                  <a:pos x="T0" y="T1"/>
                </a:cxn>
                <a:cxn ang="0">
                  <a:pos x="T2" y="T3"/>
                </a:cxn>
                <a:cxn ang="0">
                  <a:pos x="T4" y="T5"/>
                </a:cxn>
                <a:cxn ang="0">
                  <a:pos x="T6" y="T7"/>
                </a:cxn>
                <a:cxn ang="0">
                  <a:pos x="T8" y="T9"/>
                </a:cxn>
              </a:cxnLst>
              <a:rect l="0" t="0" r="r" b="b"/>
              <a:pathLst>
                <a:path w="98" h="274">
                  <a:moveTo>
                    <a:pt x="11" y="0"/>
                  </a:moveTo>
                  <a:cubicBezTo>
                    <a:pt x="8" y="6"/>
                    <a:pt x="4" y="11"/>
                    <a:pt x="0" y="16"/>
                  </a:cubicBezTo>
                  <a:cubicBezTo>
                    <a:pt x="81" y="273"/>
                    <a:pt x="81" y="273"/>
                    <a:pt x="81" y="273"/>
                  </a:cubicBezTo>
                  <a:cubicBezTo>
                    <a:pt x="98" y="274"/>
                    <a:pt x="98" y="274"/>
                    <a:pt x="98" y="274"/>
                  </a:cubicBezTo>
                  <a:lnTo>
                    <a:pt x="11" y="0"/>
                  </a:lnTo>
                  <a:close/>
                </a:path>
              </a:pathLst>
            </a:custGeom>
            <a:solidFill>
              <a:srgbClr val="006E94"/>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40000" lnSpcReduction="20000"/>
            </a:bodyPr>
            <a:lstStyle/>
            <a:p>
              <a:pPr algn="ctr"/>
              <a:endParaRPr>
                <a:solidFill>
                  <a:schemeClr val="dk1"/>
                </a:solidFill>
                <a:latin typeface="微软雅黑" panose="020B0503020204020204" pitchFamily="34" charset="-122"/>
                <a:ea typeface="微软雅黑" panose="020B0503020204020204" pitchFamily="34" charset="-122"/>
              </a:endParaRPr>
            </a:p>
          </p:txBody>
        </p:sp>
        <p:sp>
          <p:nvSpPr>
            <p:cNvPr id="20" name="任意多边形 83"/>
            <p:cNvSpPr/>
            <p:nvPr>
              <p:custDataLst>
                <p:tags r:id="rId13"/>
              </p:custDataLst>
            </p:nvPr>
          </p:nvSpPr>
          <p:spPr bwMode="auto">
            <a:xfrm>
              <a:off x="1798885" y="4928666"/>
              <a:ext cx="61711" cy="125185"/>
            </a:xfrm>
            <a:custGeom>
              <a:avLst/>
              <a:gdLst>
                <a:gd name="T0" fmla="*/ 0 w 47"/>
                <a:gd name="T1" fmla="*/ 0 h 95"/>
                <a:gd name="T2" fmla="*/ 28 w 47"/>
                <a:gd name="T3" fmla="*/ 89 h 95"/>
                <a:gd name="T4" fmla="*/ 47 w 47"/>
                <a:gd name="T5" fmla="*/ 95 h 95"/>
                <a:gd name="T6" fmla="*/ 17 w 47"/>
                <a:gd name="T7" fmla="*/ 1 h 95"/>
                <a:gd name="T8" fmla="*/ 0 w 47"/>
                <a:gd name="T9" fmla="*/ 0 h 95"/>
              </a:gdLst>
              <a:ahLst/>
              <a:cxnLst>
                <a:cxn ang="0">
                  <a:pos x="T0" y="T1"/>
                </a:cxn>
                <a:cxn ang="0">
                  <a:pos x="T2" y="T3"/>
                </a:cxn>
                <a:cxn ang="0">
                  <a:pos x="T4" y="T5"/>
                </a:cxn>
                <a:cxn ang="0">
                  <a:pos x="T6" y="T7"/>
                </a:cxn>
                <a:cxn ang="0">
                  <a:pos x="T8" y="T9"/>
                </a:cxn>
              </a:cxnLst>
              <a:rect l="0" t="0" r="r" b="b"/>
              <a:pathLst>
                <a:path w="47" h="95">
                  <a:moveTo>
                    <a:pt x="0" y="0"/>
                  </a:moveTo>
                  <a:cubicBezTo>
                    <a:pt x="28" y="89"/>
                    <a:pt x="28" y="89"/>
                    <a:pt x="28" y="89"/>
                  </a:cubicBezTo>
                  <a:cubicBezTo>
                    <a:pt x="34" y="91"/>
                    <a:pt x="41" y="93"/>
                    <a:pt x="47" y="95"/>
                  </a:cubicBezTo>
                  <a:cubicBezTo>
                    <a:pt x="17" y="1"/>
                    <a:pt x="17" y="1"/>
                    <a:pt x="17" y="1"/>
                  </a:cubicBezTo>
                  <a:lnTo>
                    <a:pt x="0" y="0"/>
                  </a:lnTo>
                  <a:close/>
                </a:path>
              </a:pathLst>
            </a:custGeom>
            <a:solidFill>
              <a:srgbClr val="005473"/>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solidFill>
                  <a:schemeClr val="dk1"/>
                </a:solidFill>
                <a:latin typeface="微软雅黑" panose="020B0503020204020204" pitchFamily="34" charset="-122"/>
                <a:ea typeface="微软雅黑" panose="020B0503020204020204" pitchFamily="34" charset="-122"/>
              </a:endParaRPr>
            </a:p>
          </p:txBody>
        </p:sp>
      </p:grpSp>
      <p:sp>
        <p:nvSpPr>
          <p:cNvPr id="16" name="矩形 15"/>
          <p:cNvSpPr/>
          <p:nvPr>
            <p:custDataLst>
              <p:tags r:id="rId14"/>
            </p:custDataLst>
          </p:nvPr>
        </p:nvSpPr>
        <p:spPr>
          <a:xfrm>
            <a:off x="549644" y="1832469"/>
            <a:ext cx="11363028" cy="4499877"/>
          </a:xfrm>
          <a:prstGeom prst="rect">
            <a:avLst/>
          </a:prstGeom>
          <a:solidFill>
            <a:schemeClr val="accent1">
              <a:alpha val="1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kumimoji="1" lang="zh-CN" altLang="en-US" sz="1600" b="1">
              <a:solidFill>
                <a:schemeClr val="lt1"/>
              </a:solidFill>
              <a:latin typeface="微软雅黑" panose="020B0503020204020204" pitchFamily="34" charset="-122"/>
              <a:ea typeface="微软雅黑" panose="020B0503020204020204" pitchFamily="34" charset="-122"/>
            </a:endParaRPr>
          </a:p>
        </p:txBody>
      </p:sp>
      <p:sp>
        <p:nvSpPr>
          <p:cNvPr id="17" name="矩形 16"/>
          <p:cNvSpPr/>
          <p:nvPr>
            <p:custDataLst>
              <p:tags r:id="rId15"/>
            </p:custDataLst>
          </p:nvPr>
        </p:nvSpPr>
        <p:spPr>
          <a:xfrm>
            <a:off x="334010" y="1117600"/>
            <a:ext cx="11321415" cy="5558155"/>
          </a:xfrm>
          <a:prstGeom prst="rect">
            <a:avLst/>
          </a:prstGeom>
          <a:solidFill>
            <a:schemeClr val="lt1">
              <a:alpha val="51000"/>
            </a:schemeClr>
          </a:solidFill>
          <a:ln w="508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kumimoji="1" lang="zh-CN" altLang="en-US" sz="1600" b="1">
              <a:solidFill>
                <a:schemeClr val="lt1"/>
              </a:solidFill>
              <a:latin typeface="微软雅黑" panose="020B0503020204020204" pitchFamily="34" charset="-122"/>
              <a:ea typeface="微软雅黑" panose="020B0503020204020204" pitchFamily="34" charset="-122"/>
            </a:endParaRPr>
          </a:p>
        </p:txBody>
      </p:sp>
      <p:sp>
        <p:nvSpPr>
          <p:cNvPr id="91" name="任意多边形: 形状 90"/>
          <p:cNvSpPr/>
          <p:nvPr>
            <p:custDataLst>
              <p:tags r:id="rId16"/>
            </p:custDataLst>
          </p:nvPr>
        </p:nvSpPr>
        <p:spPr>
          <a:xfrm>
            <a:off x="10752454" y="5811577"/>
            <a:ext cx="1261746" cy="659131"/>
          </a:xfrm>
          <a:custGeom>
            <a:avLst/>
            <a:gdLst>
              <a:gd name="connsiteX0" fmla="*/ 1233285 w 1261746"/>
              <a:gd name="connsiteY0" fmla="*/ 602227 h 659131"/>
              <a:gd name="connsiteX1" fmla="*/ 1261746 w 1261746"/>
              <a:gd name="connsiteY1" fmla="*/ 630679 h 659131"/>
              <a:gd name="connsiteX2" fmla="*/ 1233285 w 1261746"/>
              <a:gd name="connsiteY2" fmla="*/ 659131 h 659131"/>
              <a:gd name="connsiteX3" fmla="*/ 1204824 w 1261746"/>
              <a:gd name="connsiteY3" fmla="*/ 630679 h 659131"/>
              <a:gd name="connsiteX4" fmla="*/ 1233285 w 1261746"/>
              <a:gd name="connsiteY4" fmla="*/ 602227 h 659131"/>
              <a:gd name="connsiteX5" fmla="*/ 1112803 w 1261746"/>
              <a:gd name="connsiteY5" fmla="*/ 602227 h 659131"/>
              <a:gd name="connsiteX6" fmla="*/ 1141264 w 1261746"/>
              <a:gd name="connsiteY6" fmla="*/ 630679 h 659131"/>
              <a:gd name="connsiteX7" fmla="*/ 1112803 w 1261746"/>
              <a:gd name="connsiteY7" fmla="*/ 659131 h 659131"/>
              <a:gd name="connsiteX8" fmla="*/ 1084342 w 1261746"/>
              <a:gd name="connsiteY8" fmla="*/ 630679 h 659131"/>
              <a:gd name="connsiteX9" fmla="*/ 1112803 w 1261746"/>
              <a:gd name="connsiteY9" fmla="*/ 602227 h 659131"/>
              <a:gd name="connsiteX10" fmla="*/ 992320 w 1261746"/>
              <a:gd name="connsiteY10" fmla="*/ 602227 h 659131"/>
              <a:gd name="connsiteX11" fmla="*/ 1020781 w 1261746"/>
              <a:gd name="connsiteY11" fmla="*/ 630679 h 659131"/>
              <a:gd name="connsiteX12" fmla="*/ 992320 w 1261746"/>
              <a:gd name="connsiteY12" fmla="*/ 659131 h 659131"/>
              <a:gd name="connsiteX13" fmla="*/ 963859 w 1261746"/>
              <a:gd name="connsiteY13" fmla="*/ 630679 h 659131"/>
              <a:gd name="connsiteX14" fmla="*/ 992320 w 1261746"/>
              <a:gd name="connsiteY14" fmla="*/ 602227 h 659131"/>
              <a:gd name="connsiteX15" fmla="*/ 871838 w 1261746"/>
              <a:gd name="connsiteY15" fmla="*/ 602227 h 659131"/>
              <a:gd name="connsiteX16" fmla="*/ 900299 w 1261746"/>
              <a:gd name="connsiteY16" fmla="*/ 630679 h 659131"/>
              <a:gd name="connsiteX17" fmla="*/ 871838 w 1261746"/>
              <a:gd name="connsiteY17" fmla="*/ 659131 h 659131"/>
              <a:gd name="connsiteX18" fmla="*/ 843377 w 1261746"/>
              <a:gd name="connsiteY18" fmla="*/ 630679 h 659131"/>
              <a:gd name="connsiteX19" fmla="*/ 871838 w 1261746"/>
              <a:gd name="connsiteY19" fmla="*/ 602227 h 659131"/>
              <a:gd name="connsiteX20" fmla="*/ 751356 w 1261746"/>
              <a:gd name="connsiteY20" fmla="*/ 602227 h 659131"/>
              <a:gd name="connsiteX21" fmla="*/ 779817 w 1261746"/>
              <a:gd name="connsiteY21" fmla="*/ 630679 h 659131"/>
              <a:gd name="connsiteX22" fmla="*/ 751356 w 1261746"/>
              <a:gd name="connsiteY22" fmla="*/ 659131 h 659131"/>
              <a:gd name="connsiteX23" fmla="*/ 722895 w 1261746"/>
              <a:gd name="connsiteY23" fmla="*/ 630679 h 659131"/>
              <a:gd name="connsiteX24" fmla="*/ 751356 w 1261746"/>
              <a:gd name="connsiteY24" fmla="*/ 602227 h 659131"/>
              <a:gd name="connsiteX25" fmla="*/ 630873 w 1261746"/>
              <a:gd name="connsiteY25" fmla="*/ 602227 h 659131"/>
              <a:gd name="connsiteX26" fmla="*/ 659334 w 1261746"/>
              <a:gd name="connsiteY26" fmla="*/ 630679 h 659131"/>
              <a:gd name="connsiteX27" fmla="*/ 630873 w 1261746"/>
              <a:gd name="connsiteY27" fmla="*/ 659131 h 659131"/>
              <a:gd name="connsiteX28" fmla="*/ 602412 w 1261746"/>
              <a:gd name="connsiteY28" fmla="*/ 630679 h 659131"/>
              <a:gd name="connsiteX29" fmla="*/ 630873 w 1261746"/>
              <a:gd name="connsiteY29" fmla="*/ 602227 h 659131"/>
              <a:gd name="connsiteX30" fmla="*/ 510391 w 1261746"/>
              <a:gd name="connsiteY30" fmla="*/ 602227 h 659131"/>
              <a:gd name="connsiteX31" fmla="*/ 538852 w 1261746"/>
              <a:gd name="connsiteY31" fmla="*/ 630679 h 659131"/>
              <a:gd name="connsiteX32" fmla="*/ 510391 w 1261746"/>
              <a:gd name="connsiteY32" fmla="*/ 659131 h 659131"/>
              <a:gd name="connsiteX33" fmla="*/ 481930 w 1261746"/>
              <a:gd name="connsiteY33" fmla="*/ 630679 h 659131"/>
              <a:gd name="connsiteX34" fmla="*/ 510391 w 1261746"/>
              <a:gd name="connsiteY34" fmla="*/ 602227 h 659131"/>
              <a:gd name="connsiteX35" fmla="*/ 389908 w 1261746"/>
              <a:gd name="connsiteY35" fmla="*/ 602227 h 659131"/>
              <a:gd name="connsiteX36" fmla="*/ 418369 w 1261746"/>
              <a:gd name="connsiteY36" fmla="*/ 630679 h 659131"/>
              <a:gd name="connsiteX37" fmla="*/ 389908 w 1261746"/>
              <a:gd name="connsiteY37" fmla="*/ 659131 h 659131"/>
              <a:gd name="connsiteX38" fmla="*/ 361447 w 1261746"/>
              <a:gd name="connsiteY38" fmla="*/ 630679 h 659131"/>
              <a:gd name="connsiteX39" fmla="*/ 389908 w 1261746"/>
              <a:gd name="connsiteY39" fmla="*/ 602227 h 659131"/>
              <a:gd name="connsiteX40" fmla="*/ 269426 w 1261746"/>
              <a:gd name="connsiteY40" fmla="*/ 602227 h 659131"/>
              <a:gd name="connsiteX41" fmla="*/ 297887 w 1261746"/>
              <a:gd name="connsiteY41" fmla="*/ 630679 h 659131"/>
              <a:gd name="connsiteX42" fmla="*/ 269426 w 1261746"/>
              <a:gd name="connsiteY42" fmla="*/ 659131 h 659131"/>
              <a:gd name="connsiteX43" fmla="*/ 240965 w 1261746"/>
              <a:gd name="connsiteY43" fmla="*/ 630679 h 659131"/>
              <a:gd name="connsiteX44" fmla="*/ 269426 w 1261746"/>
              <a:gd name="connsiteY44" fmla="*/ 602227 h 659131"/>
              <a:gd name="connsiteX45" fmla="*/ 148943 w 1261746"/>
              <a:gd name="connsiteY45" fmla="*/ 602227 h 659131"/>
              <a:gd name="connsiteX46" fmla="*/ 177404 w 1261746"/>
              <a:gd name="connsiteY46" fmla="*/ 630679 h 659131"/>
              <a:gd name="connsiteX47" fmla="*/ 148943 w 1261746"/>
              <a:gd name="connsiteY47" fmla="*/ 659131 h 659131"/>
              <a:gd name="connsiteX48" fmla="*/ 120482 w 1261746"/>
              <a:gd name="connsiteY48" fmla="*/ 630679 h 659131"/>
              <a:gd name="connsiteX49" fmla="*/ 148943 w 1261746"/>
              <a:gd name="connsiteY49" fmla="*/ 602227 h 659131"/>
              <a:gd name="connsiteX50" fmla="*/ 28461 w 1261746"/>
              <a:gd name="connsiteY50" fmla="*/ 602227 h 659131"/>
              <a:gd name="connsiteX51" fmla="*/ 56922 w 1261746"/>
              <a:gd name="connsiteY51" fmla="*/ 630679 h 659131"/>
              <a:gd name="connsiteX52" fmla="*/ 28461 w 1261746"/>
              <a:gd name="connsiteY52" fmla="*/ 659131 h 659131"/>
              <a:gd name="connsiteX53" fmla="*/ 0 w 1261746"/>
              <a:gd name="connsiteY53" fmla="*/ 630679 h 659131"/>
              <a:gd name="connsiteX54" fmla="*/ 28461 w 1261746"/>
              <a:gd name="connsiteY54" fmla="*/ 602227 h 659131"/>
              <a:gd name="connsiteX55" fmla="*/ 1233285 w 1261746"/>
              <a:gd name="connsiteY55" fmla="*/ 481781 h 659131"/>
              <a:gd name="connsiteX56" fmla="*/ 1261746 w 1261746"/>
              <a:gd name="connsiteY56" fmla="*/ 510233 h 659131"/>
              <a:gd name="connsiteX57" fmla="*/ 1233285 w 1261746"/>
              <a:gd name="connsiteY57" fmla="*/ 538685 h 659131"/>
              <a:gd name="connsiteX58" fmla="*/ 1204824 w 1261746"/>
              <a:gd name="connsiteY58" fmla="*/ 510233 h 659131"/>
              <a:gd name="connsiteX59" fmla="*/ 1233285 w 1261746"/>
              <a:gd name="connsiteY59" fmla="*/ 481781 h 659131"/>
              <a:gd name="connsiteX60" fmla="*/ 1112803 w 1261746"/>
              <a:gd name="connsiteY60" fmla="*/ 481781 h 659131"/>
              <a:gd name="connsiteX61" fmla="*/ 1141264 w 1261746"/>
              <a:gd name="connsiteY61" fmla="*/ 510233 h 659131"/>
              <a:gd name="connsiteX62" fmla="*/ 1112803 w 1261746"/>
              <a:gd name="connsiteY62" fmla="*/ 538685 h 659131"/>
              <a:gd name="connsiteX63" fmla="*/ 1084342 w 1261746"/>
              <a:gd name="connsiteY63" fmla="*/ 510233 h 659131"/>
              <a:gd name="connsiteX64" fmla="*/ 1112803 w 1261746"/>
              <a:gd name="connsiteY64" fmla="*/ 481781 h 659131"/>
              <a:gd name="connsiteX65" fmla="*/ 992320 w 1261746"/>
              <a:gd name="connsiteY65" fmla="*/ 481781 h 659131"/>
              <a:gd name="connsiteX66" fmla="*/ 1020781 w 1261746"/>
              <a:gd name="connsiteY66" fmla="*/ 510233 h 659131"/>
              <a:gd name="connsiteX67" fmla="*/ 992320 w 1261746"/>
              <a:gd name="connsiteY67" fmla="*/ 538685 h 659131"/>
              <a:gd name="connsiteX68" fmla="*/ 963859 w 1261746"/>
              <a:gd name="connsiteY68" fmla="*/ 510233 h 659131"/>
              <a:gd name="connsiteX69" fmla="*/ 992320 w 1261746"/>
              <a:gd name="connsiteY69" fmla="*/ 481781 h 659131"/>
              <a:gd name="connsiteX70" fmla="*/ 871838 w 1261746"/>
              <a:gd name="connsiteY70" fmla="*/ 481781 h 659131"/>
              <a:gd name="connsiteX71" fmla="*/ 900299 w 1261746"/>
              <a:gd name="connsiteY71" fmla="*/ 510233 h 659131"/>
              <a:gd name="connsiteX72" fmla="*/ 871838 w 1261746"/>
              <a:gd name="connsiteY72" fmla="*/ 538685 h 659131"/>
              <a:gd name="connsiteX73" fmla="*/ 843377 w 1261746"/>
              <a:gd name="connsiteY73" fmla="*/ 510233 h 659131"/>
              <a:gd name="connsiteX74" fmla="*/ 871838 w 1261746"/>
              <a:gd name="connsiteY74" fmla="*/ 481781 h 659131"/>
              <a:gd name="connsiteX75" fmla="*/ 751356 w 1261746"/>
              <a:gd name="connsiteY75" fmla="*/ 481781 h 659131"/>
              <a:gd name="connsiteX76" fmla="*/ 779817 w 1261746"/>
              <a:gd name="connsiteY76" fmla="*/ 510233 h 659131"/>
              <a:gd name="connsiteX77" fmla="*/ 751356 w 1261746"/>
              <a:gd name="connsiteY77" fmla="*/ 538685 h 659131"/>
              <a:gd name="connsiteX78" fmla="*/ 722895 w 1261746"/>
              <a:gd name="connsiteY78" fmla="*/ 510233 h 659131"/>
              <a:gd name="connsiteX79" fmla="*/ 751356 w 1261746"/>
              <a:gd name="connsiteY79" fmla="*/ 481781 h 659131"/>
              <a:gd name="connsiteX80" fmla="*/ 630873 w 1261746"/>
              <a:gd name="connsiteY80" fmla="*/ 481781 h 659131"/>
              <a:gd name="connsiteX81" fmla="*/ 659334 w 1261746"/>
              <a:gd name="connsiteY81" fmla="*/ 510233 h 659131"/>
              <a:gd name="connsiteX82" fmla="*/ 630873 w 1261746"/>
              <a:gd name="connsiteY82" fmla="*/ 538685 h 659131"/>
              <a:gd name="connsiteX83" fmla="*/ 602412 w 1261746"/>
              <a:gd name="connsiteY83" fmla="*/ 510233 h 659131"/>
              <a:gd name="connsiteX84" fmla="*/ 630873 w 1261746"/>
              <a:gd name="connsiteY84" fmla="*/ 481781 h 659131"/>
              <a:gd name="connsiteX85" fmla="*/ 510391 w 1261746"/>
              <a:gd name="connsiteY85" fmla="*/ 481781 h 659131"/>
              <a:gd name="connsiteX86" fmla="*/ 538852 w 1261746"/>
              <a:gd name="connsiteY86" fmla="*/ 510233 h 659131"/>
              <a:gd name="connsiteX87" fmla="*/ 510391 w 1261746"/>
              <a:gd name="connsiteY87" fmla="*/ 538685 h 659131"/>
              <a:gd name="connsiteX88" fmla="*/ 481930 w 1261746"/>
              <a:gd name="connsiteY88" fmla="*/ 510233 h 659131"/>
              <a:gd name="connsiteX89" fmla="*/ 510391 w 1261746"/>
              <a:gd name="connsiteY89" fmla="*/ 481781 h 659131"/>
              <a:gd name="connsiteX90" fmla="*/ 389908 w 1261746"/>
              <a:gd name="connsiteY90" fmla="*/ 481781 h 659131"/>
              <a:gd name="connsiteX91" fmla="*/ 418369 w 1261746"/>
              <a:gd name="connsiteY91" fmla="*/ 510233 h 659131"/>
              <a:gd name="connsiteX92" fmla="*/ 389908 w 1261746"/>
              <a:gd name="connsiteY92" fmla="*/ 538685 h 659131"/>
              <a:gd name="connsiteX93" fmla="*/ 361447 w 1261746"/>
              <a:gd name="connsiteY93" fmla="*/ 510233 h 659131"/>
              <a:gd name="connsiteX94" fmla="*/ 389908 w 1261746"/>
              <a:gd name="connsiteY94" fmla="*/ 481781 h 659131"/>
              <a:gd name="connsiteX95" fmla="*/ 269426 w 1261746"/>
              <a:gd name="connsiteY95" fmla="*/ 481781 h 659131"/>
              <a:gd name="connsiteX96" fmla="*/ 297887 w 1261746"/>
              <a:gd name="connsiteY96" fmla="*/ 510233 h 659131"/>
              <a:gd name="connsiteX97" fmla="*/ 269426 w 1261746"/>
              <a:gd name="connsiteY97" fmla="*/ 538685 h 659131"/>
              <a:gd name="connsiteX98" fmla="*/ 240965 w 1261746"/>
              <a:gd name="connsiteY98" fmla="*/ 510233 h 659131"/>
              <a:gd name="connsiteX99" fmla="*/ 269426 w 1261746"/>
              <a:gd name="connsiteY99" fmla="*/ 481781 h 659131"/>
              <a:gd name="connsiteX100" fmla="*/ 148943 w 1261746"/>
              <a:gd name="connsiteY100" fmla="*/ 481781 h 659131"/>
              <a:gd name="connsiteX101" fmla="*/ 177404 w 1261746"/>
              <a:gd name="connsiteY101" fmla="*/ 510233 h 659131"/>
              <a:gd name="connsiteX102" fmla="*/ 148943 w 1261746"/>
              <a:gd name="connsiteY102" fmla="*/ 538685 h 659131"/>
              <a:gd name="connsiteX103" fmla="*/ 120482 w 1261746"/>
              <a:gd name="connsiteY103" fmla="*/ 510233 h 659131"/>
              <a:gd name="connsiteX104" fmla="*/ 148943 w 1261746"/>
              <a:gd name="connsiteY104" fmla="*/ 481781 h 659131"/>
              <a:gd name="connsiteX105" fmla="*/ 28461 w 1261746"/>
              <a:gd name="connsiteY105" fmla="*/ 481781 h 659131"/>
              <a:gd name="connsiteX106" fmla="*/ 56922 w 1261746"/>
              <a:gd name="connsiteY106" fmla="*/ 510233 h 659131"/>
              <a:gd name="connsiteX107" fmla="*/ 28461 w 1261746"/>
              <a:gd name="connsiteY107" fmla="*/ 538685 h 659131"/>
              <a:gd name="connsiteX108" fmla="*/ 0 w 1261746"/>
              <a:gd name="connsiteY108" fmla="*/ 510233 h 659131"/>
              <a:gd name="connsiteX109" fmla="*/ 28461 w 1261746"/>
              <a:gd name="connsiteY109" fmla="*/ 481781 h 659131"/>
              <a:gd name="connsiteX110" fmla="*/ 1233285 w 1261746"/>
              <a:gd name="connsiteY110" fmla="*/ 361336 h 659131"/>
              <a:gd name="connsiteX111" fmla="*/ 1261746 w 1261746"/>
              <a:gd name="connsiteY111" fmla="*/ 389788 h 659131"/>
              <a:gd name="connsiteX112" fmla="*/ 1233285 w 1261746"/>
              <a:gd name="connsiteY112" fmla="*/ 418240 h 659131"/>
              <a:gd name="connsiteX113" fmla="*/ 1204824 w 1261746"/>
              <a:gd name="connsiteY113" fmla="*/ 389788 h 659131"/>
              <a:gd name="connsiteX114" fmla="*/ 1233285 w 1261746"/>
              <a:gd name="connsiteY114" fmla="*/ 361336 h 659131"/>
              <a:gd name="connsiteX115" fmla="*/ 1112803 w 1261746"/>
              <a:gd name="connsiteY115" fmla="*/ 361336 h 659131"/>
              <a:gd name="connsiteX116" fmla="*/ 1141264 w 1261746"/>
              <a:gd name="connsiteY116" fmla="*/ 389788 h 659131"/>
              <a:gd name="connsiteX117" fmla="*/ 1112803 w 1261746"/>
              <a:gd name="connsiteY117" fmla="*/ 418240 h 659131"/>
              <a:gd name="connsiteX118" fmla="*/ 1084342 w 1261746"/>
              <a:gd name="connsiteY118" fmla="*/ 389788 h 659131"/>
              <a:gd name="connsiteX119" fmla="*/ 1112803 w 1261746"/>
              <a:gd name="connsiteY119" fmla="*/ 361336 h 659131"/>
              <a:gd name="connsiteX120" fmla="*/ 992320 w 1261746"/>
              <a:gd name="connsiteY120" fmla="*/ 361336 h 659131"/>
              <a:gd name="connsiteX121" fmla="*/ 1020781 w 1261746"/>
              <a:gd name="connsiteY121" fmla="*/ 389788 h 659131"/>
              <a:gd name="connsiteX122" fmla="*/ 992320 w 1261746"/>
              <a:gd name="connsiteY122" fmla="*/ 418240 h 659131"/>
              <a:gd name="connsiteX123" fmla="*/ 963859 w 1261746"/>
              <a:gd name="connsiteY123" fmla="*/ 389788 h 659131"/>
              <a:gd name="connsiteX124" fmla="*/ 992320 w 1261746"/>
              <a:gd name="connsiteY124" fmla="*/ 361336 h 659131"/>
              <a:gd name="connsiteX125" fmla="*/ 871838 w 1261746"/>
              <a:gd name="connsiteY125" fmla="*/ 361336 h 659131"/>
              <a:gd name="connsiteX126" fmla="*/ 900299 w 1261746"/>
              <a:gd name="connsiteY126" fmla="*/ 389788 h 659131"/>
              <a:gd name="connsiteX127" fmla="*/ 871838 w 1261746"/>
              <a:gd name="connsiteY127" fmla="*/ 418240 h 659131"/>
              <a:gd name="connsiteX128" fmla="*/ 843377 w 1261746"/>
              <a:gd name="connsiteY128" fmla="*/ 389788 h 659131"/>
              <a:gd name="connsiteX129" fmla="*/ 871838 w 1261746"/>
              <a:gd name="connsiteY129" fmla="*/ 361336 h 659131"/>
              <a:gd name="connsiteX130" fmla="*/ 751356 w 1261746"/>
              <a:gd name="connsiteY130" fmla="*/ 361336 h 659131"/>
              <a:gd name="connsiteX131" fmla="*/ 779817 w 1261746"/>
              <a:gd name="connsiteY131" fmla="*/ 389788 h 659131"/>
              <a:gd name="connsiteX132" fmla="*/ 751356 w 1261746"/>
              <a:gd name="connsiteY132" fmla="*/ 418240 h 659131"/>
              <a:gd name="connsiteX133" fmla="*/ 722895 w 1261746"/>
              <a:gd name="connsiteY133" fmla="*/ 389788 h 659131"/>
              <a:gd name="connsiteX134" fmla="*/ 751356 w 1261746"/>
              <a:gd name="connsiteY134" fmla="*/ 361336 h 659131"/>
              <a:gd name="connsiteX135" fmla="*/ 630873 w 1261746"/>
              <a:gd name="connsiteY135" fmla="*/ 361336 h 659131"/>
              <a:gd name="connsiteX136" fmla="*/ 659334 w 1261746"/>
              <a:gd name="connsiteY136" fmla="*/ 389788 h 659131"/>
              <a:gd name="connsiteX137" fmla="*/ 630873 w 1261746"/>
              <a:gd name="connsiteY137" fmla="*/ 418240 h 659131"/>
              <a:gd name="connsiteX138" fmla="*/ 602412 w 1261746"/>
              <a:gd name="connsiteY138" fmla="*/ 389788 h 659131"/>
              <a:gd name="connsiteX139" fmla="*/ 630873 w 1261746"/>
              <a:gd name="connsiteY139" fmla="*/ 361336 h 659131"/>
              <a:gd name="connsiteX140" fmla="*/ 510391 w 1261746"/>
              <a:gd name="connsiteY140" fmla="*/ 361336 h 659131"/>
              <a:gd name="connsiteX141" fmla="*/ 538852 w 1261746"/>
              <a:gd name="connsiteY141" fmla="*/ 389788 h 659131"/>
              <a:gd name="connsiteX142" fmla="*/ 510391 w 1261746"/>
              <a:gd name="connsiteY142" fmla="*/ 418240 h 659131"/>
              <a:gd name="connsiteX143" fmla="*/ 481930 w 1261746"/>
              <a:gd name="connsiteY143" fmla="*/ 389788 h 659131"/>
              <a:gd name="connsiteX144" fmla="*/ 510391 w 1261746"/>
              <a:gd name="connsiteY144" fmla="*/ 361336 h 659131"/>
              <a:gd name="connsiteX145" fmla="*/ 389908 w 1261746"/>
              <a:gd name="connsiteY145" fmla="*/ 361336 h 659131"/>
              <a:gd name="connsiteX146" fmla="*/ 418369 w 1261746"/>
              <a:gd name="connsiteY146" fmla="*/ 389788 h 659131"/>
              <a:gd name="connsiteX147" fmla="*/ 389908 w 1261746"/>
              <a:gd name="connsiteY147" fmla="*/ 418240 h 659131"/>
              <a:gd name="connsiteX148" fmla="*/ 361447 w 1261746"/>
              <a:gd name="connsiteY148" fmla="*/ 389788 h 659131"/>
              <a:gd name="connsiteX149" fmla="*/ 389908 w 1261746"/>
              <a:gd name="connsiteY149" fmla="*/ 361336 h 659131"/>
              <a:gd name="connsiteX150" fmla="*/ 269426 w 1261746"/>
              <a:gd name="connsiteY150" fmla="*/ 361336 h 659131"/>
              <a:gd name="connsiteX151" fmla="*/ 297887 w 1261746"/>
              <a:gd name="connsiteY151" fmla="*/ 389788 h 659131"/>
              <a:gd name="connsiteX152" fmla="*/ 269426 w 1261746"/>
              <a:gd name="connsiteY152" fmla="*/ 418240 h 659131"/>
              <a:gd name="connsiteX153" fmla="*/ 240965 w 1261746"/>
              <a:gd name="connsiteY153" fmla="*/ 389788 h 659131"/>
              <a:gd name="connsiteX154" fmla="*/ 269426 w 1261746"/>
              <a:gd name="connsiteY154" fmla="*/ 361336 h 659131"/>
              <a:gd name="connsiteX155" fmla="*/ 148943 w 1261746"/>
              <a:gd name="connsiteY155" fmla="*/ 361336 h 659131"/>
              <a:gd name="connsiteX156" fmla="*/ 177404 w 1261746"/>
              <a:gd name="connsiteY156" fmla="*/ 389788 h 659131"/>
              <a:gd name="connsiteX157" fmla="*/ 148943 w 1261746"/>
              <a:gd name="connsiteY157" fmla="*/ 418240 h 659131"/>
              <a:gd name="connsiteX158" fmla="*/ 120482 w 1261746"/>
              <a:gd name="connsiteY158" fmla="*/ 389788 h 659131"/>
              <a:gd name="connsiteX159" fmla="*/ 148943 w 1261746"/>
              <a:gd name="connsiteY159" fmla="*/ 361336 h 659131"/>
              <a:gd name="connsiteX160" fmla="*/ 28461 w 1261746"/>
              <a:gd name="connsiteY160" fmla="*/ 361336 h 659131"/>
              <a:gd name="connsiteX161" fmla="*/ 56922 w 1261746"/>
              <a:gd name="connsiteY161" fmla="*/ 389788 h 659131"/>
              <a:gd name="connsiteX162" fmla="*/ 28461 w 1261746"/>
              <a:gd name="connsiteY162" fmla="*/ 418240 h 659131"/>
              <a:gd name="connsiteX163" fmla="*/ 0 w 1261746"/>
              <a:gd name="connsiteY163" fmla="*/ 389788 h 659131"/>
              <a:gd name="connsiteX164" fmla="*/ 28461 w 1261746"/>
              <a:gd name="connsiteY164" fmla="*/ 361336 h 659131"/>
              <a:gd name="connsiteX165" fmla="*/ 1233285 w 1261746"/>
              <a:gd name="connsiteY165" fmla="*/ 240891 h 659131"/>
              <a:gd name="connsiteX166" fmla="*/ 1261746 w 1261746"/>
              <a:gd name="connsiteY166" fmla="*/ 269343 h 659131"/>
              <a:gd name="connsiteX167" fmla="*/ 1233285 w 1261746"/>
              <a:gd name="connsiteY167" fmla="*/ 297795 h 659131"/>
              <a:gd name="connsiteX168" fmla="*/ 1204824 w 1261746"/>
              <a:gd name="connsiteY168" fmla="*/ 269343 h 659131"/>
              <a:gd name="connsiteX169" fmla="*/ 1233285 w 1261746"/>
              <a:gd name="connsiteY169" fmla="*/ 240891 h 659131"/>
              <a:gd name="connsiteX170" fmla="*/ 1112803 w 1261746"/>
              <a:gd name="connsiteY170" fmla="*/ 240891 h 659131"/>
              <a:gd name="connsiteX171" fmla="*/ 1141264 w 1261746"/>
              <a:gd name="connsiteY171" fmla="*/ 269343 h 659131"/>
              <a:gd name="connsiteX172" fmla="*/ 1112803 w 1261746"/>
              <a:gd name="connsiteY172" fmla="*/ 297795 h 659131"/>
              <a:gd name="connsiteX173" fmla="*/ 1084342 w 1261746"/>
              <a:gd name="connsiteY173" fmla="*/ 269343 h 659131"/>
              <a:gd name="connsiteX174" fmla="*/ 1112803 w 1261746"/>
              <a:gd name="connsiteY174" fmla="*/ 240891 h 659131"/>
              <a:gd name="connsiteX175" fmla="*/ 992320 w 1261746"/>
              <a:gd name="connsiteY175" fmla="*/ 240891 h 659131"/>
              <a:gd name="connsiteX176" fmla="*/ 1020781 w 1261746"/>
              <a:gd name="connsiteY176" fmla="*/ 269343 h 659131"/>
              <a:gd name="connsiteX177" fmla="*/ 992320 w 1261746"/>
              <a:gd name="connsiteY177" fmla="*/ 297795 h 659131"/>
              <a:gd name="connsiteX178" fmla="*/ 963859 w 1261746"/>
              <a:gd name="connsiteY178" fmla="*/ 269343 h 659131"/>
              <a:gd name="connsiteX179" fmla="*/ 992320 w 1261746"/>
              <a:gd name="connsiteY179" fmla="*/ 240891 h 659131"/>
              <a:gd name="connsiteX180" fmla="*/ 871838 w 1261746"/>
              <a:gd name="connsiteY180" fmla="*/ 240891 h 659131"/>
              <a:gd name="connsiteX181" fmla="*/ 900299 w 1261746"/>
              <a:gd name="connsiteY181" fmla="*/ 269343 h 659131"/>
              <a:gd name="connsiteX182" fmla="*/ 871838 w 1261746"/>
              <a:gd name="connsiteY182" fmla="*/ 297795 h 659131"/>
              <a:gd name="connsiteX183" fmla="*/ 843377 w 1261746"/>
              <a:gd name="connsiteY183" fmla="*/ 269343 h 659131"/>
              <a:gd name="connsiteX184" fmla="*/ 871838 w 1261746"/>
              <a:gd name="connsiteY184" fmla="*/ 240891 h 659131"/>
              <a:gd name="connsiteX185" fmla="*/ 751356 w 1261746"/>
              <a:gd name="connsiteY185" fmla="*/ 240891 h 659131"/>
              <a:gd name="connsiteX186" fmla="*/ 779817 w 1261746"/>
              <a:gd name="connsiteY186" fmla="*/ 269343 h 659131"/>
              <a:gd name="connsiteX187" fmla="*/ 751356 w 1261746"/>
              <a:gd name="connsiteY187" fmla="*/ 297795 h 659131"/>
              <a:gd name="connsiteX188" fmla="*/ 722895 w 1261746"/>
              <a:gd name="connsiteY188" fmla="*/ 269343 h 659131"/>
              <a:gd name="connsiteX189" fmla="*/ 751356 w 1261746"/>
              <a:gd name="connsiteY189" fmla="*/ 240891 h 659131"/>
              <a:gd name="connsiteX190" fmla="*/ 630873 w 1261746"/>
              <a:gd name="connsiteY190" fmla="*/ 240891 h 659131"/>
              <a:gd name="connsiteX191" fmla="*/ 659334 w 1261746"/>
              <a:gd name="connsiteY191" fmla="*/ 269343 h 659131"/>
              <a:gd name="connsiteX192" fmla="*/ 630873 w 1261746"/>
              <a:gd name="connsiteY192" fmla="*/ 297795 h 659131"/>
              <a:gd name="connsiteX193" fmla="*/ 602412 w 1261746"/>
              <a:gd name="connsiteY193" fmla="*/ 269343 h 659131"/>
              <a:gd name="connsiteX194" fmla="*/ 630873 w 1261746"/>
              <a:gd name="connsiteY194" fmla="*/ 240891 h 659131"/>
              <a:gd name="connsiteX195" fmla="*/ 510391 w 1261746"/>
              <a:gd name="connsiteY195" fmla="*/ 240891 h 659131"/>
              <a:gd name="connsiteX196" fmla="*/ 538852 w 1261746"/>
              <a:gd name="connsiteY196" fmla="*/ 269343 h 659131"/>
              <a:gd name="connsiteX197" fmla="*/ 510391 w 1261746"/>
              <a:gd name="connsiteY197" fmla="*/ 297795 h 659131"/>
              <a:gd name="connsiteX198" fmla="*/ 481930 w 1261746"/>
              <a:gd name="connsiteY198" fmla="*/ 269343 h 659131"/>
              <a:gd name="connsiteX199" fmla="*/ 510391 w 1261746"/>
              <a:gd name="connsiteY199" fmla="*/ 240891 h 659131"/>
              <a:gd name="connsiteX200" fmla="*/ 389908 w 1261746"/>
              <a:gd name="connsiteY200" fmla="*/ 240891 h 659131"/>
              <a:gd name="connsiteX201" fmla="*/ 418369 w 1261746"/>
              <a:gd name="connsiteY201" fmla="*/ 269343 h 659131"/>
              <a:gd name="connsiteX202" fmla="*/ 389908 w 1261746"/>
              <a:gd name="connsiteY202" fmla="*/ 297795 h 659131"/>
              <a:gd name="connsiteX203" fmla="*/ 361447 w 1261746"/>
              <a:gd name="connsiteY203" fmla="*/ 269343 h 659131"/>
              <a:gd name="connsiteX204" fmla="*/ 389908 w 1261746"/>
              <a:gd name="connsiteY204" fmla="*/ 240891 h 659131"/>
              <a:gd name="connsiteX205" fmla="*/ 269426 w 1261746"/>
              <a:gd name="connsiteY205" fmla="*/ 240891 h 659131"/>
              <a:gd name="connsiteX206" fmla="*/ 297887 w 1261746"/>
              <a:gd name="connsiteY206" fmla="*/ 269343 h 659131"/>
              <a:gd name="connsiteX207" fmla="*/ 269426 w 1261746"/>
              <a:gd name="connsiteY207" fmla="*/ 297795 h 659131"/>
              <a:gd name="connsiteX208" fmla="*/ 240965 w 1261746"/>
              <a:gd name="connsiteY208" fmla="*/ 269343 h 659131"/>
              <a:gd name="connsiteX209" fmla="*/ 269426 w 1261746"/>
              <a:gd name="connsiteY209" fmla="*/ 240891 h 659131"/>
              <a:gd name="connsiteX210" fmla="*/ 148943 w 1261746"/>
              <a:gd name="connsiteY210" fmla="*/ 240891 h 659131"/>
              <a:gd name="connsiteX211" fmla="*/ 177404 w 1261746"/>
              <a:gd name="connsiteY211" fmla="*/ 269343 h 659131"/>
              <a:gd name="connsiteX212" fmla="*/ 148943 w 1261746"/>
              <a:gd name="connsiteY212" fmla="*/ 297795 h 659131"/>
              <a:gd name="connsiteX213" fmla="*/ 120482 w 1261746"/>
              <a:gd name="connsiteY213" fmla="*/ 269343 h 659131"/>
              <a:gd name="connsiteX214" fmla="*/ 148943 w 1261746"/>
              <a:gd name="connsiteY214" fmla="*/ 240891 h 659131"/>
              <a:gd name="connsiteX215" fmla="*/ 28461 w 1261746"/>
              <a:gd name="connsiteY215" fmla="*/ 240891 h 659131"/>
              <a:gd name="connsiteX216" fmla="*/ 56922 w 1261746"/>
              <a:gd name="connsiteY216" fmla="*/ 269343 h 659131"/>
              <a:gd name="connsiteX217" fmla="*/ 28461 w 1261746"/>
              <a:gd name="connsiteY217" fmla="*/ 297795 h 659131"/>
              <a:gd name="connsiteX218" fmla="*/ 0 w 1261746"/>
              <a:gd name="connsiteY218" fmla="*/ 269343 h 659131"/>
              <a:gd name="connsiteX219" fmla="*/ 28461 w 1261746"/>
              <a:gd name="connsiteY219" fmla="*/ 240891 h 659131"/>
              <a:gd name="connsiteX220" fmla="*/ 1233285 w 1261746"/>
              <a:gd name="connsiteY220" fmla="*/ 120445 h 659131"/>
              <a:gd name="connsiteX221" fmla="*/ 1261746 w 1261746"/>
              <a:gd name="connsiteY221" fmla="*/ 148897 h 659131"/>
              <a:gd name="connsiteX222" fmla="*/ 1233285 w 1261746"/>
              <a:gd name="connsiteY222" fmla="*/ 177349 h 659131"/>
              <a:gd name="connsiteX223" fmla="*/ 1204824 w 1261746"/>
              <a:gd name="connsiteY223" fmla="*/ 148897 h 659131"/>
              <a:gd name="connsiteX224" fmla="*/ 1233285 w 1261746"/>
              <a:gd name="connsiteY224" fmla="*/ 120445 h 659131"/>
              <a:gd name="connsiteX225" fmla="*/ 1112803 w 1261746"/>
              <a:gd name="connsiteY225" fmla="*/ 120445 h 659131"/>
              <a:gd name="connsiteX226" fmla="*/ 1141264 w 1261746"/>
              <a:gd name="connsiteY226" fmla="*/ 148897 h 659131"/>
              <a:gd name="connsiteX227" fmla="*/ 1112803 w 1261746"/>
              <a:gd name="connsiteY227" fmla="*/ 177349 h 659131"/>
              <a:gd name="connsiteX228" fmla="*/ 1084342 w 1261746"/>
              <a:gd name="connsiteY228" fmla="*/ 148897 h 659131"/>
              <a:gd name="connsiteX229" fmla="*/ 1112803 w 1261746"/>
              <a:gd name="connsiteY229" fmla="*/ 120445 h 659131"/>
              <a:gd name="connsiteX230" fmla="*/ 992320 w 1261746"/>
              <a:gd name="connsiteY230" fmla="*/ 120445 h 659131"/>
              <a:gd name="connsiteX231" fmla="*/ 1020781 w 1261746"/>
              <a:gd name="connsiteY231" fmla="*/ 148897 h 659131"/>
              <a:gd name="connsiteX232" fmla="*/ 992320 w 1261746"/>
              <a:gd name="connsiteY232" fmla="*/ 177349 h 659131"/>
              <a:gd name="connsiteX233" fmla="*/ 963859 w 1261746"/>
              <a:gd name="connsiteY233" fmla="*/ 148897 h 659131"/>
              <a:gd name="connsiteX234" fmla="*/ 992320 w 1261746"/>
              <a:gd name="connsiteY234" fmla="*/ 120445 h 659131"/>
              <a:gd name="connsiteX235" fmla="*/ 871838 w 1261746"/>
              <a:gd name="connsiteY235" fmla="*/ 120445 h 659131"/>
              <a:gd name="connsiteX236" fmla="*/ 900299 w 1261746"/>
              <a:gd name="connsiteY236" fmla="*/ 148897 h 659131"/>
              <a:gd name="connsiteX237" fmla="*/ 871838 w 1261746"/>
              <a:gd name="connsiteY237" fmla="*/ 177349 h 659131"/>
              <a:gd name="connsiteX238" fmla="*/ 843377 w 1261746"/>
              <a:gd name="connsiteY238" fmla="*/ 148897 h 659131"/>
              <a:gd name="connsiteX239" fmla="*/ 871838 w 1261746"/>
              <a:gd name="connsiteY239" fmla="*/ 120445 h 659131"/>
              <a:gd name="connsiteX240" fmla="*/ 751356 w 1261746"/>
              <a:gd name="connsiteY240" fmla="*/ 120445 h 659131"/>
              <a:gd name="connsiteX241" fmla="*/ 779817 w 1261746"/>
              <a:gd name="connsiteY241" fmla="*/ 148897 h 659131"/>
              <a:gd name="connsiteX242" fmla="*/ 751356 w 1261746"/>
              <a:gd name="connsiteY242" fmla="*/ 177349 h 659131"/>
              <a:gd name="connsiteX243" fmla="*/ 722895 w 1261746"/>
              <a:gd name="connsiteY243" fmla="*/ 148897 h 659131"/>
              <a:gd name="connsiteX244" fmla="*/ 751356 w 1261746"/>
              <a:gd name="connsiteY244" fmla="*/ 120445 h 659131"/>
              <a:gd name="connsiteX245" fmla="*/ 630873 w 1261746"/>
              <a:gd name="connsiteY245" fmla="*/ 120445 h 659131"/>
              <a:gd name="connsiteX246" fmla="*/ 659334 w 1261746"/>
              <a:gd name="connsiteY246" fmla="*/ 148897 h 659131"/>
              <a:gd name="connsiteX247" fmla="*/ 630873 w 1261746"/>
              <a:gd name="connsiteY247" fmla="*/ 177349 h 659131"/>
              <a:gd name="connsiteX248" fmla="*/ 602412 w 1261746"/>
              <a:gd name="connsiteY248" fmla="*/ 148897 h 659131"/>
              <a:gd name="connsiteX249" fmla="*/ 630873 w 1261746"/>
              <a:gd name="connsiteY249" fmla="*/ 120445 h 659131"/>
              <a:gd name="connsiteX250" fmla="*/ 510391 w 1261746"/>
              <a:gd name="connsiteY250" fmla="*/ 120445 h 659131"/>
              <a:gd name="connsiteX251" fmla="*/ 538852 w 1261746"/>
              <a:gd name="connsiteY251" fmla="*/ 148897 h 659131"/>
              <a:gd name="connsiteX252" fmla="*/ 510391 w 1261746"/>
              <a:gd name="connsiteY252" fmla="*/ 177349 h 659131"/>
              <a:gd name="connsiteX253" fmla="*/ 481930 w 1261746"/>
              <a:gd name="connsiteY253" fmla="*/ 148897 h 659131"/>
              <a:gd name="connsiteX254" fmla="*/ 510391 w 1261746"/>
              <a:gd name="connsiteY254" fmla="*/ 120445 h 659131"/>
              <a:gd name="connsiteX255" fmla="*/ 389908 w 1261746"/>
              <a:gd name="connsiteY255" fmla="*/ 120445 h 659131"/>
              <a:gd name="connsiteX256" fmla="*/ 418369 w 1261746"/>
              <a:gd name="connsiteY256" fmla="*/ 148897 h 659131"/>
              <a:gd name="connsiteX257" fmla="*/ 389908 w 1261746"/>
              <a:gd name="connsiteY257" fmla="*/ 177349 h 659131"/>
              <a:gd name="connsiteX258" fmla="*/ 361447 w 1261746"/>
              <a:gd name="connsiteY258" fmla="*/ 148897 h 659131"/>
              <a:gd name="connsiteX259" fmla="*/ 389908 w 1261746"/>
              <a:gd name="connsiteY259" fmla="*/ 120445 h 659131"/>
              <a:gd name="connsiteX260" fmla="*/ 269426 w 1261746"/>
              <a:gd name="connsiteY260" fmla="*/ 120445 h 659131"/>
              <a:gd name="connsiteX261" fmla="*/ 297887 w 1261746"/>
              <a:gd name="connsiteY261" fmla="*/ 148897 h 659131"/>
              <a:gd name="connsiteX262" fmla="*/ 269426 w 1261746"/>
              <a:gd name="connsiteY262" fmla="*/ 177349 h 659131"/>
              <a:gd name="connsiteX263" fmla="*/ 240965 w 1261746"/>
              <a:gd name="connsiteY263" fmla="*/ 148897 h 659131"/>
              <a:gd name="connsiteX264" fmla="*/ 269426 w 1261746"/>
              <a:gd name="connsiteY264" fmla="*/ 120445 h 659131"/>
              <a:gd name="connsiteX265" fmla="*/ 148943 w 1261746"/>
              <a:gd name="connsiteY265" fmla="*/ 120445 h 659131"/>
              <a:gd name="connsiteX266" fmla="*/ 177404 w 1261746"/>
              <a:gd name="connsiteY266" fmla="*/ 148897 h 659131"/>
              <a:gd name="connsiteX267" fmla="*/ 148943 w 1261746"/>
              <a:gd name="connsiteY267" fmla="*/ 177349 h 659131"/>
              <a:gd name="connsiteX268" fmla="*/ 120482 w 1261746"/>
              <a:gd name="connsiteY268" fmla="*/ 148897 h 659131"/>
              <a:gd name="connsiteX269" fmla="*/ 148943 w 1261746"/>
              <a:gd name="connsiteY269" fmla="*/ 120445 h 659131"/>
              <a:gd name="connsiteX270" fmla="*/ 28461 w 1261746"/>
              <a:gd name="connsiteY270" fmla="*/ 120445 h 659131"/>
              <a:gd name="connsiteX271" fmla="*/ 56922 w 1261746"/>
              <a:gd name="connsiteY271" fmla="*/ 148897 h 659131"/>
              <a:gd name="connsiteX272" fmla="*/ 28461 w 1261746"/>
              <a:gd name="connsiteY272" fmla="*/ 177349 h 659131"/>
              <a:gd name="connsiteX273" fmla="*/ 0 w 1261746"/>
              <a:gd name="connsiteY273" fmla="*/ 148897 h 659131"/>
              <a:gd name="connsiteX274" fmla="*/ 28461 w 1261746"/>
              <a:gd name="connsiteY274" fmla="*/ 120445 h 659131"/>
              <a:gd name="connsiteX275" fmla="*/ 1233285 w 1261746"/>
              <a:gd name="connsiteY275" fmla="*/ 0 h 659131"/>
              <a:gd name="connsiteX276" fmla="*/ 1261746 w 1261746"/>
              <a:gd name="connsiteY276" fmla="*/ 28452 h 659131"/>
              <a:gd name="connsiteX277" fmla="*/ 1233285 w 1261746"/>
              <a:gd name="connsiteY277" fmla="*/ 56904 h 659131"/>
              <a:gd name="connsiteX278" fmla="*/ 1204824 w 1261746"/>
              <a:gd name="connsiteY278" fmla="*/ 28452 h 659131"/>
              <a:gd name="connsiteX279" fmla="*/ 1233285 w 1261746"/>
              <a:gd name="connsiteY279" fmla="*/ 0 h 659131"/>
              <a:gd name="connsiteX280" fmla="*/ 1112803 w 1261746"/>
              <a:gd name="connsiteY280" fmla="*/ 0 h 659131"/>
              <a:gd name="connsiteX281" fmla="*/ 1141264 w 1261746"/>
              <a:gd name="connsiteY281" fmla="*/ 28452 h 659131"/>
              <a:gd name="connsiteX282" fmla="*/ 1112803 w 1261746"/>
              <a:gd name="connsiteY282" fmla="*/ 56904 h 659131"/>
              <a:gd name="connsiteX283" fmla="*/ 1084342 w 1261746"/>
              <a:gd name="connsiteY283" fmla="*/ 28452 h 659131"/>
              <a:gd name="connsiteX284" fmla="*/ 1112803 w 1261746"/>
              <a:gd name="connsiteY284" fmla="*/ 0 h 659131"/>
              <a:gd name="connsiteX285" fmla="*/ 992320 w 1261746"/>
              <a:gd name="connsiteY285" fmla="*/ 0 h 659131"/>
              <a:gd name="connsiteX286" fmla="*/ 1020781 w 1261746"/>
              <a:gd name="connsiteY286" fmla="*/ 28452 h 659131"/>
              <a:gd name="connsiteX287" fmla="*/ 992320 w 1261746"/>
              <a:gd name="connsiteY287" fmla="*/ 56904 h 659131"/>
              <a:gd name="connsiteX288" fmla="*/ 963859 w 1261746"/>
              <a:gd name="connsiteY288" fmla="*/ 28452 h 659131"/>
              <a:gd name="connsiteX289" fmla="*/ 992320 w 1261746"/>
              <a:gd name="connsiteY289" fmla="*/ 0 h 659131"/>
              <a:gd name="connsiteX290" fmla="*/ 871838 w 1261746"/>
              <a:gd name="connsiteY290" fmla="*/ 0 h 659131"/>
              <a:gd name="connsiteX291" fmla="*/ 900299 w 1261746"/>
              <a:gd name="connsiteY291" fmla="*/ 28452 h 659131"/>
              <a:gd name="connsiteX292" fmla="*/ 871838 w 1261746"/>
              <a:gd name="connsiteY292" fmla="*/ 56904 h 659131"/>
              <a:gd name="connsiteX293" fmla="*/ 843377 w 1261746"/>
              <a:gd name="connsiteY293" fmla="*/ 28452 h 659131"/>
              <a:gd name="connsiteX294" fmla="*/ 871838 w 1261746"/>
              <a:gd name="connsiteY294" fmla="*/ 0 h 659131"/>
              <a:gd name="connsiteX295" fmla="*/ 751356 w 1261746"/>
              <a:gd name="connsiteY295" fmla="*/ 0 h 659131"/>
              <a:gd name="connsiteX296" fmla="*/ 779817 w 1261746"/>
              <a:gd name="connsiteY296" fmla="*/ 28452 h 659131"/>
              <a:gd name="connsiteX297" fmla="*/ 751356 w 1261746"/>
              <a:gd name="connsiteY297" fmla="*/ 56904 h 659131"/>
              <a:gd name="connsiteX298" fmla="*/ 722895 w 1261746"/>
              <a:gd name="connsiteY298" fmla="*/ 28452 h 659131"/>
              <a:gd name="connsiteX299" fmla="*/ 751356 w 1261746"/>
              <a:gd name="connsiteY299" fmla="*/ 0 h 659131"/>
              <a:gd name="connsiteX300" fmla="*/ 630873 w 1261746"/>
              <a:gd name="connsiteY300" fmla="*/ 0 h 659131"/>
              <a:gd name="connsiteX301" fmla="*/ 659334 w 1261746"/>
              <a:gd name="connsiteY301" fmla="*/ 28452 h 659131"/>
              <a:gd name="connsiteX302" fmla="*/ 630873 w 1261746"/>
              <a:gd name="connsiteY302" fmla="*/ 56904 h 659131"/>
              <a:gd name="connsiteX303" fmla="*/ 602412 w 1261746"/>
              <a:gd name="connsiteY303" fmla="*/ 28452 h 659131"/>
              <a:gd name="connsiteX304" fmla="*/ 630873 w 1261746"/>
              <a:gd name="connsiteY304" fmla="*/ 0 h 659131"/>
              <a:gd name="connsiteX305" fmla="*/ 510391 w 1261746"/>
              <a:gd name="connsiteY305" fmla="*/ 0 h 659131"/>
              <a:gd name="connsiteX306" fmla="*/ 538852 w 1261746"/>
              <a:gd name="connsiteY306" fmla="*/ 28452 h 659131"/>
              <a:gd name="connsiteX307" fmla="*/ 510391 w 1261746"/>
              <a:gd name="connsiteY307" fmla="*/ 56904 h 659131"/>
              <a:gd name="connsiteX308" fmla="*/ 481930 w 1261746"/>
              <a:gd name="connsiteY308" fmla="*/ 28452 h 659131"/>
              <a:gd name="connsiteX309" fmla="*/ 510391 w 1261746"/>
              <a:gd name="connsiteY309" fmla="*/ 0 h 659131"/>
              <a:gd name="connsiteX310" fmla="*/ 389908 w 1261746"/>
              <a:gd name="connsiteY310" fmla="*/ 0 h 659131"/>
              <a:gd name="connsiteX311" fmla="*/ 418369 w 1261746"/>
              <a:gd name="connsiteY311" fmla="*/ 28452 h 659131"/>
              <a:gd name="connsiteX312" fmla="*/ 389908 w 1261746"/>
              <a:gd name="connsiteY312" fmla="*/ 56904 h 659131"/>
              <a:gd name="connsiteX313" fmla="*/ 361447 w 1261746"/>
              <a:gd name="connsiteY313" fmla="*/ 28452 h 659131"/>
              <a:gd name="connsiteX314" fmla="*/ 389908 w 1261746"/>
              <a:gd name="connsiteY314" fmla="*/ 0 h 659131"/>
              <a:gd name="connsiteX315" fmla="*/ 269426 w 1261746"/>
              <a:gd name="connsiteY315" fmla="*/ 0 h 659131"/>
              <a:gd name="connsiteX316" fmla="*/ 297887 w 1261746"/>
              <a:gd name="connsiteY316" fmla="*/ 28452 h 659131"/>
              <a:gd name="connsiteX317" fmla="*/ 269426 w 1261746"/>
              <a:gd name="connsiteY317" fmla="*/ 56904 h 659131"/>
              <a:gd name="connsiteX318" fmla="*/ 240965 w 1261746"/>
              <a:gd name="connsiteY318" fmla="*/ 28452 h 659131"/>
              <a:gd name="connsiteX319" fmla="*/ 269426 w 1261746"/>
              <a:gd name="connsiteY319" fmla="*/ 0 h 659131"/>
              <a:gd name="connsiteX320" fmla="*/ 148943 w 1261746"/>
              <a:gd name="connsiteY320" fmla="*/ 0 h 659131"/>
              <a:gd name="connsiteX321" fmla="*/ 177404 w 1261746"/>
              <a:gd name="connsiteY321" fmla="*/ 28452 h 659131"/>
              <a:gd name="connsiteX322" fmla="*/ 148943 w 1261746"/>
              <a:gd name="connsiteY322" fmla="*/ 56904 h 659131"/>
              <a:gd name="connsiteX323" fmla="*/ 120482 w 1261746"/>
              <a:gd name="connsiteY323" fmla="*/ 28452 h 659131"/>
              <a:gd name="connsiteX324" fmla="*/ 148943 w 1261746"/>
              <a:gd name="connsiteY324" fmla="*/ 0 h 659131"/>
              <a:gd name="connsiteX325" fmla="*/ 28461 w 1261746"/>
              <a:gd name="connsiteY325" fmla="*/ 0 h 659131"/>
              <a:gd name="connsiteX326" fmla="*/ 56922 w 1261746"/>
              <a:gd name="connsiteY326" fmla="*/ 28452 h 659131"/>
              <a:gd name="connsiteX327" fmla="*/ 28461 w 1261746"/>
              <a:gd name="connsiteY327" fmla="*/ 56904 h 659131"/>
              <a:gd name="connsiteX328" fmla="*/ 0 w 1261746"/>
              <a:gd name="connsiteY328" fmla="*/ 28452 h 659131"/>
              <a:gd name="connsiteX329" fmla="*/ 28461 w 1261746"/>
              <a:gd name="connsiteY329" fmla="*/ 0 h 659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Lst>
            <a:rect l="l" t="t" r="r" b="b"/>
            <a:pathLst>
              <a:path w="1261746" h="659131">
                <a:moveTo>
                  <a:pt x="1233285" y="602227"/>
                </a:moveTo>
                <a:cubicBezTo>
                  <a:pt x="1249004" y="602227"/>
                  <a:pt x="1261746" y="614965"/>
                  <a:pt x="1261746" y="630679"/>
                </a:cubicBezTo>
                <a:cubicBezTo>
                  <a:pt x="1261746" y="646393"/>
                  <a:pt x="1249004" y="659131"/>
                  <a:pt x="1233285" y="659131"/>
                </a:cubicBezTo>
                <a:cubicBezTo>
                  <a:pt x="1217566" y="659131"/>
                  <a:pt x="1204824" y="646393"/>
                  <a:pt x="1204824" y="630679"/>
                </a:cubicBezTo>
                <a:cubicBezTo>
                  <a:pt x="1204824" y="614965"/>
                  <a:pt x="1217566" y="602227"/>
                  <a:pt x="1233285" y="602227"/>
                </a:cubicBezTo>
                <a:close/>
                <a:moveTo>
                  <a:pt x="1112803" y="602227"/>
                </a:moveTo>
                <a:cubicBezTo>
                  <a:pt x="1128522" y="602227"/>
                  <a:pt x="1141264" y="614965"/>
                  <a:pt x="1141264" y="630679"/>
                </a:cubicBezTo>
                <a:cubicBezTo>
                  <a:pt x="1141264" y="646393"/>
                  <a:pt x="1128522" y="659131"/>
                  <a:pt x="1112803" y="659131"/>
                </a:cubicBezTo>
                <a:cubicBezTo>
                  <a:pt x="1097084" y="659131"/>
                  <a:pt x="1084342" y="646393"/>
                  <a:pt x="1084342" y="630679"/>
                </a:cubicBezTo>
                <a:cubicBezTo>
                  <a:pt x="1084342" y="614965"/>
                  <a:pt x="1097084" y="602227"/>
                  <a:pt x="1112803" y="602227"/>
                </a:cubicBezTo>
                <a:close/>
                <a:moveTo>
                  <a:pt x="992320" y="602227"/>
                </a:moveTo>
                <a:cubicBezTo>
                  <a:pt x="1008039" y="602227"/>
                  <a:pt x="1020781" y="614965"/>
                  <a:pt x="1020781" y="630679"/>
                </a:cubicBezTo>
                <a:cubicBezTo>
                  <a:pt x="1020781" y="646393"/>
                  <a:pt x="1008039" y="659131"/>
                  <a:pt x="992320" y="659131"/>
                </a:cubicBezTo>
                <a:cubicBezTo>
                  <a:pt x="976601" y="659131"/>
                  <a:pt x="963859" y="646393"/>
                  <a:pt x="963859" y="630679"/>
                </a:cubicBezTo>
                <a:cubicBezTo>
                  <a:pt x="963859" y="614965"/>
                  <a:pt x="976601" y="602227"/>
                  <a:pt x="992320" y="602227"/>
                </a:cubicBezTo>
                <a:close/>
                <a:moveTo>
                  <a:pt x="871838" y="602227"/>
                </a:moveTo>
                <a:cubicBezTo>
                  <a:pt x="887557" y="602227"/>
                  <a:pt x="900299" y="614965"/>
                  <a:pt x="900299" y="630679"/>
                </a:cubicBezTo>
                <a:cubicBezTo>
                  <a:pt x="900299" y="646393"/>
                  <a:pt x="887557" y="659131"/>
                  <a:pt x="871838" y="659131"/>
                </a:cubicBezTo>
                <a:cubicBezTo>
                  <a:pt x="856119" y="659131"/>
                  <a:pt x="843377" y="646393"/>
                  <a:pt x="843377" y="630679"/>
                </a:cubicBezTo>
                <a:cubicBezTo>
                  <a:pt x="843377" y="614965"/>
                  <a:pt x="856119" y="602227"/>
                  <a:pt x="871838" y="602227"/>
                </a:cubicBezTo>
                <a:close/>
                <a:moveTo>
                  <a:pt x="751356" y="602227"/>
                </a:moveTo>
                <a:cubicBezTo>
                  <a:pt x="767075" y="602227"/>
                  <a:pt x="779817" y="614965"/>
                  <a:pt x="779817" y="630679"/>
                </a:cubicBezTo>
                <a:cubicBezTo>
                  <a:pt x="779817" y="646393"/>
                  <a:pt x="767075" y="659131"/>
                  <a:pt x="751356" y="659131"/>
                </a:cubicBezTo>
                <a:cubicBezTo>
                  <a:pt x="735637" y="659131"/>
                  <a:pt x="722895" y="646393"/>
                  <a:pt x="722895" y="630679"/>
                </a:cubicBezTo>
                <a:cubicBezTo>
                  <a:pt x="722895" y="614965"/>
                  <a:pt x="735637" y="602227"/>
                  <a:pt x="751356" y="602227"/>
                </a:cubicBezTo>
                <a:close/>
                <a:moveTo>
                  <a:pt x="630873" y="602227"/>
                </a:moveTo>
                <a:cubicBezTo>
                  <a:pt x="646592" y="602227"/>
                  <a:pt x="659334" y="614965"/>
                  <a:pt x="659334" y="630679"/>
                </a:cubicBezTo>
                <a:cubicBezTo>
                  <a:pt x="659334" y="646393"/>
                  <a:pt x="646592" y="659131"/>
                  <a:pt x="630873" y="659131"/>
                </a:cubicBezTo>
                <a:cubicBezTo>
                  <a:pt x="615154" y="659131"/>
                  <a:pt x="602412" y="646393"/>
                  <a:pt x="602412" y="630679"/>
                </a:cubicBezTo>
                <a:cubicBezTo>
                  <a:pt x="602412" y="614965"/>
                  <a:pt x="615154" y="602227"/>
                  <a:pt x="630873" y="602227"/>
                </a:cubicBezTo>
                <a:close/>
                <a:moveTo>
                  <a:pt x="510391" y="602227"/>
                </a:moveTo>
                <a:cubicBezTo>
                  <a:pt x="526110" y="602227"/>
                  <a:pt x="538852" y="614965"/>
                  <a:pt x="538852" y="630679"/>
                </a:cubicBezTo>
                <a:cubicBezTo>
                  <a:pt x="538852" y="646393"/>
                  <a:pt x="526110" y="659131"/>
                  <a:pt x="510391" y="659131"/>
                </a:cubicBezTo>
                <a:cubicBezTo>
                  <a:pt x="494672" y="659131"/>
                  <a:pt x="481930" y="646393"/>
                  <a:pt x="481930" y="630679"/>
                </a:cubicBezTo>
                <a:cubicBezTo>
                  <a:pt x="481930" y="614965"/>
                  <a:pt x="494672" y="602227"/>
                  <a:pt x="510391" y="602227"/>
                </a:cubicBezTo>
                <a:close/>
                <a:moveTo>
                  <a:pt x="389908" y="602227"/>
                </a:moveTo>
                <a:cubicBezTo>
                  <a:pt x="405627" y="602227"/>
                  <a:pt x="418369" y="614965"/>
                  <a:pt x="418369" y="630679"/>
                </a:cubicBezTo>
                <a:cubicBezTo>
                  <a:pt x="418369" y="646393"/>
                  <a:pt x="405627" y="659131"/>
                  <a:pt x="389908" y="659131"/>
                </a:cubicBezTo>
                <a:cubicBezTo>
                  <a:pt x="374189" y="659131"/>
                  <a:pt x="361447" y="646393"/>
                  <a:pt x="361447" y="630679"/>
                </a:cubicBezTo>
                <a:cubicBezTo>
                  <a:pt x="361447" y="614965"/>
                  <a:pt x="374189" y="602227"/>
                  <a:pt x="389908" y="602227"/>
                </a:cubicBezTo>
                <a:close/>
                <a:moveTo>
                  <a:pt x="269426" y="602227"/>
                </a:moveTo>
                <a:cubicBezTo>
                  <a:pt x="285145" y="602227"/>
                  <a:pt x="297887" y="614965"/>
                  <a:pt x="297887" y="630679"/>
                </a:cubicBezTo>
                <a:cubicBezTo>
                  <a:pt x="297887" y="646393"/>
                  <a:pt x="285145" y="659131"/>
                  <a:pt x="269426" y="659131"/>
                </a:cubicBezTo>
                <a:cubicBezTo>
                  <a:pt x="253707" y="659131"/>
                  <a:pt x="240965" y="646393"/>
                  <a:pt x="240965" y="630679"/>
                </a:cubicBezTo>
                <a:cubicBezTo>
                  <a:pt x="240965" y="614965"/>
                  <a:pt x="253707" y="602227"/>
                  <a:pt x="269426" y="602227"/>
                </a:cubicBezTo>
                <a:close/>
                <a:moveTo>
                  <a:pt x="148943" y="602227"/>
                </a:moveTo>
                <a:cubicBezTo>
                  <a:pt x="164662" y="602227"/>
                  <a:pt x="177404" y="614965"/>
                  <a:pt x="177404" y="630679"/>
                </a:cubicBezTo>
                <a:cubicBezTo>
                  <a:pt x="177404" y="646393"/>
                  <a:pt x="164662" y="659131"/>
                  <a:pt x="148943" y="659131"/>
                </a:cubicBezTo>
                <a:cubicBezTo>
                  <a:pt x="133224" y="659131"/>
                  <a:pt x="120482" y="646393"/>
                  <a:pt x="120482" y="630679"/>
                </a:cubicBezTo>
                <a:cubicBezTo>
                  <a:pt x="120482" y="614965"/>
                  <a:pt x="133224" y="602227"/>
                  <a:pt x="148943" y="602227"/>
                </a:cubicBezTo>
                <a:close/>
                <a:moveTo>
                  <a:pt x="28461" y="602227"/>
                </a:moveTo>
                <a:cubicBezTo>
                  <a:pt x="44180" y="602227"/>
                  <a:pt x="56922" y="614965"/>
                  <a:pt x="56922" y="630679"/>
                </a:cubicBezTo>
                <a:cubicBezTo>
                  <a:pt x="56922" y="646393"/>
                  <a:pt x="44180" y="659131"/>
                  <a:pt x="28461" y="659131"/>
                </a:cubicBezTo>
                <a:cubicBezTo>
                  <a:pt x="12742" y="659131"/>
                  <a:pt x="0" y="646393"/>
                  <a:pt x="0" y="630679"/>
                </a:cubicBezTo>
                <a:cubicBezTo>
                  <a:pt x="0" y="614965"/>
                  <a:pt x="12742" y="602227"/>
                  <a:pt x="28461" y="602227"/>
                </a:cubicBezTo>
                <a:close/>
                <a:moveTo>
                  <a:pt x="1233285" y="481781"/>
                </a:moveTo>
                <a:cubicBezTo>
                  <a:pt x="1249004" y="481781"/>
                  <a:pt x="1261746" y="494519"/>
                  <a:pt x="1261746" y="510233"/>
                </a:cubicBezTo>
                <a:cubicBezTo>
                  <a:pt x="1261746" y="525947"/>
                  <a:pt x="1249004" y="538685"/>
                  <a:pt x="1233285" y="538685"/>
                </a:cubicBezTo>
                <a:cubicBezTo>
                  <a:pt x="1217566" y="538685"/>
                  <a:pt x="1204824" y="525947"/>
                  <a:pt x="1204824" y="510233"/>
                </a:cubicBezTo>
                <a:cubicBezTo>
                  <a:pt x="1204824" y="494519"/>
                  <a:pt x="1217566" y="481781"/>
                  <a:pt x="1233285" y="481781"/>
                </a:cubicBezTo>
                <a:close/>
                <a:moveTo>
                  <a:pt x="1112803" y="481781"/>
                </a:moveTo>
                <a:cubicBezTo>
                  <a:pt x="1128522" y="481781"/>
                  <a:pt x="1141264" y="494519"/>
                  <a:pt x="1141264" y="510233"/>
                </a:cubicBezTo>
                <a:cubicBezTo>
                  <a:pt x="1141264" y="525947"/>
                  <a:pt x="1128522" y="538685"/>
                  <a:pt x="1112803" y="538685"/>
                </a:cubicBezTo>
                <a:cubicBezTo>
                  <a:pt x="1097084" y="538685"/>
                  <a:pt x="1084342" y="525947"/>
                  <a:pt x="1084342" y="510233"/>
                </a:cubicBezTo>
                <a:cubicBezTo>
                  <a:pt x="1084342" y="494519"/>
                  <a:pt x="1097084" y="481781"/>
                  <a:pt x="1112803" y="481781"/>
                </a:cubicBezTo>
                <a:close/>
                <a:moveTo>
                  <a:pt x="992320" y="481781"/>
                </a:moveTo>
                <a:cubicBezTo>
                  <a:pt x="1008039" y="481781"/>
                  <a:pt x="1020781" y="494519"/>
                  <a:pt x="1020781" y="510233"/>
                </a:cubicBezTo>
                <a:cubicBezTo>
                  <a:pt x="1020781" y="525947"/>
                  <a:pt x="1008039" y="538685"/>
                  <a:pt x="992320" y="538685"/>
                </a:cubicBezTo>
                <a:cubicBezTo>
                  <a:pt x="976601" y="538685"/>
                  <a:pt x="963859" y="525947"/>
                  <a:pt x="963859" y="510233"/>
                </a:cubicBezTo>
                <a:cubicBezTo>
                  <a:pt x="963859" y="494519"/>
                  <a:pt x="976601" y="481781"/>
                  <a:pt x="992320" y="481781"/>
                </a:cubicBezTo>
                <a:close/>
                <a:moveTo>
                  <a:pt x="871838" y="481781"/>
                </a:moveTo>
                <a:cubicBezTo>
                  <a:pt x="887557" y="481781"/>
                  <a:pt x="900299" y="494519"/>
                  <a:pt x="900299" y="510233"/>
                </a:cubicBezTo>
                <a:cubicBezTo>
                  <a:pt x="900299" y="525947"/>
                  <a:pt x="887557" y="538685"/>
                  <a:pt x="871838" y="538685"/>
                </a:cubicBezTo>
                <a:cubicBezTo>
                  <a:pt x="856119" y="538685"/>
                  <a:pt x="843377" y="525947"/>
                  <a:pt x="843377" y="510233"/>
                </a:cubicBezTo>
                <a:cubicBezTo>
                  <a:pt x="843377" y="494519"/>
                  <a:pt x="856119" y="481781"/>
                  <a:pt x="871838" y="481781"/>
                </a:cubicBezTo>
                <a:close/>
                <a:moveTo>
                  <a:pt x="751356" y="481781"/>
                </a:moveTo>
                <a:cubicBezTo>
                  <a:pt x="767075" y="481781"/>
                  <a:pt x="779817" y="494519"/>
                  <a:pt x="779817" y="510233"/>
                </a:cubicBezTo>
                <a:cubicBezTo>
                  <a:pt x="779817" y="525947"/>
                  <a:pt x="767075" y="538685"/>
                  <a:pt x="751356" y="538685"/>
                </a:cubicBezTo>
                <a:cubicBezTo>
                  <a:pt x="735637" y="538685"/>
                  <a:pt x="722895" y="525947"/>
                  <a:pt x="722895" y="510233"/>
                </a:cubicBezTo>
                <a:cubicBezTo>
                  <a:pt x="722895" y="494519"/>
                  <a:pt x="735637" y="481781"/>
                  <a:pt x="751356" y="481781"/>
                </a:cubicBezTo>
                <a:close/>
                <a:moveTo>
                  <a:pt x="630873" y="481781"/>
                </a:moveTo>
                <a:cubicBezTo>
                  <a:pt x="646592" y="481781"/>
                  <a:pt x="659334" y="494519"/>
                  <a:pt x="659334" y="510233"/>
                </a:cubicBezTo>
                <a:cubicBezTo>
                  <a:pt x="659334" y="525947"/>
                  <a:pt x="646592" y="538685"/>
                  <a:pt x="630873" y="538685"/>
                </a:cubicBezTo>
                <a:cubicBezTo>
                  <a:pt x="615154" y="538685"/>
                  <a:pt x="602412" y="525947"/>
                  <a:pt x="602412" y="510233"/>
                </a:cubicBezTo>
                <a:cubicBezTo>
                  <a:pt x="602412" y="494519"/>
                  <a:pt x="615154" y="481781"/>
                  <a:pt x="630873" y="481781"/>
                </a:cubicBezTo>
                <a:close/>
                <a:moveTo>
                  <a:pt x="510391" y="481781"/>
                </a:moveTo>
                <a:cubicBezTo>
                  <a:pt x="526110" y="481781"/>
                  <a:pt x="538852" y="494519"/>
                  <a:pt x="538852" y="510233"/>
                </a:cubicBezTo>
                <a:cubicBezTo>
                  <a:pt x="538852" y="525947"/>
                  <a:pt x="526110" y="538685"/>
                  <a:pt x="510391" y="538685"/>
                </a:cubicBezTo>
                <a:cubicBezTo>
                  <a:pt x="494672" y="538685"/>
                  <a:pt x="481930" y="525947"/>
                  <a:pt x="481930" y="510233"/>
                </a:cubicBezTo>
                <a:cubicBezTo>
                  <a:pt x="481930" y="494519"/>
                  <a:pt x="494672" y="481781"/>
                  <a:pt x="510391" y="481781"/>
                </a:cubicBezTo>
                <a:close/>
                <a:moveTo>
                  <a:pt x="389908" y="481781"/>
                </a:moveTo>
                <a:cubicBezTo>
                  <a:pt x="405627" y="481781"/>
                  <a:pt x="418369" y="494519"/>
                  <a:pt x="418369" y="510233"/>
                </a:cubicBezTo>
                <a:cubicBezTo>
                  <a:pt x="418369" y="525947"/>
                  <a:pt x="405627" y="538685"/>
                  <a:pt x="389908" y="538685"/>
                </a:cubicBezTo>
                <a:cubicBezTo>
                  <a:pt x="374189" y="538685"/>
                  <a:pt x="361447" y="525947"/>
                  <a:pt x="361447" y="510233"/>
                </a:cubicBezTo>
                <a:cubicBezTo>
                  <a:pt x="361447" y="494519"/>
                  <a:pt x="374189" y="481781"/>
                  <a:pt x="389908" y="481781"/>
                </a:cubicBezTo>
                <a:close/>
                <a:moveTo>
                  <a:pt x="269426" y="481781"/>
                </a:moveTo>
                <a:cubicBezTo>
                  <a:pt x="285145" y="481781"/>
                  <a:pt x="297887" y="494519"/>
                  <a:pt x="297887" y="510233"/>
                </a:cubicBezTo>
                <a:cubicBezTo>
                  <a:pt x="297887" y="525947"/>
                  <a:pt x="285145" y="538685"/>
                  <a:pt x="269426" y="538685"/>
                </a:cubicBezTo>
                <a:cubicBezTo>
                  <a:pt x="253707" y="538685"/>
                  <a:pt x="240965" y="525947"/>
                  <a:pt x="240965" y="510233"/>
                </a:cubicBezTo>
                <a:cubicBezTo>
                  <a:pt x="240965" y="494519"/>
                  <a:pt x="253707" y="481781"/>
                  <a:pt x="269426" y="481781"/>
                </a:cubicBezTo>
                <a:close/>
                <a:moveTo>
                  <a:pt x="148943" y="481781"/>
                </a:moveTo>
                <a:cubicBezTo>
                  <a:pt x="164662" y="481781"/>
                  <a:pt x="177404" y="494519"/>
                  <a:pt x="177404" y="510233"/>
                </a:cubicBezTo>
                <a:cubicBezTo>
                  <a:pt x="177404" y="525947"/>
                  <a:pt x="164662" y="538685"/>
                  <a:pt x="148943" y="538685"/>
                </a:cubicBezTo>
                <a:cubicBezTo>
                  <a:pt x="133224" y="538685"/>
                  <a:pt x="120482" y="525947"/>
                  <a:pt x="120482" y="510233"/>
                </a:cubicBezTo>
                <a:cubicBezTo>
                  <a:pt x="120482" y="494519"/>
                  <a:pt x="133224" y="481781"/>
                  <a:pt x="148943" y="481781"/>
                </a:cubicBezTo>
                <a:close/>
                <a:moveTo>
                  <a:pt x="28461" y="481781"/>
                </a:moveTo>
                <a:cubicBezTo>
                  <a:pt x="44180" y="481781"/>
                  <a:pt x="56922" y="494519"/>
                  <a:pt x="56922" y="510233"/>
                </a:cubicBezTo>
                <a:cubicBezTo>
                  <a:pt x="56922" y="525947"/>
                  <a:pt x="44180" y="538685"/>
                  <a:pt x="28461" y="538685"/>
                </a:cubicBezTo>
                <a:cubicBezTo>
                  <a:pt x="12742" y="538685"/>
                  <a:pt x="0" y="525947"/>
                  <a:pt x="0" y="510233"/>
                </a:cubicBezTo>
                <a:cubicBezTo>
                  <a:pt x="0" y="494519"/>
                  <a:pt x="12742" y="481781"/>
                  <a:pt x="28461" y="481781"/>
                </a:cubicBezTo>
                <a:close/>
                <a:moveTo>
                  <a:pt x="1233285" y="361336"/>
                </a:moveTo>
                <a:cubicBezTo>
                  <a:pt x="1249004" y="361336"/>
                  <a:pt x="1261746" y="374074"/>
                  <a:pt x="1261746" y="389788"/>
                </a:cubicBezTo>
                <a:cubicBezTo>
                  <a:pt x="1261746" y="405502"/>
                  <a:pt x="1249004" y="418240"/>
                  <a:pt x="1233285" y="418240"/>
                </a:cubicBezTo>
                <a:cubicBezTo>
                  <a:pt x="1217566" y="418240"/>
                  <a:pt x="1204824" y="405502"/>
                  <a:pt x="1204824" y="389788"/>
                </a:cubicBezTo>
                <a:cubicBezTo>
                  <a:pt x="1204824" y="374074"/>
                  <a:pt x="1217566" y="361336"/>
                  <a:pt x="1233285" y="361336"/>
                </a:cubicBezTo>
                <a:close/>
                <a:moveTo>
                  <a:pt x="1112803" y="361336"/>
                </a:moveTo>
                <a:cubicBezTo>
                  <a:pt x="1128522" y="361336"/>
                  <a:pt x="1141264" y="374074"/>
                  <a:pt x="1141264" y="389788"/>
                </a:cubicBezTo>
                <a:cubicBezTo>
                  <a:pt x="1141264" y="405502"/>
                  <a:pt x="1128522" y="418240"/>
                  <a:pt x="1112803" y="418240"/>
                </a:cubicBezTo>
                <a:cubicBezTo>
                  <a:pt x="1097084" y="418240"/>
                  <a:pt x="1084342" y="405502"/>
                  <a:pt x="1084342" y="389788"/>
                </a:cubicBezTo>
                <a:cubicBezTo>
                  <a:pt x="1084342" y="374074"/>
                  <a:pt x="1097084" y="361336"/>
                  <a:pt x="1112803" y="361336"/>
                </a:cubicBezTo>
                <a:close/>
                <a:moveTo>
                  <a:pt x="992320" y="361336"/>
                </a:moveTo>
                <a:cubicBezTo>
                  <a:pt x="1008039" y="361336"/>
                  <a:pt x="1020781" y="374074"/>
                  <a:pt x="1020781" y="389788"/>
                </a:cubicBezTo>
                <a:cubicBezTo>
                  <a:pt x="1020781" y="405502"/>
                  <a:pt x="1008039" y="418240"/>
                  <a:pt x="992320" y="418240"/>
                </a:cubicBezTo>
                <a:cubicBezTo>
                  <a:pt x="976601" y="418240"/>
                  <a:pt x="963859" y="405502"/>
                  <a:pt x="963859" y="389788"/>
                </a:cubicBezTo>
                <a:cubicBezTo>
                  <a:pt x="963859" y="374074"/>
                  <a:pt x="976601" y="361336"/>
                  <a:pt x="992320" y="361336"/>
                </a:cubicBezTo>
                <a:close/>
                <a:moveTo>
                  <a:pt x="871838" y="361336"/>
                </a:moveTo>
                <a:cubicBezTo>
                  <a:pt x="887557" y="361336"/>
                  <a:pt x="900299" y="374074"/>
                  <a:pt x="900299" y="389788"/>
                </a:cubicBezTo>
                <a:cubicBezTo>
                  <a:pt x="900299" y="405502"/>
                  <a:pt x="887557" y="418240"/>
                  <a:pt x="871838" y="418240"/>
                </a:cubicBezTo>
                <a:cubicBezTo>
                  <a:pt x="856119" y="418240"/>
                  <a:pt x="843377" y="405502"/>
                  <a:pt x="843377" y="389788"/>
                </a:cubicBezTo>
                <a:cubicBezTo>
                  <a:pt x="843377" y="374074"/>
                  <a:pt x="856119" y="361336"/>
                  <a:pt x="871838" y="361336"/>
                </a:cubicBezTo>
                <a:close/>
                <a:moveTo>
                  <a:pt x="751356" y="361336"/>
                </a:moveTo>
                <a:cubicBezTo>
                  <a:pt x="767075" y="361336"/>
                  <a:pt x="779817" y="374074"/>
                  <a:pt x="779817" y="389788"/>
                </a:cubicBezTo>
                <a:cubicBezTo>
                  <a:pt x="779817" y="405502"/>
                  <a:pt x="767075" y="418240"/>
                  <a:pt x="751356" y="418240"/>
                </a:cubicBezTo>
                <a:cubicBezTo>
                  <a:pt x="735637" y="418240"/>
                  <a:pt x="722895" y="405502"/>
                  <a:pt x="722895" y="389788"/>
                </a:cubicBezTo>
                <a:cubicBezTo>
                  <a:pt x="722895" y="374074"/>
                  <a:pt x="735637" y="361336"/>
                  <a:pt x="751356" y="361336"/>
                </a:cubicBezTo>
                <a:close/>
                <a:moveTo>
                  <a:pt x="630873" y="361336"/>
                </a:moveTo>
                <a:cubicBezTo>
                  <a:pt x="646592" y="361336"/>
                  <a:pt x="659334" y="374074"/>
                  <a:pt x="659334" y="389788"/>
                </a:cubicBezTo>
                <a:cubicBezTo>
                  <a:pt x="659334" y="405502"/>
                  <a:pt x="646592" y="418240"/>
                  <a:pt x="630873" y="418240"/>
                </a:cubicBezTo>
                <a:cubicBezTo>
                  <a:pt x="615154" y="418240"/>
                  <a:pt x="602412" y="405502"/>
                  <a:pt x="602412" y="389788"/>
                </a:cubicBezTo>
                <a:cubicBezTo>
                  <a:pt x="602412" y="374074"/>
                  <a:pt x="615154" y="361336"/>
                  <a:pt x="630873" y="361336"/>
                </a:cubicBezTo>
                <a:close/>
                <a:moveTo>
                  <a:pt x="510391" y="361336"/>
                </a:moveTo>
                <a:cubicBezTo>
                  <a:pt x="526110" y="361336"/>
                  <a:pt x="538852" y="374074"/>
                  <a:pt x="538852" y="389788"/>
                </a:cubicBezTo>
                <a:cubicBezTo>
                  <a:pt x="538852" y="405502"/>
                  <a:pt x="526110" y="418240"/>
                  <a:pt x="510391" y="418240"/>
                </a:cubicBezTo>
                <a:cubicBezTo>
                  <a:pt x="494672" y="418240"/>
                  <a:pt x="481930" y="405502"/>
                  <a:pt x="481930" y="389788"/>
                </a:cubicBezTo>
                <a:cubicBezTo>
                  <a:pt x="481930" y="374074"/>
                  <a:pt x="494672" y="361336"/>
                  <a:pt x="510391" y="361336"/>
                </a:cubicBezTo>
                <a:close/>
                <a:moveTo>
                  <a:pt x="389908" y="361336"/>
                </a:moveTo>
                <a:cubicBezTo>
                  <a:pt x="405627" y="361336"/>
                  <a:pt x="418369" y="374074"/>
                  <a:pt x="418369" y="389788"/>
                </a:cubicBezTo>
                <a:cubicBezTo>
                  <a:pt x="418369" y="405502"/>
                  <a:pt x="405627" y="418240"/>
                  <a:pt x="389908" y="418240"/>
                </a:cubicBezTo>
                <a:cubicBezTo>
                  <a:pt x="374189" y="418240"/>
                  <a:pt x="361447" y="405502"/>
                  <a:pt x="361447" y="389788"/>
                </a:cubicBezTo>
                <a:cubicBezTo>
                  <a:pt x="361447" y="374074"/>
                  <a:pt x="374189" y="361336"/>
                  <a:pt x="389908" y="361336"/>
                </a:cubicBezTo>
                <a:close/>
                <a:moveTo>
                  <a:pt x="269426" y="361336"/>
                </a:moveTo>
                <a:cubicBezTo>
                  <a:pt x="285145" y="361336"/>
                  <a:pt x="297887" y="374074"/>
                  <a:pt x="297887" y="389788"/>
                </a:cubicBezTo>
                <a:cubicBezTo>
                  <a:pt x="297887" y="405502"/>
                  <a:pt x="285145" y="418240"/>
                  <a:pt x="269426" y="418240"/>
                </a:cubicBezTo>
                <a:cubicBezTo>
                  <a:pt x="253707" y="418240"/>
                  <a:pt x="240965" y="405502"/>
                  <a:pt x="240965" y="389788"/>
                </a:cubicBezTo>
                <a:cubicBezTo>
                  <a:pt x="240965" y="374074"/>
                  <a:pt x="253707" y="361336"/>
                  <a:pt x="269426" y="361336"/>
                </a:cubicBezTo>
                <a:close/>
                <a:moveTo>
                  <a:pt x="148943" y="361336"/>
                </a:moveTo>
                <a:cubicBezTo>
                  <a:pt x="164662" y="361336"/>
                  <a:pt x="177404" y="374074"/>
                  <a:pt x="177404" y="389788"/>
                </a:cubicBezTo>
                <a:cubicBezTo>
                  <a:pt x="177404" y="405502"/>
                  <a:pt x="164662" y="418240"/>
                  <a:pt x="148943" y="418240"/>
                </a:cubicBezTo>
                <a:cubicBezTo>
                  <a:pt x="133224" y="418240"/>
                  <a:pt x="120482" y="405502"/>
                  <a:pt x="120482" y="389788"/>
                </a:cubicBezTo>
                <a:cubicBezTo>
                  <a:pt x="120482" y="374074"/>
                  <a:pt x="133224" y="361336"/>
                  <a:pt x="148943" y="361336"/>
                </a:cubicBezTo>
                <a:close/>
                <a:moveTo>
                  <a:pt x="28461" y="361336"/>
                </a:moveTo>
                <a:cubicBezTo>
                  <a:pt x="44180" y="361336"/>
                  <a:pt x="56922" y="374074"/>
                  <a:pt x="56922" y="389788"/>
                </a:cubicBezTo>
                <a:cubicBezTo>
                  <a:pt x="56922" y="405502"/>
                  <a:pt x="44180" y="418240"/>
                  <a:pt x="28461" y="418240"/>
                </a:cubicBezTo>
                <a:cubicBezTo>
                  <a:pt x="12742" y="418240"/>
                  <a:pt x="0" y="405502"/>
                  <a:pt x="0" y="389788"/>
                </a:cubicBezTo>
                <a:cubicBezTo>
                  <a:pt x="0" y="374074"/>
                  <a:pt x="12742" y="361336"/>
                  <a:pt x="28461" y="361336"/>
                </a:cubicBezTo>
                <a:close/>
                <a:moveTo>
                  <a:pt x="1233285" y="240891"/>
                </a:moveTo>
                <a:cubicBezTo>
                  <a:pt x="1249004" y="240891"/>
                  <a:pt x="1261746" y="253629"/>
                  <a:pt x="1261746" y="269343"/>
                </a:cubicBezTo>
                <a:cubicBezTo>
                  <a:pt x="1261746" y="285057"/>
                  <a:pt x="1249004" y="297795"/>
                  <a:pt x="1233285" y="297795"/>
                </a:cubicBezTo>
                <a:cubicBezTo>
                  <a:pt x="1217566" y="297795"/>
                  <a:pt x="1204824" y="285057"/>
                  <a:pt x="1204824" y="269343"/>
                </a:cubicBezTo>
                <a:cubicBezTo>
                  <a:pt x="1204824" y="253629"/>
                  <a:pt x="1217566" y="240891"/>
                  <a:pt x="1233285" y="240891"/>
                </a:cubicBezTo>
                <a:close/>
                <a:moveTo>
                  <a:pt x="1112803" y="240891"/>
                </a:moveTo>
                <a:cubicBezTo>
                  <a:pt x="1128522" y="240891"/>
                  <a:pt x="1141264" y="253629"/>
                  <a:pt x="1141264" y="269343"/>
                </a:cubicBezTo>
                <a:cubicBezTo>
                  <a:pt x="1141264" y="285057"/>
                  <a:pt x="1128522" y="297795"/>
                  <a:pt x="1112803" y="297795"/>
                </a:cubicBezTo>
                <a:cubicBezTo>
                  <a:pt x="1097084" y="297795"/>
                  <a:pt x="1084342" y="285057"/>
                  <a:pt x="1084342" y="269343"/>
                </a:cubicBezTo>
                <a:cubicBezTo>
                  <a:pt x="1084342" y="253629"/>
                  <a:pt x="1097084" y="240891"/>
                  <a:pt x="1112803" y="240891"/>
                </a:cubicBezTo>
                <a:close/>
                <a:moveTo>
                  <a:pt x="992320" y="240891"/>
                </a:moveTo>
                <a:cubicBezTo>
                  <a:pt x="1008039" y="240891"/>
                  <a:pt x="1020781" y="253629"/>
                  <a:pt x="1020781" y="269343"/>
                </a:cubicBezTo>
                <a:cubicBezTo>
                  <a:pt x="1020781" y="285057"/>
                  <a:pt x="1008039" y="297795"/>
                  <a:pt x="992320" y="297795"/>
                </a:cubicBezTo>
                <a:cubicBezTo>
                  <a:pt x="976601" y="297795"/>
                  <a:pt x="963859" y="285057"/>
                  <a:pt x="963859" y="269343"/>
                </a:cubicBezTo>
                <a:cubicBezTo>
                  <a:pt x="963859" y="253629"/>
                  <a:pt x="976601" y="240891"/>
                  <a:pt x="992320" y="240891"/>
                </a:cubicBezTo>
                <a:close/>
                <a:moveTo>
                  <a:pt x="871838" y="240891"/>
                </a:moveTo>
                <a:cubicBezTo>
                  <a:pt x="887557" y="240891"/>
                  <a:pt x="900299" y="253629"/>
                  <a:pt x="900299" y="269343"/>
                </a:cubicBezTo>
                <a:cubicBezTo>
                  <a:pt x="900299" y="285057"/>
                  <a:pt x="887557" y="297795"/>
                  <a:pt x="871838" y="297795"/>
                </a:cubicBezTo>
                <a:cubicBezTo>
                  <a:pt x="856119" y="297795"/>
                  <a:pt x="843377" y="285057"/>
                  <a:pt x="843377" y="269343"/>
                </a:cubicBezTo>
                <a:cubicBezTo>
                  <a:pt x="843377" y="253629"/>
                  <a:pt x="856119" y="240891"/>
                  <a:pt x="871838" y="240891"/>
                </a:cubicBezTo>
                <a:close/>
                <a:moveTo>
                  <a:pt x="751356" y="240891"/>
                </a:moveTo>
                <a:cubicBezTo>
                  <a:pt x="767075" y="240891"/>
                  <a:pt x="779817" y="253629"/>
                  <a:pt x="779817" y="269343"/>
                </a:cubicBezTo>
                <a:cubicBezTo>
                  <a:pt x="779817" y="285057"/>
                  <a:pt x="767075" y="297795"/>
                  <a:pt x="751356" y="297795"/>
                </a:cubicBezTo>
                <a:cubicBezTo>
                  <a:pt x="735637" y="297795"/>
                  <a:pt x="722895" y="285057"/>
                  <a:pt x="722895" y="269343"/>
                </a:cubicBezTo>
                <a:cubicBezTo>
                  <a:pt x="722895" y="253629"/>
                  <a:pt x="735637" y="240891"/>
                  <a:pt x="751356" y="240891"/>
                </a:cubicBezTo>
                <a:close/>
                <a:moveTo>
                  <a:pt x="630873" y="240891"/>
                </a:moveTo>
                <a:cubicBezTo>
                  <a:pt x="646592" y="240891"/>
                  <a:pt x="659334" y="253629"/>
                  <a:pt x="659334" y="269343"/>
                </a:cubicBezTo>
                <a:cubicBezTo>
                  <a:pt x="659334" y="285057"/>
                  <a:pt x="646592" y="297795"/>
                  <a:pt x="630873" y="297795"/>
                </a:cubicBezTo>
                <a:cubicBezTo>
                  <a:pt x="615154" y="297795"/>
                  <a:pt x="602412" y="285057"/>
                  <a:pt x="602412" y="269343"/>
                </a:cubicBezTo>
                <a:cubicBezTo>
                  <a:pt x="602412" y="253629"/>
                  <a:pt x="615154" y="240891"/>
                  <a:pt x="630873" y="240891"/>
                </a:cubicBezTo>
                <a:close/>
                <a:moveTo>
                  <a:pt x="510391" y="240891"/>
                </a:moveTo>
                <a:cubicBezTo>
                  <a:pt x="526110" y="240891"/>
                  <a:pt x="538852" y="253629"/>
                  <a:pt x="538852" y="269343"/>
                </a:cubicBezTo>
                <a:cubicBezTo>
                  <a:pt x="538852" y="285057"/>
                  <a:pt x="526110" y="297795"/>
                  <a:pt x="510391" y="297795"/>
                </a:cubicBezTo>
                <a:cubicBezTo>
                  <a:pt x="494672" y="297795"/>
                  <a:pt x="481930" y="285057"/>
                  <a:pt x="481930" y="269343"/>
                </a:cubicBezTo>
                <a:cubicBezTo>
                  <a:pt x="481930" y="253629"/>
                  <a:pt x="494672" y="240891"/>
                  <a:pt x="510391" y="240891"/>
                </a:cubicBezTo>
                <a:close/>
                <a:moveTo>
                  <a:pt x="389908" y="240891"/>
                </a:moveTo>
                <a:cubicBezTo>
                  <a:pt x="405627" y="240891"/>
                  <a:pt x="418369" y="253629"/>
                  <a:pt x="418369" y="269343"/>
                </a:cubicBezTo>
                <a:cubicBezTo>
                  <a:pt x="418369" y="285057"/>
                  <a:pt x="405627" y="297795"/>
                  <a:pt x="389908" y="297795"/>
                </a:cubicBezTo>
                <a:cubicBezTo>
                  <a:pt x="374189" y="297795"/>
                  <a:pt x="361447" y="285057"/>
                  <a:pt x="361447" y="269343"/>
                </a:cubicBezTo>
                <a:cubicBezTo>
                  <a:pt x="361447" y="253629"/>
                  <a:pt x="374189" y="240891"/>
                  <a:pt x="389908" y="240891"/>
                </a:cubicBezTo>
                <a:close/>
                <a:moveTo>
                  <a:pt x="269426" y="240891"/>
                </a:moveTo>
                <a:cubicBezTo>
                  <a:pt x="285145" y="240891"/>
                  <a:pt x="297887" y="253629"/>
                  <a:pt x="297887" y="269343"/>
                </a:cubicBezTo>
                <a:cubicBezTo>
                  <a:pt x="297887" y="285057"/>
                  <a:pt x="285145" y="297795"/>
                  <a:pt x="269426" y="297795"/>
                </a:cubicBezTo>
                <a:cubicBezTo>
                  <a:pt x="253707" y="297795"/>
                  <a:pt x="240965" y="285057"/>
                  <a:pt x="240965" y="269343"/>
                </a:cubicBezTo>
                <a:cubicBezTo>
                  <a:pt x="240965" y="253629"/>
                  <a:pt x="253707" y="240891"/>
                  <a:pt x="269426" y="240891"/>
                </a:cubicBezTo>
                <a:close/>
                <a:moveTo>
                  <a:pt x="148943" y="240891"/>
                </a:moveTo>
                <a:cubicBezTo>
                  <a:pt x="164662" y="240891"/>
                  <a:pt x="177404" y="253629"/>
                  <a:pt x="177404" y="269343"/>
                </a:cubicBezTo>
                <a:cubicBezTo>
                  <a:pt x="177404" y="285057"/>
                  <a:pt x="164662" y="297795"/>
                  <a:pt x="148943" y="297795"/>
                </a:cubicBezTo>
                <a:cubicBezTo>
                  <a:pt x="133224" y="297795"/>
                  <a:pt x="120482" y="285057"/>
                  <a:pt x="120482" y="269343"/>
                </a:cubicBezTo>
                <a:cubicBezTo>
                  <a:pt x="120482" y="253629"/>
                  <a:pt x="133224" y="240891"/>
                  <a:pt x="148943" y="240891"/>
                </a:cubicBezTo>
                <a:close/>
                <a:moveTo>
                  <a:pt x="28461" y="240891"/>
                </a:moveTo>
                <a:cubicBezTo>
                  <a:pt x="44180" y="240891"/>
                  <a:pt x="56922" y="253629"/>
                  <a:pt x="56922" y="269343"/>
                </a:cubicBezTo>
                <a:cubicBezTo>
                  <a:pt x="56922" y="285057"/>
                  <a:pt x="44180" y="297795"/>
                  <a:pt x="28461" y="297795"/>
                </a:cubicBezTo>
                <a:cubicBezTo>
                  <a:pt x="12742" y="297795"/>
                  <a:pt x="0" y="285057"/>
                  <a:pt x="0" y="269343"/>
                </a:cubicBezTo>
                <a:cubicBezTo>
                  <a:pt x="0" y="253629"/>
                  <a:pt x="12742" y="240891"/>
                  <a:pt x="28461" y="240891"/>
                </a:cubicBezTo>
                <a:close/>
                <a:moveTo>
                  <a:pt x="1233285" y="120445"/>
                </a:moveTo>
                <a:cubicBezTo>
                  <a:pt x="1249004" y="120445"/>
                  <a:pt x="1261746" y="133183"/>
                  <a:pt x="1261746" y="148897"/>
                </a:cubicBezTo>
                <a:cubicBezTo>
                  <a:pt x="1261746" y="164611"/>
                  <a:pt x="1249004" y="177349"/>
                  <a:pt x="1233285" y="177349"/>
                </a:cubicBezTo>
                <a:cubicBezTo>
                  <a:pt x="1217566" y="177349"/>
                  <a:pt x="1204824" y="164611"/>
                  <a:pt x="1204824" y="148897"/>
                </a:cubicBezTo>
                <a:cubicBezTo>
                  <a:pt x="1204824" y="133183"/>
                  <a:pt x="1217566" y="120445"/>
                  <a:pt x="1233285" y="120445"/>
                </a:cubicBezTo>
                <a:close/>
                <a:moveTo>
                  <a:pt x="1112803" y="120445"/>
                </a:moveTo>
                <a:cubicBezTo>
                  <a:pt x="1128522" y="120445"/>
                  <a:pt x="1141264" y="133183"/>
                  <a:pt x="1141264" y="148897"/>
                </a:cubicBezTo>
                <a:cubicBezTo>
                  <a:pt x="1141264" y="164611"/>
                  <a:pt x="1128522" y="177349"/>
                  <a:pt x="1112803" y="177349"/>
                </a:cubicBezTo>
                <a:cubicBezTo>
                  <a:pt x="1097084" y="177349"/>
                  <a:pt x="1084342" y="164611"/>
                  <a:pt x="1084342" y="148897"/>
                </a:cubicBezTo>
                <a:cubicBezTo>
                  <a:pt x="1084342" y="133183"/>
                  <a:pt x="1097084" y="120445"/>
                  <a:pt x="1112803" y="120445"/>
                </a:cubicBezTo>
                <a:close/>
                <a:moveTo>
                  <a:pt x="992320" y="120445"/>
                </a:moveTo>
                <a:cubicBezTo>
                  <a:pt x="1008039" y="120445"/>
                  <a:pt x="1020781" y="133183"/>
                  <a:pt x="1020781" y="148897"/>
                </a:cubicBezTo>
                <a:cubicBezTo>
                  <a:pt x="1020781" y="164611"/>
                  <a:pt x="1008039" y="177349"/>
                  <a:pt x="992320" y="177349"/>
                </a:cubicBezTo>
                <a:cubicBezTo>
                  <a:pt x="976601" y="177349"/>
                  <a:pt x="963859" y="164611"/>
                  <a:pt x="963859" y="148897"/>
                </a:cubicBezTo>
                <a:cubicBezTo>
                  <a:pt x="963859" y="133183"/>
                  <a:pt x="976601" y="120445"/>
                  <a:pt x="992320" y="120445"/>
                </a:cubicBezTo>
                <a:close/>
                <a:moveTo>
                  <a:pt x="871838" y="120445"/>
                </a:moveTo>
                <a:cubicBezTo>
                  <a:pt x="887557" y="120445"/>
                  <a:pt x="900299" y="133183"/>
                  <a:pt x="900299" y="148897"/>
                </a:cubicBezTo>
                <a:cubicBezTo>
                  <a:pt x="900299" y="164611"/>
                  <a:pt x="887557" y="177349"/>
                  <a:pt x="871838" y="177349"/>
                </a:cubicBezTo>
                <a:cubicBezTo>
                  <a:pt x="856119" y="177349"/>
                  <a:pt x="843377" y="164611"/>
                  <a:pt x="843377" y="148897"/>
                </a:cubicBezTo>
                <a:cubicBezTo>
                  <a:pt x="843377" y="133183"/>
                  <a:pt x="856119" y="120445"/>
                  <a:pt x="871838" y="120445"/>
                </a:cubicBezTo>
                <a:close/>
                <a:moveTo>
                  <a:pt x="751356" y="120445"/>
                </a:moveTo>
                <a:cubicBezTo>
                  <a:pt x="767075" y="120445"/>
                  <a:pt x="779817" y="133183"/>
                  <a:pt x="779817" y="148897"/>
                </a:cubicBezTo>
                <a:cubicBezTo>
                  <a:pt x="779817" y="164611"/>
                  <a:pt x="767075" y="177349"/>
                  <a:pt x="751356" y="177349"/>
                </a:cubicBezTo>
                <a:cubicBezTo>
                  <a:pt x="735637" y="177349"/>
                  <a:pt x="722895" y="164611"/>
                  <a:pt x="722895" y="148897"/>
                </a:cubicBezTo>
                <a:cubicBezTo>
                  <a:pt x="722895" y="133183"/>
                  <a:pt x="735637" y="120445"/>
                  <a:pt x="751356" y="120445"/>
                </a:cubicBezTo>
                <a:close/>
                <a:moveTo>
                  <a:pt x="630873" y="120445"/>
                </a:moveTo>
                <a:cubicBezTo>
                  <a:pt x="646592" y="120445"/>
                  <a:pt x="659334" y="133183"/>
                  <a:pt x="659334" y="148897"/>
                </a:cubicBezTo>
                <a:cubicBezTo>
                  <a:pt x="659334" y="164611"/>
                  <a:pt x="646592" y="177349"/>
                  <a:pt x="630873" y="177349"/>
                </a:cubicBezTo>
                <a:cubicBezTo>
                  <a:pt x="615154" y="177349"/>
                  <a:pt x="602412" y="164611"/>
                  <a:pt x="602412" y="148897"/>
                </a:cubicBezTo>
                <a:cubicBezTo>
                  <a:pt x="602412" y="133183"/>
                  <a:pt x="615154" y="120445"/>
                  <a:pt x="630873" y="120445"/>
                </a:cubicBezTo>
                <a:close/>
                <a:moveTo>
                  <a:pt x="510391" y="120445"/>
                </a:moveTo>
                <a:cubicBezTo>
                  <a:pt x="526110" y="120445"/>
                  <a:pt x="538852" y="133183"/>
                  <a:pt x="538852" y="148897"/>
                </a:cubicBezTo>
                <a:cubicBezTo>
                  <a:pt x="538852" y="164611"/>
                  <a:pt x="526110" y="177349"/>
                  <a:pt x="510391" y="177349"/>
                </a:cubicBezTo>
                <a:cubicBezTo>
                  <a:pt x="494672" y="177349"/>
                  <a:pt x="481930" y="164611"/>
                  <a:pt x="481930" y="148897"/>
                </a:cubicBezTo>
                <a:cubicBezTo>
                  <a:pt x="481930" y="133183"/>
                  <a:pt x="494672" y="120445"/>
                  <a:pt x="510391" y="120445"/>
                </a:cubicBezTo>
                <a:close/>
                <a:moveTo>
                  <a:pt x="389908" y="120445"/>
                </a:moveTo>
                <a:cubicBezTo>
                  <a:pt x="405627" y="120445"/>
                  <a:pt x="418369" y="133183"/>
                  <a:pt x="418369" y="148897"/>
                </a:cubicBezTo>
                <a:cubicBezTo>
                  <a:pt x="418369" y="164611"/>
                  <a:pt x="405627" y="177349"/>
                  <a:pt x="389908" y="177349"/>
                </a:cubicBezTo>
                <a:cubicBezTo>
                  <a:pt x="374189" y="177349"/>
                  <a:pt x="361447" y="164611"/>
                  <a:pt x="361447" y="148897"/>
                </a:cubicBezTo>
                <a:cubicBezTo>
                  <a:pt x="361447" y="133183"/>
                  <a:pt x="374189" y="120445"/>
                  <a:pt x="389908" y="120445"/>
                </a:cubicBezTo>
                <a:close/>
                <a:moveTo>
                  <a:pt x="269426" y="120445"/>
                </a:moveTo>
                <a:cubicBezTo>
                  <a:pt x="285145" y="120445"/>
                  <a:pt x="297887" y="133183"/>
                  <a:pt x="297887" y="148897"/>
                </a:cubicBezTo>
                <a:cubicBezTo>
                  <a:pt x="297887" y="164611"/>
                  <a:pt x="285145" y="177349"/>
                  <a:pt x="269426" y="177349"/>
                </a:cubicBezTo>
                <a:cubicBezTo>
                  <a:pt x="253707" y="177349"/>
                  <a:pt x="240965" y="164611"/>
                  <a:pt x="240965" y="148897"/>
                </a:cubicBezTo>
                <a:cubicBezTo>
                  <a:pt x="240965" y="133183"/>
                  <a:pt x="253707" y="120445"/>
                  <a:pt x="269426" y="120445"/>
                </a:cubicBezTo>
                <a:close/>
                <a:moveTo>
                  <a:pt x="148943" y="120445"/>
                </a:moveTo>
                <a:cubicBezTo>
                  <a:pt x="164662" y="120445"/>
                  <a:pt x="177404" y="133183"/>
                  <a:pt x="177404" y="148897"/>
                </a:cubicBezTo>
                <a:cubicBezTo>
                  <a:pt x="177404" y="164611"/>
                  <a:pt x="164662" y="177349"/>
                  <a:pt x="148943" y="177349"/>
                </a:cubicBezTo>
                <a:cubicBezTo>
                  <a:pt x="133224" y="177349"/>
                  <a:pt x="120482" y="164611"/>
                  <a:pt x="120482" y="148897"/>
                </a:cubicBezTo>
                <a:cubicBezTo>
                  <a:pt x="120482" y="133183"/>
                  <a:pt x="133224" y="120445"/>
                  <a:pt x="148943" y="120445"/>
                </a:cubicBezTo>
                <a:close/>
                <a:moveTo>
                  <a:pt x="28461" y="120445"/>
                </a:moveTo>
                <a:cubicBezTo>
                  <a:pt x="44180" y="120445"/>
                  <a:pt x="56922" y="133183"/>
                  <a:pt x="56922" y="148897"/>
                </a:cubicBezTo>
                <a:cubicBezTo>
                  <a:pt x="56922" y="164611"/>
                  <a:pt x="44180" y="177349"/>
                  <a:pt x="28461" y="177349"/>
                </a:cubicBezTo>
                <a:cubicBezTo>
                  <a:pt x="12742" y="177349"/>
                  <a:pt x="0" y="164611"/>
                  <a:pt x="0" y="148897"/>
                </a:cubicBezTo>
                <a:cubicBezTo>
                  <a:pt x="0" y="133183"/>
                  <a:pt x="12742" y="120445"/>
                  <a:pt x="28461" y="120445"/>
                </a:cubicBezTo>
                <a:close/>
                <a:moveTo>
                  <a:pt x="1233285" y="0"/>
                </a:moveTo>
                <a:cubicBezTo>
                  <a:pt x="1249004" y="0"/>
                  <a:pt x="1261746" y="12738"/>
                  <a:pt x="1261746" y="28452"/>
                </a:cubicBezTo>
                <a:cubicBezTo>
                  <a:pt x="1261746" y="44166"/>
                  <a:pt x="1249004" y="56904"/>
                  <a:pt x="1233285" y="56904"/>
                </a:cubicBezTo>
                <a:cubicBezTo>
                  <a:pt x="1217566" y="56904"/>
                  <a:pt x="1204824" y="44166"/>
                  <a:pt x="1204824" y="28452"/>
                </a:cubicBezTo>
                <a:cubicBezTo>
                  <a:pt x="1204824" y="12738"/>
                  <a:pt x="1217566" y="0"/>
                  <a:pt x="1233285" y="0"/>
                </a:cubicBezTo>
                <a:close/>
                <a:moveTo>
                  <a:pt x="1112803" y="0"/>
                </a:moveTo>
                <a:cubicBezTo>
                  <a:pt x="1128522" y="0"/>
                  <a:pt x="1141264" y="12738"/>
                  <a:pt x="1141264" y="28452"/>
                </a:cubicBezTo>
                <a:cubicBezTo>
                  <a:pt x="1141264" y="44166"/>
                  <a:pt x="1128522" y="56904"/>
                  <a:pt x="1112803" y="56904"/>
                </a:cubicBezTo>
                <a:cubicBezTo>
                  <a:pt x="1097084" y="56904"/>
                  <a:pt x="1084342" y="44166"/>
                  <a:pt x="1084342" y="28452"/>
                </a:cubicBezTo>
                <a:cubicBezTo>
                  <a:pt x="1084342" y="12738"/>
                  <a:pt x="1097084" y="0"/>
                  <a:pt x="1112803" y="0"/>
                </a:cubicBezTo>
                <a:close/>
                <a:moveTo>
                  <a:pt x="992320" y="0"/>
                </a:moveTo>
                <a:cubicBezTo>
                  <a:pt x="1008039" y="0"/>
                  <a:pt x="1020781" y="12738"/>
                  <a:pt x="1020781" y="28452"/>
                </a:cubicBezTo>
                <a:cubicBezTo>
                  <a:pt x="1020781" y="44166"/>
                  <a:pt x="1008039" y="56904"/>
                  <a:pt x="992320" y="56904"/>
                </a:cubicBezTo>
                <a:cubicBezTo>
                  <a:pt x="976601" y="56904"/>
                  <a:pt x="963859" y="44166"/>
                  <a:pt x="963859" y="28452"/>
                </a:cubicBezTo>
                <a:cubicBezTo>
                  <a:pt x="963859" y="12738"/>
                  <a:pt x="976601" y="0"/>
                  <a:pt x="992320" y="0"/>
                </a:cubicBezTo>
                <a:close/>
                <a:moveTo>
                  <a:pt x="871838" y="0"/>
                </a:moveTo>
                <a:cubicBezTo>
                  <a:pt x="887557" y="0"/>
                  <a:pt x="900299" y="12738"/>
                  <a:pt x="900299" y="28452"/>
                </a:cubicBezTo>
                <a:cubicBezTo>
                  <a:pt x="900299" y="44166"/>
                  <a:pt x="887557" y="56904"/>
                  <a:pt x="871838" y="56904"/>
                </a:cubicBezTo>
                <a:cubicBezTo>
                  <a:pt x="856119" y="56904"/>
                  <a:pt x="843377" y="44166"/>
                  <a:pt x="843377" y="28452"/>
                </a:cubicBezTo>
                <a:cubicBezTo>
                  <a:pt x="843377" y="12738"/>
                  <a:pt x="856119" y="0"/>
                  <a:pt x="871838" y="0"/>
                </a:cubicBezTo>
                <a:close/>
                <a:moveTo>
                  <a:pt x="751356" y="0"/>
                </a:moveTo>
                <a:cubicBezTo>
                  <a:pt x="767075" y="0"/>
                  <a:pt x="779817" y="12738"/>
                  <a:pt x="779817" y="28452"/>
                </a:cubicBezTo>
                <a:cubicBezTo>
                  <a:pt x="779817" y="44166"/>
                  <a:pt x="767075" y="56904"/>
                  <a:pt x="751356" y="56904"/>
                </a:cubicBezTo>
                <a:cubicBezTo>
                  <a:pt x="735637" y="56904"/>
                  <a:pt x="722895" y="44166"/>
                  <a:pt x="722895" y="28452"/>
                </a:cubicBezTo>
                <a:cubicBezTo>
                  <a:pt x="722895" y="12738"/>
                  <a:pt x="735637" y="0"/>
                  <a:pt x="751356" y="0"/>
                </a:cubicBezTo>
                <a:close/>
                <a:moveTo>
                  <a:pt x="630873" y="0"/>
                </a:moveTo>
                <a:cubicBezTo>
                  <a:pt x="646592" y="0"/>
                  <a:pt x="659334" y="12738"/>
                  <a:pt x="659334" y="28452"/>
                </a:cubicBezTo>
                <a:cubicBezTo>
                  <a:pt x="659334" y="44166"/>
                  <a:pt x="646592" y="56904"/>
                  <a:pt x="630873" y="56904"/>
                </a:cubicBezTo>
                <a:cubicBezTo>
                  <a:pt x="615154" y="56904"/>
                  <a:pt x="602412" y="44166"/>
                  <a:pt x="602412" y="28452"/>
                </a:cubicBezTo>
                <a:cubicBezTo>
                  <a:pt x="602412" y="12738"/>
                  <a:pt x="615154" y="0"/>
                  <a:pt x="630873" y="0"/>
                </a:cubicBezTo>
                <a:close/>
                <a:moveTo>
                  <a:pt x="510391" y="0"/>
                </a:moveTo>
                <a:cubicBezTo>
                  <a:pt x="526110" y="0"/>
                  <a:pt x="538852" y="12738"/>
                  <a:pt x="538852" y="28452"/>
                </a:cubicBezTo>
                <a:cubicBezTo>
                  <a:pt x="538852" y="44166"/>
                  <a:pt x="526110" y="56904"/>
                  <a:pt x="510391" y="56904"/>
                </a:cubicBezTo>
                <a:cubicBezTo>
                  <a:pt x="494672" y="56904"/>
                  <a:pt x="481930" y="44166"/>
                  <a:pt x="481930" y="28452"/>
                </a:cubicBezTo>
                <a:cubicBezTo>
                  <a:pt x="481930" y="12738"/>
                  <a:pt x="494672" y="0"/>
                  <a:pt x="510391" y="0"/>
                </a:cubicBezTo>
                <a:close/>
                <a:moveTo>
                  <a:pt x="389908" y="0"/>
                </a:moveTo>
                <a:cubicBezTo>
                  <a:pt x="405627" y="0"/>
                  <a:pt x="418369" y="12738"/>
                  <a:pt x="418369" y="28452"/>
                </a:cubicBezTo>
                <a:cubicBezTo>
                  <a:pt x="418369" y="44166"/>
                  <a:pt x="405627" y="56904"/>
                  <a:pt x="389908" y="56904"/>
                </a:cubicBezTo>
                <a:cubicBezTo>
                  <a:pt x="374189" y="56904"/>
                  <a:pt x="361447" y="44166"/>
                  <a:pt x="361447" y="28452"/>
                </a:cubicBezTo>
                <a:cubicBezTo>
                  <a:pt x="361447" y="12738"/>
                  <a:pt x="374189" y="0"/>
                  <a:pt x="389908" y="0"/>
                </a:cubicBezTo>
                <a:close/>
                <a:moveTo>
                  <a:pt x="269426" y="0"/>
                </a:moveTo>
                <a:cubicBezTo>
                  <a:pt x="285145" y="0"/>
                  <a:pt x="297887" y="12738"/>
                  <a:pt x="297887" y="28452"/>
                </a:cubicBezTo>
                <a:cubicBezTo>
                  <a:pt x="297887" y="44166"/>
                  <a:pt x="285145" y="56904"/>
                  <a:pt x="269426" y="56904"/>
                </a:cubicBezTo>
                <a:cubicBezTo>
                  <a:pt x="253707" y="56904"/>
                  <a:pt x="240965" y="44166"/>
                  <a:pt x="240965" y="28452"/>
                </a:cubicBezTo>
                <a:cubicBezTo>
                  <a:pt x="240965" y="12738"/>
                  <a:pt x="253707" y="0"/>
                  <a:pt x="269426" y="0"/>
                </a:cubicBezTo>
                <a:close/>
                <a:moveTo>
                  <a:pt x="148943" y="0"/>
                </a:moveTo>
                <a:cubicBezTo>
                  <a:pt x="164662" y="0"/>
                  <a:pt x="177404" y="12738"/>
                  <a:pt x="177404" y="28452"/>
                </a:cubicBezTo>
                <a:cubicBezTo>
                  <a:pt x="177404" y="44166"/>
                  <a:pt x="164662" y="56904"/>
                  <a:pt x="148943" y="56904"/>
                </a:cubicBezTo>
                <a:cubicBezTo>
                  <a:pt x="133224" y="56904"/>
                  <a:pt x="120482" y="44166"/>
                  <a:pt x="120482" y="28452"/>
                </a:cubicBezTo>
                <a:cubicBezTo>
                  <a:pt x="120482" y="12738"/>
                  <a:pt x="133224" y="0"/>
                  <a:pt x="148943" y="0"/>
                </a:cubicBezTo>
                <a:close/>
                <a:moveTo>
                  <a:pt x="28461" y="0"/>
                </a:moveTo>
                <a:cubicBezTo>
                  <a:pt x="44180" y="0"/>
                  <a:pt x="56922" y="12738"/>
                  <a:pt x="56922" y="28452"/>
                </a:cubicBezTo>
                <a:cubicBezTo>
                  <a:pt x="56922" y="44166"/>
                  <a:pt x="44180" y="56904"/>
                  <a:pt x="28461" y="56904"/>
                </a:cubicBezTo>
                <a:cubicBezTo>
                  <a:pt x="12742" y="56904"/>
                  <a:pt x="0" y="44166"/>
                  <a:pt x="0" y="28452"/>
                </a:cubicBezTo>
                <a:cubicBezTo>
                  <a:pt x="0" y="12738"/>
                  <a:pt x="12742" y="0"/>
                  <a:pt x="28461" y="0"/>
                </a:cubicBezTo>
                <a:close/>
              </a:path>
            </a:pathLst>
          </a:custGeom>
          <a:solidFill>
            <a:schemeClr val="accent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lnSpc>
                <a:spcPct val="120000"/>
              </a:lnSpc>
            </a:pP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14" name="任意多边形: 形状 13"/>
          <p:cNvSpPr>
            <a:spLocks noChangeAspect="1"/>
          </p:cNvSpPr>
          <p:nvPr>
            <p:custDataLst>
              <p:tags r:id="rId17"/>
            </p:custDataLst>
          </p:nvPr>
        </p:nvSpPr>
        <p:spPr>
          <a:xfrm rot="10800000">
            <a:off x="11371234" y="776896"/>
            <a:ext cx="282076" cy="572396"/>
          </a:xfrm>
          <a:custGeom>
            <a:avLst/>
            <a:gdLst>
              <a:gd name="connsiteX0" fmla="*/ 207995 w 295275"/>
              <a:gd name="connsiteY0" fmla="*/ 0 h 599179"/>
              <a:gd name="connsiteX1" fmla="*/ 218480 w 295275"/>
              <a:gd name="connsiteY1" fmla="*/ 17025 h 599179"/>
              <a:gd name="connsiteX2" fmla="*/ 263922 w 295275"/>
              <a:gd name="connsiteY2" fmla="*/ 59952 h 599179"/>
              <a:gd name="connsiteX3" fmla="*/ 275967 w 295275"/>
              <a:gd name="connsiteY3" fmla="*/ 66705 h 599179"/>
              <a:gd name="connsiteX4" fmla="*/ 258864 w 295275"/>
              <a:gd name="connsiteY4" fmla="*/ 77309 h 599179"/>
              <a:gd name="connsiteX5" fmla="*/ 164932 w 295275"/>
              <a:gd name="connsiteY5" fmla="*/ 229252 h 599179"/>
              <a:gd name="connsiteX6" fmla="*/ 145322 w 295275"/>
              <a:gd name="connsiteY6" fmla="*/ 303904 h 599179"/>
              <a:gd name="connsiteX7" fmla="*/ 295275 w 295275"/>
              <a:gd name="connsiteY7" fmla="*/ 303904 h 599179"/>
              <a:gd name="connsiteX8" fmla="*/ 295275 w 295275"/>
              <a:gd name="connsiteY8" fmla="*/ 599179 h 599179"/>
              <a:gd name="connsiteX9" fmla="*/ 0 w 295275"/>
              <a:gd name="connsiteY9" fmla="*/ 599179 h 599179"/>
              <a:gd name="connsiteX10" fmla="*/ 0 w 295275"/>
              <a:gd name="connsiteY10" fmla="*/ 303904 h 599179"/>
              <a:gd name="connsiteX11" fmla="*/ 5952 w 295275"/>
              <a:gd name="connsiteY11" fmla="*/ 269304 h 599179"/>
              <a:gd name="connsiteX12" fmla="*/ 204540 w 295275"/>
              <a:gd name="connsiteY12" fmla="*/ 547 h 599179"/>
              <a:gd name="connsiteX0-1" fmla="*/ 207995 w 295275"/>
              <a:gd name="connsiteY0-2" fmla="*/ 0 h 599179"/>
              <a:gd name="connsiteX1-3" fmla="*/ 218480 w 295275"/>
              <a:gd name="connsiteY1-4" fmla="*/ 17025 h 599179"/>
              <a:gd name="connsiteX2-5" fmla="*/ 263922 w 295275"/>
              <a:gd name="connsiteY2-6" fmla="*/ 59952 h 599179"/>
              <a:gd name="connsiteX3-7" fmla="*/ 275967 w 295275"/>
              <a:gd name="connsiteY3-8" fmla="*/ 66705 h 599179"/>
              <a:gd name="connsiteX4-9" fmla="*/ 258864 w 295275"/>
              <a:gd name="connsiteY4-10" fmla="*/ 77309 h 599179"/>
              <a:gd name="connsiteX5-11" fmla="*/ 164932 w 295275"/>
              <a:gd name="connsiteY5-12" fmla="*/ 229252 h 599179"/>
              <a:gd name="connsiteX6-13" fmla="*/ 152376 w 295275"/>
              <a:gd name="connsiteY6-14" fmla="*/ 303904 h 599179"/>
              <a:gd name="connsiteX7-15" fmla="*/ 295275 w 295275"/>
              <a:gd name="connsiteY7-16" fmla="*/ 303904 h 599179"/>
              <a:gd name="connsiteX8-17" fmla="*/ 295275 w 295275"/>
              <a:gd name="connsiteY8-18" fmla="*/ 599179 h 599179"/>
              <a:gd name="connsiteX9-19" fmla="*/ 0 w 295275"/>
              <a:gd name="connsiteY9-20" fmla="*/ 599179 h 599179"/>
              <a:gd name="connsiteX10-21" fmla="*/ 0 w 295275"/>
              <a:gd name="connsiteY10-22" fmla="*/ 303904 h 599179"/>
              <a:gd name="connsiteX11-23" fmla="*/ 5952 w 295275"/>
              <a:gd name="connsiteY11-24" fmla="*/ 269304 h 599179"/>
              <a:gd name="connsiteX12-25" fmla="*/ 204540 w 295275"/>
              <a:gd name="connsiteY12-26" fmla="*/ 547 h 599179"/>
              <a:gd name="connsiteX13" fmla="*/ 207995 w 295275"/>
              <a:gd name="connsiteY13" fmla="*/ 0 h 599179"/>
              <a:gd name="connsiteX0-27" fmla="*/ 207995 w 295275"/>
              <a:gd name="connsiteY0-28" fmla="*/ 0 h 599179"/>
              <a:gd name="connsiteX1-29" fmla="*/ 218480 w 295275"/>
              <a:gd name="connsiteY1-30" fmla="*/ 17025 h 599179"/>
              <a:gd name="connsiteX2-31" fmla="*/ 263922 w 295275"/>
              <a:gd name="connsiteY2-32" fmla="*/ 59952 h 599179"/>
              <a:gd name="connsiteX3-33" fmla="*/ 275967 w 295275"/>
              <a:gd name="connsiteY3-34" fmla="*/ 66705 h 599179"/>
              <a:gd name="connsiteX4-35" fmla="*/ 258864 w 295275"/>
              <a:gd name="connsiteY4-36" fmla="*/ 77309 h 599179"/>
              <a:gd name="connsiteX5-37" fmla="*/ 164932 w 295275"/>
              <a:gd name="connsiteY5-38" fmla="*/ 229252 h 599179"/>
              <a:gd name="connsiteX6-39" fmla="*/ 152376 w 295275"/>
              <a:gd name="connsiteY6-40" fmla="*/ 303904 h 599179"/>
              <a:gd name="connsiteX7-41" fmla="*/ 295275 w 295275"/>
              <a:gd name="connsiteY7-42" fmla="*/ 303904 h 599179"/>
              <a:gd name="connsiteX8-43" fmla="*/ 295275 w 295275"/>
              <a:gd name="connsiteY8-44" fmla="*/ 599179 h 599179"/>
              <a:gd name="connsiteX9-45" fmla="*/ 0 w 295275"/>
              <a:gd name="connsiteY9-46" fmla="*/ 599179 h 599179"/>
              <a:gd name="connsiteX10-47" fmla="*/ 0 w 295275"/>
              <a:gd name="connsiteY10-48" fmla="*/ 303904 h 599179"/>
              <a:gd name="connsiteX11-49" fmla="*/ 5952 w 295275"/>
              <a:gd name="connsiteY11-50" fmla="*/ 269304 h 599179"/>
              <a:gd name="connsiteX12-51" fmla="*/ 204540 w 295275"/>
              <a:gd name="connsiteY12-52" fmla="*/ 547 h 599179"/>
              <a:gd name="connsiteX13-53" fmla="*/ 207995 w 295275"/>
              <a:gd name="connsiteY13-54" fmla="*/ 0 h 599179"/>
              <a:gd name="connsiteX0-55" fmla="*/ 207995 w 295275"/>
              <a:gd name="connsiteY0-56" fmla="*/ 0 h 599179"/>
              <a:gd name="connsiteX1-57" fmla="*/ 218480 w 295275"/>
              <a:gd name="connsiteY1-58" fmla="*/ 17025 h 599179"/>
              <a:gd name="connsiteX2-59" fmla="*/ 263922 w 295275"/>
              <a:gd name="connsiteY2-60" fmla="*/ 59952 h 599179"/>
              <a:gd name="connsiteX3-61" fmla="*/ 275967 w 295275"/>
              <a:gd name="connsiteY3-62" fmla="*/ 66705 h 599179"/>
              <a:gd name="connsiteX4-63" fmla="*/ 258864 w 295275"/>
              <a:gd name="connsiteY4-64" fmla="*/ 77309 h 599179"/>
              <a:gd name="connsiteX5-65" fmla="*/ 164932 w 295275"/>
              <a:gd name="connsiteY5-66" fmla="*/ 229252 h 599179"/>
              <a:gd name="connsiteX6-67" fmla="*/ 152376 w 295275"/>
              <a:gd name="connsiteY6-68" fmla="*/ 303904 h 599179"/>
              <a:gd name="connsiteX7-69" fmla="*/ 295275 w 295275"/>
              <a:gd name="connsiteY7-70" fmla="*/ 303904 h 599179"/>
              <a:gd name="connsiteX8-71" fmla="*/ 295275 w 295275"/>
              <a:gd name="connsiteY8-72" fmla="*/ 599179 h 599179"/>
              <a:gd name="connsiteX9-73" fmla="*/ 0 w 295275"/>
              <a:gd name="connsiteY9-74" fmla="*/ 599179 h 599179"/>
              <a:gd name="connsiteX10-75" fmla="*/ 0 w 295275"/>
              <a:gd name="connsiteY10-76" fmla="*/ 303904 h 599179"/>
              <a:gd name="connsiteX11-77" fmla="*/ 5952 w 295275"/>
              <a:gd name="connsiteY11-78" fmla="*/ 269304 h 599179"/>
              <a:gd name="connsiteX12-79" fmla="*/ 204540 w 295275"/>
              <a:gd name="connsiteY12-80" fmla="*/ 547 h 599179"/>
              <a:gd name="connsiteX13-81" fmla="*/ 207995 w 295275"/>
              <a:gd name="connsiteY13-82" fmla="*/ 0 h 599179"/>
              <a:gd name="connsiteX0-83" fmla="*/ 207995 w 295275"/>
              <a:gd name="connsiteY0-84" fmla="*/ 0 h 599179"/>
              <a:gd name="connsiteX1-85" fmla="*/ 218480 w 295275"/>
              <a:gd name="connsiteY1-86" fmla="*/ 17025 h 599179"/>
              <a:gd name="connsiteX2-87" fmla="*/ 263922 w 295275"/>
              <a:gd name="connsiteY2-88" fmla="*/ 59952 h 599179"/>
              <a:gd name="connsiteX3-89" fmla="*/ 275967 w 295275"/>
              <a:gd name="connsiteY3-90" fmla="*/ 66705 h 599179"/>
              <a:gd name="connsiteX4-91" fmla="*/ 258864 w 295275"/>
              <a:gd name="connsiteY4-92" fmla="*/ 77309 h 599179"/>
              <a:gd name="connsiteX5-93" fmla="*/ 152376 w 295275"/>
              <a:gd name="connsiteY5-94" fmla="*/ 303904 h 599179"/>
              <a:gd name="connsiteX6-95" fmla="*/ 295275 w 295275"/>
              <a:gd name="connsiteY6-96" fmla="*/ 303904 h 599179"/>
              <a:gd name="connsiteX7-97" fmla="*/ 295275 w 295275"/>
              <a:gd name="connsiteY7-98" fmla="*/ 599179 h 599179"/>
              <a:gd name="connsiteX8-99" fmla="*/ 0 w 295275"/>
              <a:gd name="connsiteY8-100" fmla="*/ 599179 h 599179"/>
              <a:gd name="connsiteX9-101" fmla="*/ 0 w 295275"/>
              <a:gd name="connsiteY9-102" fmla="*/ 303904 h 599179"/>
              <a:gd name="connsiteX10-103" fmla="*/ 5952 w 295275"/>
              <a:gd name="connsiteY10-104" fmla="*/ 269304 h 599179"/>
              <a:gd name="connsiteX11-105" fmla="*/ 204540 w 295275"/>
              <a:gd name="connsiteY11-106" fmla="*/ 547 h 599179"/>
              <a:gd name="connsiteX12-107" fmla="*/ 207995 w 295275"/>
              <a:gd name="connsiteY12-108" fmla="*/ 0 h 599179"/>
              <a:gd name="connsiteX0-109" fmla="*/ 207995 w 295275"/>
              <a:gd name="connsiteY0-110" fmla="*/ 0 h 599179"/>
              <a:gd name="connsiteX1-111" fmla="*/ 218480 w 295275"/>
              <a:gd name="connsiteY1-112" fmla="*/ 17025 h 599179"/>
              <a:gd name="connsiteX2-113" fmla="*/ 263922 w 295275"/>
              <a:gd name="connsiteY2-114" fmla="*/ 59952 h 599179"/>
              <a:gd name="connsiteX3-115" fmla="*/ 275967 w 295275"/>
              <a:gd name="connsiteY3-116" fmla="*/ 66705 h 599179"/>
              <a:gd name="connsiteX4-117" fmla="*/ 258864 w 295275"/>
              <a:gd name="connsiteY4-118" fmla="*/ 77309 h 599179"/>
              <a:gd name="connsiteX5-119" fmla="*/ 152376 w 295275"/>
              <a:gd name="connsiteY5-120" fmla="*/ 303904 h 599179"/>
              <a:gd name="connsiteX6-121" fmla="*/ 295275 w 295275"/>
              <a:gd name="connsiteY6-122" fmla="*/ 303904 h 599179"/>
              <a:gd name="connsiteX7-123" fmla="*/ 295275 w 295275"/>
              <a:gd name="connsiteY7-124" fmla="*/ 599179 h 599179"/>
              <a:gd name="connsiteX8-125" fmla="*/ 0 w 295275"/>
              <a:gd name="connsiteY8-126" fmla="*/ 599179 h 599179"/>
              <a:gd name="connsiteX9-127" fmla="*/ 0 w 295275"/>
              <a:gd name="connsiteY9-128" fmla="*/ 303904 h 599179"/>
              <a:gd name="connsiteX10-129" fmla="*/ 5952 w 295275"/>
              <a:gd name="connsiteY10-130" fmla="*/ 269304 h 599179"/>
              <a:gd name="connsiteX11-131" fmla="*/ 204540 w 295275"/>
              <a:gd name="connsiteY11-132" fmla="*/ 547 h 599179"/>
              <a:gd name="connsiteX12-133" fmla="*/ 207995 w 295275"/>
              <a:gd name="connsiteY12-134" fmla="*/ 0 h 599179"/>
              <a:gd name="connsiteX0-135" fmla="*/ 207995 w 295275"/>
              <a:gd name="connsiteY0-136" fmla="*/ 0 h 599179"/>
              <a:gd name="connsiteX1-137" fmla="*/ 218480 w 295275"/>
              <a:gd name="connsiteY1-138" fmla="*/ 17025 h 599179"/>
              <a:gd name="connsiteX2-139" fmla="*/ 263922 w 295275"/>
              <a:gd name="connsiteY2-140" fmla="*/ 59952 h 599179"/>
              <a:gd name="connsiteX3-141" fmla="*/ 275967 w 295275"/>
              <a:gd name="connsiteY3-142" fmla="*/ 66705 h 599179"/>
              <a:gd name="connsiteX4-143" fmla="*/ 152376 w 295275"/>
              <a:gd name="connsiteY4-144" fmla="*/ 303904 h 599179"/>
              <a:gd name="connsiteX5-145" fmla="*/ 295275 w 295275"/>
              <a:gd name="connsiteY5-146" fmla="*/ 303904 h 599179"/>
              <a:gd name="connsiteX6-147" fmla="*/ 295275 w 295275"/>
              <a:gd name="connsiteY6-148" fmla="*/ 599179 h 599179"/>
              <a:gd name="connsiteX7-149" fmla="*/ 0 w 295275"/>
              <a:gd name="connsiteY7-150" fmla="*/ 599179 h 599179"/>
              <a:gd name="connsiteX8-151" fmla="*/ 0 w 295275"/>
              <a:gd name="connsiteY8-152" fmla="*/ 303904 h 599179"/>
              <a:gd name="connsiteX9-153" fmla="*/ 5952 w 295275"/>
              <a:gd name="connsiteY9-154" fmla="*/ 269304 h 599179"/>
              <a:gd name="connsiteX10-155" fmla="*/ 204540 w 295275"/>
              <a:gd name="connsiteY10-156" fmla="*/ 547 h 599179"/>
              <a:gd name="connsiteX11-157" fmla="*/ 207995 w 295275"/>
              <a:gd name="connsiteY11-158" fmla="*/ 0 h 599179"/>
              <a:gd name="connsiteX0-159" fmla="*/ 207995 w 295275"/>
              <a:gd name="connsiteY0-160" fmla="*/ 0 h 599179"/>
              <a:gd name="connsiteX1-161" fmla="*/ 218480 w 295275"/>
              <a:gd name="connsiteY1-162" fmla="*/ 17025 h 599179"/>
              <a:gd name="connsiteX2-163" fmla="*/ 263922 w 295275"/>
              <a:gd name="connsiteY2-164" fmla="*/ 59952 h 599179"/>
              <a:gd name="connsiteX3-165" fmla="*/ 275967 w 295275"/>
              <a:gd name="connsiteY3-166" fmla="*/ 66705 h 599179"/>
              <a:gd name="connsiteX4-167" fmla="*/ 152376 w 295275"/>
              <a:gd name="connsiteY4-168" fmla="*/ 303904 h 599179"/>
              <a:gd name="connsiteX5-169" fmla="*/ 295275 w 295275"/>
              <a:gd name="connsiteY5-170" fmla="*/ 303904 h 599179"/>
              <a:gd name="connsiteX6-171" fmla="*/ 295275 w 295275"/>
              <a:gd name="connsiteY6-172" fmla="*/ 599179 h 599179"/>
              <a:gd name="connsiteX7-173" fmla="*/ 0 w 295275"/>
              <a:gd name="connsiteY7-174" fmla="*/ 599179 h 599179"/>
              <a:gd name="connsiteX8-175" fmla="*/ 0 w 295275"/>
              <a:gd name="connsiteY8-176" fmla="*/ 303904 h 599179"/>
              <a:gd name="connsiteX9-177" fmla="*/ 5952 w 295275"/>
              <a:gd name="connsiteY9-178" fmla="*/ 269304 h 599179"/>
              <a:gd name="connsiteX10-179" fmla="*/ 204540 w 295275"/>
              <a:gd name="connsiteY10-180" fmla="*/ 547 h 599179"/>
              <a:gd name="connsiteX11-181" fmla="*/ 207995 w 295275"/>
              <a:gd name="connsiteY11-182" fmla="*/ 0 h 599179"/>
              <a:gd name="connsiteX0-183" fmla="*/ 207995 w 295275"/>
              <a:gd name="connsiteY0-184" fmla="*/ 0 h 599179"/>
              <a:gd name="connsiteX1-185" fmla="*/ 218480 w 295275"/>
              <a:gd name="connsiteY1-186" fmla="*/ 17025 h 599179"/>
              <a:gd name="connsiteX2-187" fmla="*/ 263922 w 295275"/>
              <a:gd name="connsiteY2-188" fmla="*/ 59952 h 599179"/>
              <a:gd name="connsiteX3-189" fmla="*/ 275967 w 295275"/>
              <a:gd name="connsiteY3-190" fmla="*/ 66705 h 599179"/>
              <a:gd name="connsiteX4-191" fmla="*/ 152376 w 295275"/>
              <a:gd name="connsiteY4-192" fmla="*/ 303904 h 599179"/>
              <a:gd name="connsiteX5-193" fmla="*/ 295275 w 295275"/>
              <a:gd name="connsiteY5-194" fmla="*/ 303904 h 599179"/>
              <a:gd name="connsiteX6-195" fmla="*/ 295275 w 295275"/>
              <a:gd name="connsiteY6-196" fmla="*/ 599179 h 599179"/>
              <a:gd name="connsiteX7-197" fmla="*/ 0 w 295275"/>
              <a:gd name="connsiteY7-198" fmla="*/ 599179 h 599179"/>
              <a:gd name="connsiteX8-199" fmla="*/ 0 w 295275"/>
              <a:gd name="connsiteY8-200" fmla="*/ 303904 h 599179"/>
              <a:gd name="connsiteX9-201" fmla="*/ 5952 w 295275"/>
              <a:gd name="connsiteY9-202" fmla="*/ 269304 h 599179"/>
              <a:gd name="connsiteX10-203" fmla="*/ 204540 w 295275"/>
              <a:gd name="connsiteY10-204" fmla="*/ 547 h 599179"/>
              <a:gd name="connsiteX11-205" fmla="*/ 207995 w 295275"/>
              <a:gd name="connsiteY11-206" fmla="*/ 0 h 599179"/>
              <a:gd name="connsiteX0-207" fmla="*/ 207995 w 295275"/>
              <a:gd name="connsiteY0-208" fmla="*/ 0 h 599179"/>
              <a:gd name="connsiteX1-209" fmla="*/ 218480 w 295275"/>
              <a:gd name="connsiteY1-210" fmla="*/ 17025 h 599179"/>
              <a:gd name="connsiteX2-211" fmla="*/ 263922 w 295275"/>
              <a:gd name="connsiteY2-212" fmla="*/ 59952 h 599179"/>
              <a:gd name="connsiteX3-213" fmla="*/ 275967 w 295275"/>
              <a:gd name="connsiteY3-214" fmla="*/ 66705 h 599179"/>
              <a:gd name="connsiteX4-215" fmla="*/ 152376 w 295275"/>
              <a:gd name="connsiteY4-216" fmla="*/ 303904 h 599179"/>
              <a:gd name="connsiteX5-217" fmla="*/ 295275 w 295275"/>
              <a:gd name="connsiteY5-218" fmla="*/ 303904 h 599179"/>
              <a:gd name="connsiteX6-219" fmla="*/ 295275 w 295275"/>
              <a:gd name="connsiteY6-220" fmla="*/ 599179 h 599179"/>
              <a:gd name="connsiteX7-221" fmla="*/ 0 w 295275"/>
              <a:gd name="connsiteY7-222" fmla="*/ 599179 h 599179"/>
              <a:gd name="connsiteX8-223" fmla="*/ 0 w 295275"/>
              <a:gd name="connsiteY8-224" fmla="*/ 303904 h 599179"/>
              <a:gd name="connsiteX9-225" fmla="*/ 5952 w 295275"/>
              <a:gd name="connsiteY9-226" fmla="*/ 269304 h 599179"/>
              <a:gd name="connsiteX10-227" fmla="*/ 204540 w 295275"/>
              <a:gd name="connsiteY10-228" fmla="*/ 547 h 599179"/>
              <a:gd name="connsiteX11-229" fmla="*/ 207995 w 295275"/>
              <a:gd name="connsiteY11-230" fmla="*/ 0 h 599179"/>
              <a:gd name="connsiteX0-231" fmla="*/ 207995 w 295275"/>
              <a:gd name="connsiteY0-232" fmla="*/ 0 h 599179"/>
              <a:gd name="connsiteX1-233" fmla="*/ 218480 w 295275"/>
              <a:gd name="connsiteY1-234" fmla="*/ 17025 h 599179"/>
              <a:gd name="connsiteX2-235" fmla="*/ 263922 w 295275"/>
              <a:gd name="connsiteY2-236" fmla="*/ 59952 h 599179"/>
              <a:gd name="connsiteX3-237" fmla="*/ 275967 w 295275"/>
              <a:gd name="connsiteY3-238" fmla="*/ 66705 h 599179"/>
              <a:gd name="connsiteX4-239" fmla="*/ 152376 w 295275"/>
              <a:gd name="connsiteY4-240" fmla="*/ 303904 h 599179"/>
              <a:gd name="connsiteX5-241" fmla="*/ 295275 w 295275"/>
              <a:gd name="connsiteY5-242" fmla="*/ 303904 h 599179"/>
              <a:gd name="connsiteX6-243" fmla="*/ 295275 w 295275"/>
              <a:gd name="connsiteY6-244" fmla="*/ 599179 h 599179"/>
              <a:gd name="connsiteX7-245" fmla="*/ 0 w 295275"/>
              <a:gd name="connsiteY7-246" fmla="*/ 599179 h 599179"/>
              <a:gd name="connsiteX8-247" fmla="*/ 0 w 295275"/>
              <a:gd name="connsiteY8-248" fmla="*/ 303904 h 599179"/>
              <a:gd name="connsiteX9-249" fmla="*/ 204540 w 295275"/>
              <a:gd name="connsiteY9-250" fmla="*/ 547 h 599179"/>
              <a:gd name="connsiteX10-251" fmla="*/ 207995 w 295275"/>
              <a:gd name="connsiteY10-252" fmla="*/ 0 h 599179"/>
              <a:gd name="connsiteX0-253" fmla="*/ 207995 w 295275"/>
              <a:gd name="connsiteY0-254" fmla="*/ 0 h 599179"/>
              <a:gd name="connsiteX1-255" fmla="*/ 218480 w 295275"/>
              <a:gd name="connsiteY1-256" fmla="*/ 17025 h 599179"/>
              <a:gd name="connsiteX2-257" fmla="*/ 263922 w 295275"/>
              <a:gd name="connsiteY2-258" fmla="*/ 59952 h 599179"/>
              <a:gd name="connsiteX3-259" fmla="*/ 275967 w 295275"/>
              <a:gd name="connsiteY3-260" fmla="*/ 66705 h 599179"/>
              <a:gd name="connsiteX4-261" fmla="*/ 152376 w 295275"/>
              <a:gd name="connsiteY4-262" fmla="*/ 303904 h 599179"/>
              <a:gd name="connsiteX5-263" fmla="*/ 295275 w 295275"/>
              <a:gd name="connsiteY5-264" fmla="*/ 303904 h 599179"/>
              <a:gd name="connsiteX6-265" fmla="*/ 295275 w 295275"/>
              <a:gd name="connsiteY6-266" fmla="*/ 599179 h 599179"/>
              <a:gd name="connsiteX7-267" fmla="*/ 0 w 295275"/>
              <a:gd name="connsiteY7-268" fmla="*/ 599179 h 599179"/>
              <a:gd name="connsiteX8-269" fmla="*/ 0 w 295275"/>
              <a:gd name="connsiteY8-270" fmla="*/ 303904 h 599179"/>
              <a:gd name="connsiteX9-271" fmla="*/ 204540 w 295275"/>
              <a:gd name="connsiteY9-272" fmla="*/ 547 h 599179"/>
              <a:gd name="connsiteX10-273" fmla="*/ 207995 w 295275"/>
              <a:gd name="connsiteY10-274" fmla="*/ 0 h 599179"/>
              <a:gd name="connsiteX0-275" fmla="*/ 207995 w 295275"/>
              <a:gd name="connsiteY0-276" fmla="*/ 0 h 599179"/>
              <a:gd name="connsiteX1-277" fmla="*/ 218480 w 295275"/>
              <a:gd name="connsiteY1-278" fmla="*/ 17025 h 599179"/>
              <a:gd name="connsiteX2-279" fmla="*/ 263922 w 295275"/>
              <a:gd name="connsiteY2-280" fmla="*/ 59952 h 599179"/>
              <a:gd name="connsiteX3-281" fmla="*/ 275967 w 295275"/>
              <a:gd name="connsiteY3-282" fmla="*/ 66705 h 599179"/>
              <a:gd name="connsiteX4-283" fmla="*/ 152376 w 295275"/>
              <a:gd name="connsiteY4-284" fmla="*/ 303904 h 599179"/>
              <a:gd name="connsiteX5-285" fmla="*/ 295275 w 295275"/>
              <a:gd name="connsiteY5-286" fmla="*/ 303904 h 599179"/>
              <a:gd name="connsiteX6-287" fmla="*/ 295275 w 295275"/>
              <a:gd name="connsiteY6-288" fmla="*/ 599179 h 599179"/>
              <a:gd name="connsiteX7-289" fmla="*/ 0 w 295275"/>
              <a:gd name="connsiteY7-290" fmla="*/ 599179 h 599179"/>
              <a:gd name="connsiteX8-291" fmla="*/ 0 w 295275"/>
              <a:gd name="connsiteY8-292" fmla="*/ 303904 h 599179"/>
              <a:gd name="connsiteX9-293" fmla="*/ 207995 w 295275"/>
              <a:gd name="connsiteY9-294" fmla="*/ 0 h 599179"/>
              <a:gd name="connsiteX0-295" fmla="*/ 207995 w 295275"/>
              <a:gd name="connsiteY0-296" fmla="*/ 0 h 599179"/>
              <a:gd name="connsiteX1-297" fmla="*/ 218480 w 295275"/>
              <a:gd name="connsiteY1-298" fmla="*/ 17025 h 599179"/>
              <a:gd name="connsiteX2-299" fmla="*/ 263922 w 295275"/>
              <a:gd name="connsiteY2-300" fmla="*/ 59952 h 599179"/>
              <a:gd name="connsiteX3-301" fmla="*/ 275967 w 295275"/>
              <a:gd name="connsiteY3-302" fmla="*/ 66705 h 599179"/>
              <a:gd name="connsiteX4-303" fmla="*/ 152376 w 295275"/>
              <a:gd name="connsiteY4-304" fmla="*/ 303904 h 599179"/>
              <a:gd name="connsiteX5-305" fmla="*/ 295275 w 295275"/>
              <a:gd name="connsiteY5-306" fmla="*/ 303904 h 599179"/>
              <a:gd name="connsiteX6-307" fmla="*/ 295275 w 295275"/>
              <a:gd name="connsiteY6-308" fmla="*/ 599179 h 599179"/>
              <a:gd name="connsiteX7-309" fmla="*/ 0 w 295275"/>
              <a:gd name="connsiteY7-310" fmla="*/ 599179 h 599179"/>
              <a:gd name="connsiteX8-311" fmla="*/ 0 w 295275"/>
              <a:gd name="connsiteY8-312" fmla="*/ 303904 h 599179"/>
              <a:gd name="connsiteX9-313" fmla="*/ 207995 w 295275"/>
              <a:gd name="connsiteY9-314" fmla="*/ 0 h 599179"/>
              <a:gd name="connsiteX0-315" fmla="*/ 207995 w 295275"/>
              <a:gd name="connsiteY0-316" fmla="*/ 0 h 599179"/>
              <a:gd name="connsiteX1-317" fmla="*/ 218480 w 295275"/>
              <a:gd name="connsiteY1-318" fmla="*/ 17025 h 599179"/>
              <a:gd name="connsiteX2-319" fmla="*/ 263922 w 295275"/>
              <a:gd name="connsiteY2-320" fmla="*/ 59952 h 599179"/>
              <a:gd name="connsiteX3-321" fmla="*/ 275967 w 295275"/>
              <a:gd name="connsiteY3-322" fmla="*/ 66705 h 599179"/>
              <a:gd name="connsiteX4-323" fmla="*/ 152376 w 295275"/>
              <a:gd name="connsiteY4-324" fmla="*/ 303904 h 599179"/>
              <a:gd name="connsiteX5-325" fmla="*/ 295275 w 295275"/>
              <a:gd name="connsiteY5-326" fmla="*/ 303904 h 599179"/>
              <a:gd name="connsiteX6-327" fmla="*/ 295275 w 295275"/>
              <a:gd name="connsiteY6-328" fmla="*/ 599179 h 599179"/>
              <a:gd name="connsiteX7-329" fmla="*/ 0 w 295275"/>
              <a:gd name="connsiteY7-330" fmla="*/ 599179 h 599179"/>
              <a:gd name="connsiteX8-331" fmla="*/ 0 w 295275"/>
              <a:gd name="connsiteY8-332" fmla="*/ 303904 h 599179"/>
              <a:gd name="connsiteX9-333" fmla="*/ 207995 w 295275"/>
              <a:gd name="connsiteY9-334" fmla="*/ 0 h 599179"/>
              <a:gd name="connsiteX0-335" fmla="*/ 207995 w 295275"/>
              <a:gd name="connsiteY0-336" fmla="*/ 0 h 599179"/>
              <a:gd name="connsiteX1-337" fmla="*/ 218480 w 295275"/>
              <a:gd name="connsiteY1-338" fmla="*/ 17025 h 599179"/>
              <a:gd name="connsiteX2-339" fmla="*/ 263922 w 295275"/>
              <a:gd name="connsiteY2-340" fmla="*/ 59952 h 599179"/>
              <a:gd name="connsiteX3-341" fmla="*/ 275967 w 295275"/>
              <a:gd name="connsiteY3-342" fmla="*/ 66705 h 599179"/>
              <a:gd name="connsiteX4-343" fmla="*/ 152376 w 295275"/>
              <a:gd name="connsiteY4-344" fmla="*/ 303904 h 599179"/>
              <a:gd name="connsiteX5-345" fmla="*/ 295275 w 295275"/>
              <a:gd name="connsiteY5-346" fmla="*/ 303904 h 599179"/>
              <a:gd name="connsiteX6-347" fmla="*/ 295275 w 295275"/>
              <a:gd name="connsiteY6-348" fmla="*/ 599179 h 599179"/>
              <a:gd name="connsiteX7-349" fmla="*/ 0 w 295275"/>
              <a:gd name="connsiteY7-350" fmla="*/ 599179 h 599179"/>
              <a:gd name="connsiteX8-351" fmla="*/ 0 w 295275"/>
              <a:gd name="connsiteY8-352" fmla="*/ 303904 h 599179"/>
              <a:gd name="connsiteX9-353" fmla="*/ 207995 w 295275"/>
              <a:gd name="connsiteY9-354" fmla="*/ 0 h 599179"/>
              <a:gd name="connsiteX0-355" fmla="*/ 207995 w 295275"/>
              <a:gd name="connsiteY0-356" fmla="*/ 0 h 599179"/>
              <a:gd name="connsiteX1-357" fmla="*/ 218480 w 295275"/>
              <a:gd name="connsiteY1-358" fmla="*/ 17025 h 599179"/>
              <a:gd name="connsiteX2-359" fmla="*/ 263922 w 295275"/>
              <a:gd name="connsiteY2-360" fmla="*/ 59952 h 599179"/>
              <a:gd name="connsiteX3-361" fmla="*/ 275967 w 295275"/>
              <a:gd name="connsiteY3-362" fmla="*/ 66705 h 599179"/>
              <a:gd name="connsiteX4-363" fmla="*/ 152376 w 295275"/>
              <a:gd name="connsiteY4-364" fmla="*/ 303904 h 599179"/>
              <a:gd name="connsiteX5-365" fmla="*/ 295275 w 295275"/>
              <a:gd name="connsiteY5-366" fmla="*/ 303904 h 599179"/>
              <a:gd name="connsiteX6-367" fmla="*/ 295275 w 295275"/>
              <a:gd name="connsiteY6-368" fmla="*/ 599179 h 599179"/>
              <a:gd name="connsiteX7-369" fmla="*/ 0 w 295275"/>
              <a:gd name="connsiteY7-370" fmla="*/ 599179 h 599179"/>
              <a:gd name="connsiteX8-371" fmla="*/ 0 w 295275"/>
              <a:gd name="connsiteY8-372" fmla="*/ 303904 h 599179"/>
              <a:gd name="connsiteX9-373" fmla="*/ 207995 w 295275"/>
              <a:gd name="connsiteY9-374" fmla="*/ 0 h 599179"/>
              <a:gd name="connsiteX0-375" fmla="*/ 207995 w 295275"/>
              <a:gd name="connsiteY0-376" fmla="*/ 0 h 599179"/>
              <a:gd name="connsiteX1-377" fmla="*/ 218480 w 295275"/>
              <a:gd name="connsiteY1-378" fmla="*/ 17025 h 599179"/>
              <a:gd name="connsiteX2-379" fmla="*/ 263922 w 295275"/>
              <a:gd name="connsiteY2-380" fmla="*/ 59952 h 599179"/>
              <a:gd name="connsiteX3-381" fmla="*/ 275967 w 295275"/>
              <a:gd name="connsiteY3-382" fmla="*/ 66705 h 599179"/>
              <a:gd name="connsiteX4-383" fmla="*/ 152376 w 295275"/>
              <a:gd name="connsiteY4-384" fmla="*/ 303904 h 599179"/>
              <a:gd name="connsiteX5-385" fmla="*/ 295275 w 295275"/>
              <a:gd name="connsiteY5-386" fmla="*/ 303904 h 599179"/>
              <a:gd name="connsiteX6-387" fmla="*/ 295275 w 295275"/>
              <a:gd name="connsiteY6-388" fmla="*/ 599179 h 599179"/>
              <a:gd name="connsiteX7-389" fmla="*/ 0 w 295275"/>
              <a:gd name="connsiteY7-390" fmla="*/ 599179 h 599179"/>
              <a:gd name="connsiteX8-391" fmla="*/ 0 w 295275"/>
              <a:gd name="connsiteY8-392" fmla="*/ 303904 h 599179"/>
              <a:gd name="connsiteX9-393" fmla="*/ 207995 w 295275"/>
              <a:gd name="connsiteY9-394" fmla="*/ 0 h 599179"/>
              <a:gd name="connsiteX0-395" fmla="*/ 207995 w 295275"/>
              <a:gd name="connsiteY0-396" fmla="*/ 0 h 599179"/>
              <a:gd name="connsiteX1-397" fmla="*/ 218480 w 295275"/>
              <a:gd name="connsiteY1-398" fmla="*/ 17025 h 599179"/>
              <a:gd name="connsiteX2-399" fmla="*/ 263922 w 295275"/>
              <a:gd name="connsiteY2-400" fmla="*/ 59952 h 599179"/>
              <a:gd name="connsiteX3-401" fmla="*/ 275967 w 295275"/>
              <a:gd name="connsiteY3-402" fmla="*/ 66705 h 599179"/>
              <a:gd name="connsiteX4-403" fmla="*/ 152376 w 295275"/>
              <a:gd name="connsiteY4-404" fmla="*/ 303904 h 599179"/>
              <a:gd name="connsiteX5-405" fmla="*/ 295275 w 295275"/>
              <a:gd name="connsiteY5-406" fmla="*/ 303904 h 599179"/>
              <a:gd name="connsiteX6-407" fmla="*/ 295275 w 295275"/>
              <a:gd name="connsiteY6-408" fmla="*/ 599179 h 599179"/>
              <a:gd name="connsiteX7-409" fmla="*/ 0 w 295275"/>
              <a:gd name="connsiteY7-410" fmla="*/ 599179 h 599179"/>
              <a:gd name="connsiteX8-411" fmla="*/ 0 w 295275"/>
              <a:gd name="connsiteY8-412" fmla="*/ 303904 h 599179"/>
              <a:gd name="connsiteX9-413" fmla="*/ 207995 w 295275"/>
              <a:gd name="connsiteY9-414" fmla="*/ 0 h 599179"/>
              <a:gd name="connsiteX0-415" fmla="*/ 207995 w 295275"/>
              <a:gd name="connsiteY0-416" fmla="*/ 0 h 599179"/>
              <a:gd name="connsiteX1-417" fmla="*/ 218480 w 295275"/>
              <a:gd name="connsiteY1-418" fmla="*/ 17025 h 599179"/>
              <a:gd name="connsiteX2-419" fmla="*/ 263922 w 295275"/>
              <a:gd name="connsiteY2-420" fmla="*/ 59952 h 599179"/>
              <a:gd name="connsiteX3-421" fmla="*/ 275967 w 295275"/>
              <a:gd name="connsiteY3-422" fmla="*/ 66705 h 599179"/>
              <a:gd name="connsiteX4-423" fmla="*/ 152376 w 295275"/>
              <a:gd name="connsiteY4-424" fmla="*/ 303904 h 599179"/>
              <a:gd name="connsiteX5-425" fmla="*/ 295275 w 295275"/>
              <a:gd name="connsiteY5-426" fmla="*/ 303904 h 599179"/>
              <a:gd name="connsiteX6-427" fmla="*/ 295275 w 295275"/>
              <a:gd name="connsiteY6-428" fmla="*/ 599179 h 599179"/>
              <a:gd name="connsiteX7-429" fmla="*/ 0 w 295275"/>
              <a:gd name="connsiteY7-430" fmla="*/ 599179 h 599179"/>
              <a:gd name="connsiteX8-431" fmla="*/ 0 w 295275"/>
              <a:gd name="connsiteY8-432" fmla="*/ 334942 h 599179"/>
              <a:gd name="connsiteX9-433" fmla="*/ 207995 w 295275"/>
              <a:gd name="connsiteY9-434" fmla="*/ 0 h 599179"/>
              <a:gd name="connsiteX0-435" fmla="*/ 207995 w 295275"/>
              <a:gd name="connsiteY0-436" fmla="*/ 0 h 599179"/>
              <a:gd name="connsiteX1-437" fmla="*/ 218480 w 295275"/>
              <a:gd name="connsiteY1-438" fmla="*/ 17025 h 599179"/>
              <a:gd name="connsiteX2-439" fmla="*/ 263922 w 295275"/>
              <a:gd name="connsiteY2-440" fmla="*/ 59952 h 599179"/>
              <a:gd name="connsiteX3-441" fmla="*/ 275967 w 295275"/>
              <a:gd name="connsiteY3-442" fmla="*/ 66705 h 599179"/>
              <a:gd name="connsiteX4-443" fmla="*/ 152376 w 295275"/>
              <a:gd name="connsiteY4-444" fmla="*/ 303904 h 599179"/>
              <a:gd name="connsiteX5-445" fmla="*/ 295275 w 295275"/>
              <a:gd name="connsiteY5-446" fmla="*/ 303904 h 599179"/>
              <a:gd name="connsiteX6-447" fmla="*/ 295275 w 295275"/>
              <a:gd name="connsiteY6-448" fmla="*/ 599179 h 599179"/>
              <a:gd name="connsiteX7-449" fmla="*/ 0 w 295275"/>
              <a:gd name="connsiteY7-450" fmla="*/ 599179 h 599179"/>
              <a:gd name="connsiteX8-451" fmla="*/ 0 w 295275"/>
              <a:gd name="connsiteY8-452" fmla="*/ 334942 h 599179"/>
              <a:gd name="connsiteX9-453" fmla="*/ 207995 w 295275"/>
              <a:gd name="connsiteY9-454" fmla="*/ 0 h 599179"/>
              <a:gd name="connsiteX0-455" fmla="*/ 207995 w 295275"/>
              <a:gd name="connsiteY0-456" fmla="*/ 0 h 599179"/>
              <a:gd name="connsiteX1-457" fmla="*/ 218480 w 295275"/>
              <a:gd name="connsiteY1-458" fmla="*/ 17025 h 599179"/>
              <a:gd name="connsiteX2-459" fmla="*/ 263922 w 295275"/>
              <a:gd name="connsiteY2-460" fmla="*/ 59952 h 599179"/>
              <a:gd name="connsiteX3-461" fmla="*/ 275967 w 295275"/>
              <a:gd name="connsiteY3-462" fmla="*/ 66705 h 599179"/>
              <a:gd name="connsiteX4-463" fmla="*/ 152376 w 295275"/>
              <a:gd name="connsiteY4-464" fmla="*/ 303904 h 599179"/>
              <a:gd name="connsiteX5-465" fmla="*/ 295275 w 295275"/>
              <a:gd name="connsiteY5-466" fmla="*/ 303904 h 599179"/>
              <a:gd name="connsiteX6-467" fmla="*/ 295275 w 295275"/>
              <a:gd name="connsiteY6-468" fmla="*/ 599179 h 599179"/>
              <a:gd name="connsiteX7-469" fmla="*/ 0 w 295275"/>
              <a:gd name="connsiteY7-470" fmla="*/ 599179 h 599179"/>
              <a:gd name="connsiteX8-471" fmla="*/ 0 w 295275"/>
              <a:gd name="connsiteY8-472" fmla="*/ 334942 h 599179"/>
              <a:gd name="connsiteX9-473" fmla="*/ 207995 w 295275"/>
              <a:gd name="connsiteY9-474" fmla="*/ 0 h 59917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295275" h="599179">
                <a:moveTo>
                  <a:pt x="207995" y="0"/>
                </a:moveTo>
                <a:lnTo>
                  <a:pt x="218480" y="17025"/>
                </a:lnTo>
                <a:cubicBezTo>
                  <a:pt x="231034" y="32364"/>
                  <a:pt x="246314" y="46986"/>
                  <a:pt x="263922" y="59952"/>
                </a:cubicBezTo>
                <a:lnTo>
                  <a:pt x="275967" y="66705"/>
                </a:lnTo>
                <a:cubicBezTo>
                  <a:pt x="274744" y="66607"/>
                  <a:pt x="166924" y="148026"/>
                  <a:pt x="152376" y="303904"/>
                </a:cubicBezTo>
                <a:lnTo>
                  <a:pt x="295275" y="303904"/>
                </a:lnTo>
                <a:lnTo>
                  <a:pt x="295275" y="599179"/>
                </a:lnTo>
                <a:lnTo>
                  <a:pt x="0" y="599179"/>
                </a:lnTo>
                <a:lnTo>
                  <a:pt x="0" y="334942"/>
                </a:lnTo>
                <a:cubicBezTo>
                  <a:pt x="10368" y="113589"/>
                  <a:pt x="207637" y="2353"/>
                  <a:pt x="207995" y="0"/>
                </a:cubicBezTo>
                <a:close/>
              </a:path>
            </a:pathLst>
          </a:custGeom>
          <a:solidFill>
            <a:schemeClr val="accent1">
              <a:alpha val="35000"/>
            </a:schemeClr>
          </a:solidFill>
          <a:ln w="31750" cap="rnd">
            <a:noFill/>
            <a:roun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lnSpc>
                <a:spcPct val="120000"/>
              </a:lnSpc>
            </a:pP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15" name="任意多边形: 形状 14"/>
          <p:cNvSpPr>
            <a:spLocks noChangeAspect="1"/>
          </p:cNvSpPr>
          <p:nvPr>
            <p:custDataLst>
              <p:tags r:id="rId18"/>
            </p:custDataLst>
          </p:nvPr>
        </p:nvSpPr>
        <p:spPr>
          <a:xfrm rot="10800000">
            <a:off x="10997345" y="776896"/>
            <a:ext cx="282076" cy="572396"/>
          </a:xfrm>
          <a:custGeom>
            <a:avLst/>
            <a:gdLst>
              <a:gd name="connsiteX0" fmla="*/ 207995 w 295275"/>
              <a:gd name="connsiteY0" fmla="*/ 0 h 599179"/>
              <a:gd name="connsiteX1" fmla="*/ 218480 w 295275"/>
              <a:gd name="connsiteY1" fmla="*/ 17025 h 599179"/>
              <a:gd name="connsiteX2" fmla="*/ 263922 w 295275"/>
              <a:gd name="connsiteY2" fmla="*/ 59952 h 599179"/>
              <a:gd name="connsiteX3" fmla="*/ 275967 w 295275"/>
              <a:gd name="connsiteY3" fmla="*/ 66705 h 599179"/>
              <a:gd name="connsiteX4" fmla="*/ 258864 w 295275"/>
              <a:gd name="connsiteY4" fmla="*/ 77309 h 599179"/>
              <a:gd name="connsiteX5" fmla="*/ 164932 w 295275"/>
              <a:gd name="connsiteY5" fmla="*/ 229252 h 599179"/>
              <a:gd name="connsiteX6" fmla="*/ 145322 w 295275"/>
              <a:gd name="connsiteY6" fmla="*/ 303904 h 599179"/>
              <a:gd name="connsiteX7" fmla="*/ 295275 w 295275"/>
              <a:gd name="connsiteY7" fmla="*/ 303904 h 599179"/>
              <a:gd name="connsiteX8" fmla="*/ 295275 w 295275"/>
              <a:gd name="connsiteY8" fmla="*/ 599179 h 599179"/>
              <a:gd name="connsiteX9" fmla="*/ 0 w 295275"/>
              <a:gd name="connsiteY9" fmla="*/ 599179 h 599179"/>
              <a:gd name="connsiteX10" fmla="*/ 0 w 295275"/>
              <a:gd name="connsiteY10" fmla="*/ 303904 h 599179"/>
              <a:gd name="connsiteX11" fmla="*/ 5952 w 295275"/>
              <a:gd name="connsiteY11" fmla="*/ 269304 h 599179"/>
              <a:gd name="connsiteX12" fmla="*/ 204540 w 295275"/>
              <a:gd name="connsiteY12" fmla="*/ 547 h 599179"/>
              <a:gd name="connsiteX0-1" fmla="*/ 207995 w 295275"/>
              <a:gd name="connsiteY0-2" fmla="*/ 0 h 599179"/>
              <a:gd name="connsiteX1-3" fmla="*/ 218480 w 295275"/>
              <a:gd name="connsiteY1-4" fmla="*/ 17025 h 599179"/>
              <a:gd name="connsiteX2-5" fmla="*/ 263922 w 295275"/>
              <a:gd name="connsiteY2-6" fmla="*/ 59952 h 599179"/>
              <a:gd name="connsiteX3-7" fmla="*/ 275967 w 295275"/>
              <a:gd name="connsiteY3-8" fmla="*/ 66705 h 599179"/>
              <a:gd name="connsiteX4-9" fmla="*/ 258864 w 295275"/>
              <a:gd name="connsiteY4-10" fmla="*/ 77309 h 599179"/>
              <a:gd name="connsiteX5-11" fmla="*/ 164932 w 295275"/>
              <a:gd name="connsiteY5-12" fmla="*/ 229252 h 599179"/>
              <a:gd name="connsiteX6-13" fmla="*/ 152376 w 295275"/>
              <a:gd name="connsiteY6-14" fmla="*/ 303904 h 599179"/>
              <a:gd name="connsiteX7-15" fmla="*/ 295275 w 295275"/>
              <a:gd name="connsiteY7-16" fmla="*/ 303904 h 599179"/>
              <a:gd name="connsiteX8-17" fmla="*/ 295275 w 295275"/>
              <a:gd name="connsiteY8-18" fmla="*/ 599179 h 599179"/>
              <a:gd name="connsiteX9-19" fmla="*/ 0 w 295275"/>
              <a:gd name="connsiteY9-20" fmla="*/ 599179 h 599179"/>
              <a:gd name="connsiteX10-21" fmla="*/ 0 w 295275"/>
              <a:gd name="connsiteY10-22" fmla="*/ 303904 h 599179"/>
              <a:gd name="connsiteX11-23" fmla="*/ 5952 w 295275"/>
              <a:gd name="connsiteY11-24" fmla="*/ 269304 h 599179"/>
              <a:gd name="connsiteX12-25" fmla="*/ 204540 w 295275"/>
              <a:gd name="connsiteY12-26" fmla="*/ 547 h 599179"/>
              <a:gd name="connsiteX13" fmla="*/ 207995 w 295275"/>
              <a:gd name="connsiteY13" fmla="*/ 0 h 599179"/>
              <a:gd name="connsiteX0-27" fmla="*/ 207995 w 295275"/>
              <a:gd name="connsiteY0-28" fmla="*/ 0 h 599179"/>
              <a:gd name="connsiteX1-29" fmla="*/ 218480 w 295275"/>
              <a:gd name="connsiteY1-30" fmla="*/ 17025 h 599179"/>
              <a:gd name="connsiteX2-31" fmla="*/ 263922 w 295275"/>
              <a:gd name="connsiteY2-32" fmla="*/ 59952 h 599179"/>
              <a:gd name="connsiteX3-33" fmla="*/ 275967 w 295275"/>
              <a:gd name="connsiteY3-34" fmla="*/ 66705 h 599179"/>
              <a:gd name="connsiteX4-35" fmla="*/ 258864 w 295275"/>
              <a:gd name="connsiteY4-36" fmla="*/ 77309 h 599179"/>
              <a:gd name="connsiteX5-37" fmla="*/ 164932 w 295275"/>
              <a:gd name="connsiteY5-38" fmla="*/ 229252 h 599179"/>
              <a:gd name="connsiteX6-39" fmla="*/ 152376 w 295275"/>
              <a:gd name="connsiteY6-40" fmla="*/ 303904 h 599179"/>
              <a:gd name="connsiteX7-41" fmla="*/ 295275 w 295275"/>
              <a:gd name="connsiteY7-42" fmla="*/ 303904 h 599179"/>
              <a:gd name="connsiteX8-43" fmla="*/ 295275 w 295275"/>
              <a:gd name="connsiteY8-44" fmla="*/ 599179 h 599179"/>
              <a:gd name="connsiteX9-45" fmla="*/ 0 w 295275"/>
              <a:gd name="connsiteY9-46" fmla="*/ 599179 h 599179"/>
              <a:gd name="connsiteX10-47" fmla="*/ 0 w 295275"/>
              <a:gd name="connsiteY10-48" fmla="*/ 303904 h 599179"/>
              <a:gd name="connsiteX11-49" fmla="*/ 5952 w 295275"/>
              <a:gd name="connsiteY11-50" fmla="*/ 269304 h 599179"/>
              <a:gd name="connsiteX12-51" fmla="*/ 204540 w 295275"/>
              <a:gd name="connsiteY12-52" fmla="*/ 547 h 599179"/>
              <a:gd name="connsiteX13-53" fmla="*/ 207995 w 295275"/>
              <a:gd name="connsiteY13-54" fmla="*/ 0 h 599179"/>
              <a:gd name="connsiteX0-55" fmla="*/ 207995 w 295275"/>
              <a:gd name="connsiteY0-56" fmla="*/ 0 h 599179"/>
              <a:gd name="connsiteX1-57" fmla="*/ 218480 w 295275"/>
              <a:gd name="connsiteY1-58" fmla="*/ 17025 h 599179"/>
              <a:gd name="connsiteX2-59" fmla="*/ 263922 w 295275"/>
              <a:gd name="connsiteY2-60" fmla="*/ 59952 h 599179"/>
              <a:gd name="connsiteX3-61" fmla="*/ 275967 w 295275"/>
              <a:gd name="connsiteY3-62" fmla="*/ 66705 h 599179"/>
              <a:gd name="connsiteX4-63" fmla="*/ 258864 w 295275"/>
              <a:gd name="connsiteY4-64" fmla="*/ 77309 h 599179"/>
              <a:gd name="connsiteX5-65" fmla="*/ 164932 w 295275"/>
              <a:gd name="connsiteY5-66" fmla="*/ 229252 h 599179"/>
              <a:gd name="connsiteX6-67" fmla="*/ 152376 w 295275"/>
              <a:gd name="connsiteY6-68" fmla="*/ 303904 h 599179"/>
              <a:gd name="connsiteX7-69" fmla="*/ 295275 w 295275"/>
              <a:gd name="connsiteY7-70" fmla="*/ 303904 h 599179"/>
              <a:gd name="connsiteX8-71" fmla="*/ 295275 w 295275"/>
              <a:gd name="connsiteY8-72" fmla="*/ 599179 h 599179"/>
              <a:gd name="connsiteX9-73" fmla="*/ 0 w 295275"/>
              <a:gd name="connsiteY9-74" fmla="*/ 599179 h 599179"/>
              <a:gd name="connsiteX10-75" fmla="*/ 0 w 295275"/>
              <a:gd name="connsiteY10-76" fmla="*/ 303904 h 599179"/>
              <a:gd name="connsiteX11-77" fmla="*/ 5952 w 295275"/>
              <a:gd name="connsiteY11-78" fmla="*/ 269304 h 599179"/>
              <a:gd name="connsiteX12-79" fmla="*/ 204540 w 295275"/>
              <a:gd name="connsiteY12-80" fmla="*/ 547 h 599179"/>
              <a:gd name="connsiteX13-81" fmla="*/ 207995 w 295275"/>
              <a:gd name="connsiteY13-82" fmla="*/ 0 h 599179"/>
              <a:gd name="connsiteX0-83" fmla="*/ 207995 w 295275"/>
              <a:gd name="connsiteY0-84" fmla="*/ 0 h 599179"/>
              <a:gd name="connsiteX1-85" fmla="*/ 218480 w 295275"/>
              <a:gd name="connsiteY1-86" fmla="*/ 17025 h 599179"/>
              <a:gd name="connsiteX2-87" fmla="*/ 263922 w 295275"/>
              <a:gd name="connsiteY2-88" fmla="*/ 59952 h 599179"/>
              <a:gd name="connsiteX3-89" fmla="*/ 275967 w 295275"/>
              <a:gd name="connsiteY3-90" fmla="*/ 66705 h 599179"/>
              <a:gd name="connsiteX4-91" fmla="*/ 258864 w 295275"/>
              <a:gd name="connsiteY4-92" fmla="*/ 77309 h 599179"/>
              <a:gd name="connsiteX5-93" fmla="*/ 152376 w 295275"/>
              <a:gd name="connsiteY5-94" fmla="*/ 303904 h 599179"/>
              <a:gd name="connsiteX6-95" fmla="*/ 295275 w 295275"/>
              <a:gd name="connsiteY6-96" fmla="*/ 303904 h 599179"/>
              <a:gd name="connsiteX7-97" fmla="*/ 295275 w 295275"/>
              <a:gd name="connsiteY7-98" fmla="*/ 599179 h 599179"/>
              <a:gd name="connsiteX8-99" fmla="*/ 0 w 295275"/>
              <a:gd name="connsiteY8-100" fmla="*/ 599179 h 599179"/>
              <a:gd name="connsiteX9-101" fmla="*/ 0 w 295275"/>
              <a:gd name="connsiteY9-102" fmla="*/ 303904 h 599179"/>
              <a:gd name="connsiteX10-103" fmla="*/ 5952 w 295275"/>
              <a:gd name="connsiteY10-104" fmla="*/ 269304 h 599179"/>
              <a:gd name="connsiteX11-105" fmla="*/ 204540 w 295275"/>
              <a:gd name="connsiteY11-106" fmla="*/ 547 h 599179"/>
              <a:gd name="connsiteX12-107" fmla="*/ 207995 w 295275"/>
              <a:gd name="connsiteY12-108" fmla="*/ 0 h 599179"/>
              <a:gd name="connsiteX0-109" fmla="*/ 207995 w 295275"/>
              <a:gd name="connsiteY0-110" fmla="*/ 0 h 599179"/>
              <a:gd name="connsiteX1-111" fmla="*/ 218480 w 295275"/>
              <a:gd name="connsiteY1-112" fmla="*/ 17025 h 599179"/>
              <a:gd name="connsiteX2-113" fmla="*/ 263922 w 295275"/>
              <a:gd name="connsiteY2-114" fmla="*/ 59952 h 599179"/>
              <a:gd name="connsiteX3-115" fmla="*/ 275967 w 295275"/>
              <a:gd name="connsiteY3-116" fmla="*/ 66705 h 599179"/>
              <a:gd name="connsiteX4-117" fmla="*/ 258864 w 295275"/>
              <a:gd name="connsiteY4-118" fmla="*/ 77309 h 599179"/>
              <a:gd name="connsiteX5-119" fmla="*/ 152376 w 295275"/>
              <a:gd name="connsiteY5-120" fmla="*/ 303904 h 599179"/>
              <a:gd name="connsiteX6-121" fmla="*/ 295275 w 295275"/>
              <a:gd name="connsiteY6-122" fmla="*/ 303904 h 599179"/>
              <a:gd name="connsiteX7-123" fmla="*/ 295275 w 295275"/>
              <a:gd name="connsiteY7-124" fmla="*/ 599179 h 599179"/>
              <a:gd name="connsiteX8-125" fmla="*/ 0 w 295275"/>
              <a:gd name="connsiteY8-126" fmla="*/ 599179 h 599179"/>
              <a:gd name="connsiteX9-127" fmla="*/ 0 w 295275"/>
              <a:gd name="connsiteY9-128" fmla="*/ 303904 h 599179"/>
              <a:gd name="connsiteX10-129" fmla="*/ 5952 w 295275"/>
              <a:gd name="connsiteY10-130" fmla="*/ 269304 h 599179"/>
              <a:gd name="connsiteX11-131" fmla="*/ 204540 w 295275"/>
              <a:gd name="connsiteY11-132" fmla="*/ 547 h 599179"/>
              <a:gd name="connsiteX12-133" fmla="*/ 207995 w 295275"/>
              <a:gd name="connsiteY12-134" fmla="*/ 0 h 599179"/>
              <a:gd name="connsiteX0-135" fmla="*/ 207995 w 295275"/>
              <a:gd name="connsiteY0-136" fmla="*/ 0 h 599179"/>
              <a:gd name="connsiteX1-137" fmla="*/ 218480 w 295275"/>
              <a:gd name="connsiteY1-138" fmla="*/ 17025 h 599179"/>
              <a:gd name="connsiteX2-139" fmla="*/ 263922 w 295275"/>
              <a:gd name="connsiteY2-140" fmla="*/ 59952 h 599179"/>
              <a:gd name="connsiteX3-141" fmla="*/ 275967 w 295275"/>
              <a:gd name="connsiteY3-142" fmla="*/ 66705 h 599179"/>
              <a:gd name="connsiteX4-143" fmla="*/ 152376 w 295275"/>
              <a:gd name="connsiteY4-144" fmla="*/ 303904 h 599179"/>
              <a:gd name="connsiteX5-145" fmla="*/ 295275 w 295275"/>
              <a:gd name="connsiteY5-146" fmla="*/ 303904 h 599179"/>
              <a:gd name="connsiteX6-147" fmla="*/ 295275 w 295275"/>
              <a:gd name="connsiteY6-148" fmla="*/ 599179 h 599179"/>
              <a:gd name="connsiteX7-149" fmla="*/ 0 w 295275"/>
              <a:gd name="connsiteY7-150" fmla="*/ 599179 h 599179"/>
              <a:gd name="connsiteX8-151" fmla="*/ 0 w 295275"/>
              <a:gd name="connsiteY8-152" fmla="*/ 303904 h 599179"/>
              <a:gd name="connsiteX9-153" fmla="*/ 5952 w 295275"/>
              <a:gd name="connsiteY9-154" fmla="*/ 269304 h 599179"/>
              <a:gd name="connsiteX10-155" fmla="*/ 204540 w 295275"/>
              <a:gd name="connsiteY10-156" fmla="*/ 547 h 599179"/>
              <a:gd name="connsiteX11-157" fmla="*/ 207995 w 295275"/>
              <a:gd name="connsiteY11-158" fmla="*/ 0 h 599179"/>
              <a:gd name="connsiteX0-159" fmla="*/ 207995 w 295275"/>
              <a:gd name="connsiteY0-160" fmla="*/ 0 h 599179"/>
              <a:gd name="connsiteX1-161" fmla="*/ 218480 w 295275"/>
              <a:gd name="connsiteY1-162" fmla="*/ 17025 h 599179"/>
              <a:gd name="connsiteX2-163" fmla="*/ 263922 w 295275"/>
              <a:gd name="connsiteY2-164" fmla="*/ 59952 h 599179"/>
              <a:gd name="connsiteX3-165" fmla="*/ 275967 w 295275"/>
              <a:gd name="connsiteY3-166" fmla="*/ 66705 h 599179"/>
              <a:gd name="connsiteX4-167" fmla="*/ 152376 w 295275"/>
              <a:gd name="connsiteY4-168" fmla="*/ 303904 h 599179"/>
              <a:gd name="connsiteX5-169" fmla="*/ 295275 w 295275"/>
              <a:gd name="connsiteY5-170" fmla="*/ 303904 h 599179"/>
              <a:gd name="connsiteX6-171" fmla="*/ 295275 w 295275"/>
              <a:gd name="connsiteY6-172" fmla="*/ 599179 h 599179"/>
              <a:gd name="connsiteX7-173" fmla="*/ 0 w 295275"/>
              <a:gd name="connsiteY7-174" fmla="*/ 599179 h 599179"/>
              <a:gd name="connsiteX8-175" fmla="*/ 0 w 295275"/>
              <a:gd name="connsiteY8-176" fmla="*/ 303904 h 599179"/>
              <a:gd name="connsiteX9-177" fmla="*/ 5952 w 295275"/>
              <a:gd name="connsiteY9-178" fmla="*/ 269304 h 599179"/>
              <a:gd name="connsiteX10-179" fmla="*/ 204540 w 295275"/>
              <a:gd name="connsiteY10-180" fmla="*/ 547 h 599179"/>
              <a:gd name="connsiteX11-181" fmla="*/ 207995 w 295275"/>
              <a:gd name="connsiteY11-182" fmla="*/ 0 h 599179"/>
              <a:gd name="connsiteX0-183" fmla="*/ 207995 w 295275"/>
              <a:gd name="connsiteY0-184" fmla="*/ 0 h 599179"/>
              <a:gd name="connsiteX1-185" fmla="*/ 218480 w 295275"/>
              <a:gd name="connsiteY1-186" fmla="*/ 17025 h 599179"/>
              <a:gd name="connsiteX2-187" fmla="*/ 263922 w 295275"/>
              <a:gd name="connsiteY2-188" fmla="*/ 59952 h 599179"/>
              <a:gd name="connsiteX3-189" fmla="*/ 275967 w 295275"/>
              <a:gd name="connsiteY3-190" fmla="*/ 66705 h 599179"/>
              <a:gd name="connsiteX4-191" fmla="*/ 152376 w 295275"/>
              <a:gd name="connsiteY4-192" fmla="*/ 303904 h 599179"/>
              <a:gd name="connsiteX5-193" fmla="*/ 295275 w 295275"/>
              <a:gd name="connsiteY5-194" fmla="*/ 303904 h 599179"/>
              <a:gd name="connsiteX6-195" fmla="*/ 295275 w 295275"/>
              <a:gd name="connsiteY6-196" fmla="*/ 599179 h 599179"/>
              <a:gd name="connsiteX7-197" fmla="*/ 0 w 295275"/>
              <a:gd name="connsiteY7-198" fmla="*/ 599179 h 599179"/>
              <a:gd name="connsiteX8-199" fmla="*/ 0 w 295275"/>
              <a:gd name="connsiteY8-200" fmla="*/ 303904 h 599179"/>
              <a:gd name="connsiteX9-201" fmla="*/ 5952 w 295275"/>
              <a:gd name="connsiteY9-202" fmla="*/ 269304 h 599179"/>
              <a:gd name="connsiteX10-203" fmla="*/ 204540 w 295275"/>
              <a:gd name="connsiteY10-204" fmla="*/ 547 h 599179"/>
              <a:gd name="connsiteX11-205" fmla="*/ 207995 w 295275"/>
              <a:gd name="connsiteY11-206" fmla="*/ 0 h 599179"/>
              <a:gd name="connsiteX0-207" fmla="*/ 207995 w 295275"/>
              <a:gd name="connsiteY0-208" fmla="*/ 0 h 599179"/>
              <a:gd name="connsiteX1-209" fmla="*/ 218480 w 295275"/>
              <a:gd name="connsiteY1-210" fmla="*/ 17025 h 599179"/>
              <a:gd name="connsiteX2-211" fmla="*/ 263922 w 295275"/>
              <a:gd name="connsiteY2-212" fmla="*/ 59952 h 599179"/>
              <a:gd name="connsiteX3-213" fmla="*/ 275967 w 295275"/>
              <a:gd name="connsiteY3-214" fmla="*/ 66705 h 599179"/>
              <a:gd name="connsiteX4-215" fmla="*/ 152376 w 295275"/>
              <a:gd name="connsiteY4-216" fmla="*/ 303904 h 599179"/>
              <a:gd name="connsiteX5-217" fmla="*/ 295275 w 295275"/>
              <a:gd name="connsiteY5-218" fmla="*/ 303904 h 599179"/>
              <a:gd name="connsiteX6-219" fmla="*/ 295275 w 295275"/>
              <a:gd name="connsiteY6-220" fmla="*/ 599179 h 599179"/>
              <a:gd name="connsiteX7-221" fmla="*/ 0 w 295275"/>
              <a:gd name="connsiteY7-222" fmla="*/ 599179 h 599179"/>
              <a:gd name="connsiteX8-223" fmla="*/ 0 w 295275"/>
              <a:gd name="connsiteY8-224" fmla="*/ 303904 h 599179"/>
              <a:gd name="connsiteX9-225" fmla="*/ 5952 w 295275"/>
              <a:gd name="connsiteY9-226" fmla="*/ 269304 h 599179"/>
              <a:gd name="connsiteX10-227" fmla="*/ 204540 w 295275"/>
              <a:gd name="connsiteY10-228" fmla="*/ 547 h 599179"/>
              <a:gd name="connsiteX11-229" fmla="*/ 207995 w 295275"/>
              <a:gd name="connsiteY11-230" fmla="*/ 0 h 599179"/>
              <a:gd name="connsiteX0-231" fmla="*/ 207995 w 295275"/>
              <a:gd name="connsiteY0-232" fmla="*/ 0 h 599179"/>
              <a:gd name="connsiteX1-233" fmla="*/ 218480 w 295275"/>
              <a:gd name="connsiteY1-234" fmla="*/ 17025 h 599179"/>
              <a:gd name="connsiteX2-235" fmla="*/ 263922 w 295275"/>
              <a:gd name="connsiteY2-236" fmla="*/ 59952 h 599179"/>
              <a:gd name="connsiteX3-237" fmla="*/ 275967 w 295275"/>
              <a:gd name="connsiteY3-238" fmla="*/ 66705 h 599179"/>
              <a:gd name="connsiteX4-239" fmla="*/ 152376 w 295275"/>
              <a:gd name="connsiteY4-240" fmla="*/ 303904 h 599179"/>
              <a:gd name="connsiteX5-241" fmla="*/ 295275 w 295275"/>
              <a:gd name="connsiteY5-242" fmla="*/ 303904 h 599179"/>
              <a:gd name="connsiteX6-243" fmla="*/ 295275 w 295275"/>
              <a:gd name="connsiteY6-244" fmla="*/ 599179 h 599179"/>
              <a:gd name="connsiteX7-245" fmla="*/ 0 w 295275"/>
              <a:gd name="connsiteY7-246" fmla="*/ 599179 h 599179"/>
              <a:gd name="connsiteX8-247" fmla="*/ 0 w 295275"/>
              <a:gd name="connsiteY8-248" fmla="*/ 303904 h 599179"/>
              <a:gd name="connsiteX9-249" fmla="*/ 204540 w 295275"/>
              <a:gd name="connsiteY9-250" fmla="*/ 547 h 599179"/>
              <a:gd name="connsiteX10-251" fmla="*/ 207995 w 295275"/>
              <a:gd name="connsiteY10-252" fmla="*/ 0 h 599179"/>
              <a:gd name="connsiteX0-253" fmla="*/ 207995 w 295275"/>
              <a:gd name="connsiteY0-254" fmla="*/ 0 h 599179"/>
              <a:gd name="connsiteX1-255" fmla="*/ 218480 w 295275"/>
              <a:gd name="connsiteY1-256" fmla="*/ 17025 h 599179"/>
              <a:gd name="connsiteX2-257" fmla="*/ 263922 w 295275"/>
              <a:gd name="connsiteY2-258" fmla="*/ 59952 h 599179"/>
              <a:gd name="connsiteX3-259" fmla="*/ 275967 w 295275"/>
              <a:gd name="connsiteY3-260" fmla="*/ 66705 h 599179"/>
              <a:gd name="connsiteX4-261" fmla="*/ 152376 w 295275"/>
              <a:gd name="connsiteY4-262" fmla="*/ 303904 h 599179"/>
              <a:gd name="connsiteX5-263" fmla="*/ 295275 w 295275"/>
              <a:gd name="connsiteY5-264" fmla="*/ 303904 h 599179"/>
              <a:gd name="connsiteX6-265" fmla="*/ 295275 w 295275"/>
              <a:gd name="connsiteY6-266" fmla="*/ 599179 h 599179"/>
              <a:gd name="connsiteX7-267" fmla="*/ 0 w 295275"/>
              <a:gd name="connsiteY7-268" fmla="*/ 599179 h 599179"/>
              <a:gd name="connsiteX8-269" fmla="*/ 0 w 295275"/>
              <a:gd name="connsiteY8-270" fmla="*/ 303904 h 599179"/>
              <a:gd name="connsiteX9-271" fmla="*/ 204540 w 295275"/>
              <a:gd name="connsiteY9-272" fmla="*/ 547 h 599179"/>
              <a:gd name="connsiteX10-273" fmla="*/ 207995 w 295275"/>
              <a:gd name="connsiteY10-274" fmla="*/ 0 h 599179"/>
              <a:gd name="connsiteX0-275" fmla="*/ 207995 w 295275"/>
              <a:gd name="connsiteY0-276" fmla="*/ 0 h 599179"/>
              <a:gd name="connsiteX1-277" fmla="*/ 218480 w 295275"/>
              <a:gd name="connsiteY1-278" fmla="*/ 17025 h 599179"/>
              <a:gd name="connsiteX2-279" fmla="*/ 263922 w 295275"/>
              <a:gd name="connsiteY2-280" fmla="*/ 59952 h 599179"/>
              <a:gd name="connsiteX3-281" fmla="*/ 275967 w 295275"/>
              <a:gd name="connsiteY3-282" fmla="*/ 66705 h 599179"/>
              <a:gd name="connsiteX4-283" fmla="*/ 152376 w 295275"/>
              <a:gd name="connsiteY4-284" fmla="*/ 303904 h 599179"/>
              <a:gd name="connsiteX5-285" fmla="*/ 295275 w 295275"/>
              <a:gd name="connsiteY5-286" fmla="*/ 303904 h 599179"/>
              <a:gd name="connsiteX6-287" fmla="*/ 295275 w 295275"/>
              <a:gd name="connsiteY6-288" fmla="*/ 599179 h 599179"/>
              <a:gd name="connsiteX7-289" fmla="*/ 0 w 295275"/>
              <a:gd name="connsiteY7-290" fmla="*/ 599179 h 599179"/>
              <a:gd name="connsiteX8-291" fmla="*/ 0 w 295275"/>
              <a:gd name="connsiteY8-292" fmla="*/ 303904 h 599179"/>
              <a:gd name="connsiteX9-293" fmla="*/ 207995 w 295275"/>
              <a:gd name="connsiteY9-294" fmla="*/ 0 h 599179"/>
              <a:gd name="connsiteX0-295" fmla="*/ 207995 w 295275"/>
              <a:gd name="connsiteY0-296" fmla="*/ 0 h 599179"/>
              <a:gd name="connsiteX1-297" fmla="*/ 218480 w 295275"/>
              <a:gd name="connsiteY1-298" fmla="*/ 17025 h 599179"/>
              <a:gd name="connsiteX2-299" fmla="*/ 263922 w 295275"/>
              <a:gd name="connsiteY2-300" fmla="*/ 59952 h 599179"/>
              <a:gd name="connsiteX3-301" fmla="*/ 275967 w 295275"/>
              <a:gd name="connsiteY3-302" fmla="*/ 66705 h 599179"/>
              <a:gd name="connsiteX4-303" fmla="*/ 152376 w 295275"/>
              <a:gd name="connsiteY4-304" fmla="*/ 303904 h 599179"/>
              <a:gd name="connsiteX5-305" fmla="*/ 295275 w 295275"/>
              <a:gd name="connsiteY5-306" fmla="*/ 303904 h 599179"/>
              <a:gd name="connsiteX6-307" fmla="*/ 295275 w 295275"/>
              <a:gd name="connsiteY6-308" fmla="*/ 599179 h 599179"/>
              <a:gd name="connsiteX7-309" fmla="*/ 0 w 295275"/>
              <a:gd name="connsiteY7-310" fmla="*/ 599179 h 599179"/>
              <a:gd name="connsiteX8-311" fmla="*/ 0 w 295275"/>
              <a:gd name="connsiteY8-312" fmla="*/ 303904 h 599179"/>
              <a:gd name="connsiteX9-313" fmla="*/ 207995 w 295275"/>
              <a:gd name="connsiteY9-314" fmla="*/ 0 h 599179"/>
              <a:gd name="connsiteX0-315" fmla="*/ 207995 w 295275"/>
              <a:gd name="connsiteY0-316" fmla="*/ 0 h 599179"/>
              <a:gd name="connsiteX1-317" fmla="*/ 218480 w 295275"/>
              <a:gd name="connsiteY1-318" fmla="*/ 17025 h 599179"/>
              <a:gd name="connsiteX2-319" fmla="*/ 263922 w 295275"/>
              <a:gd name="connsiteY2-320" fmla="*/ 59952 h 599179"/>
              <a:gd name="connsiteX3-321" fmla="*/ 275967 w 295275"/>
              <a:gd name="connsiteY3-322" fmla="*/ 66705 h 599179"/>
              <a:gd name="connsiteX4-323" fmla="*/ 152376 w 295275"/>
              <a:gd name="connsiteY4-324" fmla="*/ 303904 h 599179"/>
              <a:gd name="connsiteX5-325" fmla="*/ 295275 w 295275"/>
              <a:gd name="connsiteY5-326" fmla="*/ 303904 h 599179"/>
              <a:gd name="connsiteX6-327" fmla="*/ 295275 w 295275"/>
              <a:gd name="connsiteY6-328" fmla="*/ 599179 h 599179"/>
              <a:gd name="connsiteX7-329" fmla="*/ 0 w 295275"/>
              <a:gd name="connsiteY7-330" fmla="*/ 599179 h 599179"/>
              <a:gd name="connsiteX8-331" fmla="*/ 0 w 295275"/>
              <a:gd name="connsiteY8-332" fmla="*/ 303904 h 599179"/>
              <a:gd name="connsiteX9-333" fmla="*/ 207995 w 295275"/>
              <a:gd name="connsiteY9-334" fmla="*/ 0 h 599179"/>
              <a:gd name="connsiteX0-335" fmla="*/ 207995 w 295275"/>
              <a:gd name="connsiteY0-336" fmla="*/ 0 h 599179"/>
              <a:gd name="connsiteX1-337" fmla="*/ 218480 w 295275"/>
              <a:gd name="connsiteY1-338" fmla="*/ 17025 h 599179"/>
              <a:gd name="connsiteX2-339" fmla="*/ 263922 w 295275"/>
              <a:gd name="connsiteY2-340" fmla="*/ 59952 h 599179"/>
              <a:gd name="connsiteX3-341" fmla="*/ 275967 w 295275"/>
              <a:gd name="connsiteY3-342" fmla="*/ 66705 h 599179"/>
              <a:gd name="connsiteX4-343" fmla="*/ 152376 w 295275"/>
              <a:gd name="connsiteY4-344" fmla="*/ 303904 h 599179"/>
              <a:gd name="connsiteX5-345" fmla="*/ 295275 w 295275"/>
              <a:gd name="connsiteY5-346" fmla="*/ 303904 h 599179"/>
              <a:gd name="connsiteX6-347" fmla="*/ 295275 w 295275"/>
              <a:gd name="connsiteY6-348" fmla="*/ 599179 h 599179"/>
              <a:gd name="connsiteX7-349" fmla="*/ 0 w 295275"/>
              <a:gd name="connsiteY7-350" fmla="*/ 599179 h 599179"/>
              <a:gd name="connsiteX8-351" fmla="*/ 0 w 295275"/>
              <a:gd name="connsiteY8-352" fmla="*/ 303904 h 599179"/>
              <a:gd name="connsiteX9-353" fmla="*/ 207995 w 295275"/>
              <a:gd name="connsiteY9-354" fmla="*/ 0 h 599179"/>
              <a:gd name="connsiteX0-355" fmla="*/ 207995 w 295275"/>
              <a:gd name="connsiteY0-356" fmla="*/ 0 h 599179"/>
              <a:gd name="connsiteX1-357" fmla="*/ 218480 w 295275"/>
              <a:gd name="connsiteY1-358" fmla="*/ 17025 h 599179"/>
              <a:gd name="connsiteX2-359" fmla="*/ 263922 w 295275"/>
              <a:gd name="connsiteY2-360" fmla="*/ 59952 h 599179"/>
              <a:gd name="connsiteX3-361" fmla="*/ 275967 w 295275"/>
              <a:gd name="connsiteY3-362" fmla="*/ 66705 h 599179"/>
              <a:gd name="connsiteX4-363" fmla="*/ 152376 w 295275"/>
              <a:gd name="connsiteY4-364" fmla="*/ 303904 h 599179"/>
              <a:gd name="connsiteX5-365" fmla="*/ 295275 w 295275"/>
              <a:gd name="connsiteY5-366" fmla="*/ 303904 h 599179"/>
              <a:gd name="connsiteX6-367" fmla="*/ 295275 w 295275"/>
              <a:gd name="connsiteY6-368" fmla="*/ 599179 h 599179"/>
              <a:gd name="connsiteX7-369" fmla="*/ 0 w 295275"/>
              <a:gd name="connsiteY7-370" fmla="*/ 599179 h 599179"/>
              <a:gd name="connsiteX8-371" fmla="*/ 0 w 295275"/>
              <a:gd name="connsiteY8-372" fmla="*/ 303904 h 599179"/>
              <a:gd name="connsiteX9-373" fmla="*/ 207995 w 295275"/>
              <a:gd name="connsiteY9-374" fmla="*/ 0 h 599179"/>
              <a:gd name="connsiteX0-375" fmla="*/ 207995 w 295275"/>
              <a:gd name="connsiteY0-376" fmla="*/ 0 h 599179"/>
              <a:gd name="connsiteX1-377" fmla="*/ 218480 w 295275"/>
              <a:gd name="connsiteY1-378" fmla="*/ 17025 h 599179"/>
              <a:gd name="connsiteX2-379" fmla="*/ 263922 w 295275"/>
              <a:gd name="connsiteY2-380" fmla="*/ 59952 h 599179"/>
              <a:gd name="connsiteX3-381" fmla="*/ 275967 w 295275"/>
              <a:gd name="connsiteY3-382" fmla="*/ 66705 h 599179"/>
              <a:gd name="connsiteX4-383" fmla="*/ 152376 w 295275"/>
              <a:gd name="connsiteY4-384" fmla="*/ 303904 h 599179"/>
              <a:gd name="connsiteX5-385" fmla="*/ 295275 w 295275"/>
              <a:gd name="connsiteY5-386" fmla="*/ 303904 h 599179"/>
              <a:gd name="connsiteX6-387" fmla="*/ 295275 w 295275"/>
              <a:gd name="connsiteY6-388" fmla="*/ 599179 h 599179"/>
              <a:gd name="connsiteX7-389" fmla="*/ 0 w 295275"/>
              <a:gd name="connsiteY7-390" fmla="*/ 599179 h 599179"/>
              <a:gd name="connsiteX8-391" fmla="*/ 0 w 295275"/>
              <a:gd name="connsiteY8-392" fmla="*/ 303904 h 599179"/>
              <a:gd name="connsiteX9-393" fmla="*/ 207995 w 295275"/>
              <a:gd name="connsiteY9-394" fmla="*/ 0 h 599179"/>
              <a:gd name="connsiteX0-395" fmla="*/ 207995 w 295275"/>
              <a:gd name="connsiteY0-396" fmla="*/ 0 h 599179"/>
              <a:gd name="connsiteX1-397" fmla="*/ 218480 w 295275"/>
              <a:gd name="connsiteY1-398" fmla="*/ 17025 h 599179"/>
              <a:gd name="connsiteX2-399" fmla="*/ 263922 w 295275"/>
              <a:gd name="connsiteY2-400" fmla="*/ 59952 h 599179"/>
              <a:gd name="connsiteX3-401" fmla="*/ 275967 w 295275"/>
              <a:gd name="connsiteY3-402" fmla="*/ 66705 h 599179"/>
              <a:gd name="connsiteX4-403" fmla="*/ 152376 w 295275"/>
              <a:gd name="connsiteY4-404" fmla="*/ 303904 h 599179"/>
              <a:gd name="connsiteX5-405" fmla="*/ 295275 w 295275"/>
              <a:gd name="connsiteY5-406" fmla="*/ 303904 h 599179"/>
              <a:gd name="connsiteX6-407" fmla="*/ 295275 w 295275"/>
              <a:gd name="connsiteY6-408" fmla="*/ 599179 h 599179"/>
              <a:gd name="connsiteX7-409" fmla="*/ 0 w 295275"/>
              <a:gd name="connsiteY7-410" fmla="*/ 599179 h 599179"/>
              <a:gd name="connsiteX8-411" fmla="*/ 0 w 295275"/>
              <a:gd name="connsiteY8-412" fmla="*/ 303904 h 599179"/>
              <a:gd name="connsiteX9-413" fmla="*/ 207995 w 295275"/>
              <a:gd name="connsiteY9-414" fmla="*/ 0 h 599179"/>
              <a:gd name="connsiteX0-415" fmla="*/ 207995 w 295275"/>
              <a:gd name="connsiteY0-416" fmla="*/ 0 h 599179"/>
              <a:gd name="connsiteX1-417" fmla="*/ 218480 w 295275"/>
              <a:gd name="connsiteY1-418" fmla="*/ 17025 h 599179"/>
              <a:gd name="connsiteX2-419" fmla="*/ 263922 w 295275"/>
              <a:gd name="connsiteY2-420" fmla="*/ 59952 h 599179"/>
              <a:gd name="connsiteX3-421" fmla="*/ 275967 w 295275"/>
              <a:gd name="connsiteY3-422" fmla="*/ 66705 h 599179"/>
              <a:gd name="connsiteX4-423" fmla="*/ 152376 w 295275"/>
              <a:gd name="connsiteY4-424" fmla="*/ 303904 h 599179"/>
              <a:gd name="connsiteX5-425" fmla="*/ 295275 w 295275"/>
              <a:gd name="connsiteY5-426" fmla="*/ 303904 h 599179"/>
              <a:gd name="connsiteX6-427" fmla="*/ 295275 w 295275"/>
              <a:gd name="connsiteY6-428" fmla="*/ 599179 h 599179"/>
              <a:gd name="connsiteX7-429" fmla="*/ 0 w 295275"/>
              <a:gd name="connsiteY7-430" fmla="*/ 599179 h 599179"/>
              <a:gd name="connsiteX8-431" fmla="*/ 0 w 295275"/>
              <a:gd name="connsiteY8-432" fmla="*/ 334942 h 599179"/>
              <a:gd name="connsiteX9-433" fmla="*/ 207995 w 295275"/>
              <a:gd name="connsiteY9-434" fmla="*/ 0 h 599179"/>
              <a:gd name="connsiteX0-435" fmla="*/ 207995 w 295275"/>
              <a:gd name="connsiteY0-436" fmla="*/ 0 h 599179"/>
              <a:gd name="connsiteX1-437" fmla="*/ 218480 w 295275"/>
              <a:gd name="connsiteY1-438" fmla="*/ 17025 h 599179"/>
              <a:gd name="connsiteX2-439" fmla="*/ 263922 w 295275"/>
              <a:gd name="connsiteY2-440" fmla="*/ 59952 h 599179"/>
              <a:gd name="connsiteX3-441" fmla="*/ 275967 w 295275"/>
              <a:gd name="connsiteY3-442" fmla="*/ 66705 h 599179"/>
              <a:gd name="connsiteX4-443" fmla="*/ 152376 w 295275"/>
              <a:gd name="connsiteY4-444" fmla="*/ 303904 h 599179"/>
              <a:gd name="connsiteX5-445" fmla="*/ 295275 w 295275"/>
              <a:gd name="connsiteY5-446" fmla="*/ 303904 h 599179"/>
              <a:gd name="connsiteX6-447" fmla="*/ 295275 w 295275"/>
              <a:gd name="connsiteY6-448" fmla="*/ 599179 h 599179"/>
              <a:gd name="connsiteX7-449" fmla="*/ 0 w 295275"/>
              <a:gd name="connsiteY7-450" fmla="*/ 599179 h 599179"/>
              <a:gd name="connsiteX8-451" fmla="*/ 0 w 295275"/>
              <a:gd name="connsiteY8-452" fmla="*/ 334942 h 599179"/>
              <a:gd name="connsiteX9-453" fmla="*/ 207995 w 295275"/>
              <a:gd name="connsiteY9-454" fmla="*/ 0 h 599179"/>
              <a:gd name="connsiteX0-455" fmla="*/ 207995 w 295275"/>
              <a:gd name="connsiteY0-456" fmla="*/ 0 h 599179"/>
              <a:gd name="connsiteX1-457" fmla="*/ 218480 w 295275"/>
              <a:gd name="connsiteY1-458" fmla="*/ 17025 h 599179"/>
              <a:gd name="connsiteX2-459" fmla="*/ 263922 w 295275"/>
              <a:gd name="connsiteY2-460" fmla="*/ 59952 h 599179"/>
              <a:gd name="connsiteX3-461" fmla="*/ 275967 w 295275"/>
              <a:gd name="connsiteY3-462" fmla="*/ 66705 h 599179"/>
              <a:gd name="connsiteX4-463" fmla="*/ 152376 w 295275"/>
              <a:gd name="connsiteY4-464" fmla="*/ 303904 h 599179"/>
              <a:gd name="connsiteX5-465" fmla="*/ 295275 w 295275"/>
              <a:gd name="connsiteY5-466" fmla="*/ 303904 h 599179"/>
              <a:gd name="connsiteX6-467" fmla="*/ 295275 w 295275"/>
              <a:gd name="connsiteY6-468" fmla="*/ 599179 h 599179"/>
              <a:gd name="connsiteX7-469" fmla="*/ 0 w 295275"/>
              <a:gd name="connsiteY7-470" fmla="*/ 599179 h 599179"/>
              <a:gd name="connsiteX8-471" fmla="*/ 0 w 295275"/>
              <a:gd name="connsiteY8-472" fmla="*/ 334942 h 599179"/>
              <a:gd name="connsiteX9-473" fmla="*/ 207995 w 295275"/>
              <a:gd name="connsiteY9-474" fmla="*/ 0 h 59917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295275" h="599179">
                <a:moveTo>
                  <a:pt x="207995" y="0"/>
                </a:moveTo>
                <a:lnTo>
                  <a:pt x="218480" y="17025"/>
                </a:lnTo>
                <a:cubicBezTo>
                  <a:pt x="231034" y="32364"/>
                  <a:pt x="246314" y="46986"/>
                  <a:pt x="263922" y="59952"/>
                </a:cubicBezTo>
                <a:lnTo>
                  <a:pt x="275967" y="66705"/>
                </a:lnTo>
                <a:cubicBezTo>
                  <a:pt x="274744" y="66607"/>
                  <a:pt x="166924" y="148026"/>
                  <a:pt x="152376" y="303904"/>
                </a:cubicBezTo>
                <a:lnTo>
                  <a:pt x="295275" y="303904"/>
                </a:lnTo>
                <a:lnTo>
                  <a:pt x="295275" y="599179"/>
                </a:lnTo>
                <a:lnTo>
                  <a:pt x="0" y="599179"/>
                </a:lnTo>
                <a:lnTo>
                  <a:pt x="0" y="334942"/>
                </a:lnTo>
                <a:cubicBezTo>
                  <a:pt x="10368" y="113589"/>
                  <a:pt x="207637" y="2353"/>
                  <a:pt x="207995" y="0"/>
                </a:cubicBezTo>
                <a:close/>
              </a:path>
            </a:pathLst>
          </a:custGeom>
          <a:solidFill>
            <a:schemeClr val="accent1">
              <a:alpha val="35000"/>
            </a:schemeClr>
          </a:solidFill>
          <a:ln w="31750" cap="rnd">
            <a:noFill/>
            <a:roun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lnSpc>
                <a:spcPct val="120000"/>
              </a:lnSpc>
            </a:pP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12" name="任意多边形: 形状 11"/>
          <p:cNvSpPr>
            <a:spLocks noChangeAspect="1"/>
          </p:cNvSpPr>
          <p:nvPr>
            <p:custDataLst>
              <p:tags r:id="rId19"/>
            </p:custDataLst>
          </p:nvPr>
        </p:nvSpPr>
        <p:spPr>
          <a:xfrm rot="10800000">
            <a:off x="11270350" y="676012"/>
            <a:ext cx="282076" cy="572396"/>
          </a:xfrm>
          <a:custGeom>
            <a:avLst/>
            <a:gdLst>
              <a:gd name="connsiteX0" fmla="*/ 207995 w 295275"/>
              <a:gd name="connsiteY0" fmla="*/ 0 h 599179"/>
              <a:gd name="connsiteX1" fmla="*/ 218480 w 295275"/>
              <a:gd name="connsiteY1" fmla="*/ 17025 h 599179"/>
              <a:gd name="connsiteX2" fmla="*/ 263922 w 295275"/>
              <a:gd name="connsiteY2" fmla="*/ 59952 h 599179"/>
              <a:gd name="connsiteX3" fmla="*/ 275967 w 295275"/>
              <a:gd name="connsiteY3" fmla="*/ 66705 h 599179"/>
              <a:gd name="connsiteX4" fmla="*/ 258864 w 295275"/>
              <a:gd name="connsiteY4" fmla="*/ 77309 h 599179"/>
              <a:gd name="connsiteX5" fmla="*/ 164932 w 295275"/>
              <a:gd name="connsiteY5" fmla="*/ 229252 h 599179"/>
              <a:gd name="connsiteX6" fmla="*/ 145322 w 295275"/>
              <a:gd name="connsiteY6" fmla="*/ 303904 h 599179"/>
              <a:gd name="connsiteX7" fmla="*/ 295275 w 295275"/>
              <a:gd name="connsiteY7" fmla="*/ 303904 h 599179"/>
              <a:gd name="connsiteX8" fmla="*/ 295275 w 295275"/>
              <a:gd name="connsiteY8" fmla="*/ 599179 h 599179"/>
              <a:gd name="connsiteX9" fmla="*/ 0 w 295275"/>
              <a:gd name="connsiteY9" fmla="*/ 599179 h 599179"/>
              <a:gd name="connsiteX10" fmla="*/ 0 w 295275"/>
              <a:gd name="connsiteY10" fmla="*/ 303904 h 599179"/>
              <a:gd name="connsiteX11" fmla="*/ 5952 w 295275"/>
              <a:gd name="connsiteY11" fmla="*/ 269304 h 599179"/>
              <a:gd name="connsiteX12" fmla="*/ 204540 w 295275"/>
              <a:gd name="connsiteY12" fmla="*/ 547 h 599179"/>
              <a:gd name="connsiteX0-1" fmla="*/ 207995 w 295275"/>
              <a:gd name="connsiteY0-2" fmla="*/ 0 h 599179"/>
              <a:gd name="connsiteX1-3" fmla="*/ 218480 w 295275"/>
              <a:gd name="connsiteY1-4" fmla="*/ 17025 h 599179"/>
              <a:gd name="connsiteX2-5" fmla="*/ 263922 w 295275"/>
              <a:gd name="connsiteY2-6" fmla="*/ 59952 h 599179"/>
              <a:gd name="connsiteX3-7" fmla="*/ 275967 w 295275"/>
              <a:gd name="connsiteY3-8" fmla="*/ 66705 h 599179"/>
              <a:gd name="connsiteX4-9" fmla="*/ 258864 w 295275"/>
              <a:gd name="connsiteY4-10" fmla="*/ 77309 h 599179"/>
              <a:gd name="connsiteX5-11" fmla="*/ 164932 w 295275"/>
              <a:gd name="connsiteY5-12" fmla="*/ 229252 h 599179"/>
              <a:gd name="connsiteX6-13" fmla="*/ 152376 w 295275"/>
              <a:gd name="connsiteY6-14" fmla="*/ 303904 h 599179"/>
              <a:gd name="connsiteX7-15" fmla="*/ 295275 w 295275"/>
              <a:gd name="connsiteY7-16" fmla="*/ 303904 h 599179"/>
              <a:gd name="connsiteX8-17" fmla="*/ 295275 w 295275"/>
              <a:gd name="connsiteY8-18" fmla="*/ 599179 h 599179"/>
              <a:gd name="connsiteX9-19" fmla="*/ 0 w 295275"/>
              <a:gd name="connsiteY9-20" fmla="*/ 599179 h 599179"/>
              <a:gd name="connsiteX10-21" fmla="*/ 0 w 295275"/>
              <a:gd name="connsiteY10-22" fmla="*/ 303904 h 599179"/>
              <a:gd name="connsiteX11-23" fmla="*/ 5952 w 295275"/>
              <a:gd name="connsiteY11-24" fmla="*/ 269304 h 599179"/>
              <a:gd name="connsiteX12-25" fmla="*/ 204540 w 295275"/>
              <a:gd name="connsiteY12-26" fmla="*/ 547 h 599179"/>
              <a:gd name="connsiteX13" fmla="*/ 207995 w 295275"/>
              <a:gd name="connsiteY13" fmla="*/ 0 h 599179"/>
              <a:gd name="connsiteX0-27" fmla="*/ 207995 w 295275"/>
              <a:gd name="connsiteY0-28" fmla="*/ 0 h 599179"/>
              <a:gd name="connsiteX1-29" fmla="*/ 218480 w 295275"/>
              <a:gd name="connsiteY1-30" fmla="*/ 17025 h 599179"/>
              <a:gd name="connsiteX2-31" fmla="*/ 263922 w 295275"/>
              <a:gd name="connsiteY2-32" fmla="*/ 59952 h 599179"/>
              <a:gd name="connsiteX3-33" fmla="*/ 275967 w 295275"/>
              <a:gd name="connsiteY3-34" fmla="*/ 66705 h 599179"/>
              <a:gd name="connsiteX4-35" fmla="*/ 258864 w 295275"/>
              <a:gd name="connsiteY4-36" fmla="*/ 77309 h 599179"/>
              <a:gd name="connsiteX5-37" fmla="*/ 164932 w 295275"/>
              <a:gd name="connsiteY5-38" fmla="*/ 229252 h 599179"/>
              <a:gd name="connsiteX6-39" fmla="*/ 152376 w 295275"/>
              <a:gd name="connsiteY6-40" fmla="*/ 303904 h 599179"/>
              <a:gd name="connsiteX7-41" fmla="*/ 295275 w 295275"/>
              <a:gd name="connsiteY7-42" fmla="*/ 303904 h 599179"/>
              <a:gd name="connsiteX8-43" fmla="*/ 295275 w 295275"/>
              <a:gd name="connsiteY8-44" fmla="*/ 599179 h 599179"/>
              <a:gd name="connsiteX9-45" fmla="*/ 0 w 295275"/>
              <a:gd name="connsiteY9-46" fmla="*/ 599179 h 599179"/>
              <a:gd name="connsiteX10-47" fmla="*/ 0 w 295275"/>
              <a:gd name="connsiteY10-48" fmla="*/ 303904 h 599179"/>
              <a:gd name="connsiteX11-49" fmla="*/ 5952 w 295275"/>
              <a:gd name="connsiteY11-50" fmla="*/ 269304 h 599179"/>
              <a:gd name="connsiteX12-51" fmla="*/ 204540 w 295275"/>
              <a:gd name="connsiteY12-52" fmla="*/ 547 h 599179"/>
              <a:gd name="connsiteX13-53" fmla="*/ 207995 w 295275"/>
              <a:gd name="connsiteY13-54" fmla="*/ 0 h 599179"/>
              <a:gd name="connsiteX0-55" fmla="*/ 207995 w 295275"/>
              <a:gd name="connsiteY0-56" fmla="*/ 0 h 599179"/>
              <a:gd name="connsiteX1-57" fmla="*/ 218480 w 295275"/>
              <a:gd name="connsiteY1-58" fmla="*/ 17025 h 599179"/>
              <a:gd name="connsiteX2-59" fmla="*/ 263922 w 295275"/>
              <a:gd name="connsiteY2-60" fmla="*/ 59952 h 599179"/>
              <a:gd name="connsiteX3-61" fmla="*/ 275967 w 295275"/>
              <a:gd name="connsiteY3-62" fmla="*/ 66705 h 599179"/>
              <a:gd name="connsiteX4-63" fmla="*/ 258864 w 295275"/>
              <a:gd name="connsiteY4-64" fmla="*/ 77309 h 599179"/>
              <a:gd name="connsiteX5-65" fmla="*/ 164932 w 295275"/>
              <a:gd name="connsiteY5-66" fmla="*/ 229252 h 599179"/>
              <a:gd name="connsiteX6-67" fmla="*/ 152376 w 295275"/>
              <a:gd name="connsiteY6-68" fmla="*/ 303904 h 599179"/>
              <a:gd name="connsiteX7-69" fmla="*/ 295275 w 295275"/>
              <a:gd name="connsiteY7-70" fmla="*/ 303904 h 599179"/>
              <a:gd name="connsiteX8-71" fmla="*/ 295275 w 295275"/>
              <a:gd name="connsiteY8-72" fmla="*/ 599179 h 599179"/>
              <a:gd name="connsiteX9-73" fmla="*/ 0 w 295275"/>
              <a:gd name="connsiteY9-74" fmla="*/ 599179 h 599179"/>
              <a:gd name="connsiteX10-75" fmla="*/ 0 w 295275"/>
              <a:gd name="connsiteY10-76" fmla="*/ 303904 h 599179"/>
              <a:gd name="connsiteX11-77" fmla="*/ 5952 w 295275"/>
              <a:gd name="connsiteY11-78" fmla="*/ 269304 h 599179"/>
              <a:gd name="connsiteX12-79" fmla="*/ 204540 w 295275"/>
              <a:gd name="connsiteY12-80" fmla="*/ 547 h 599179"/>
              <a:gd name="connsiteX13-81" fmla="*/ 207995 w 295275"/>
              <a:gd name="connsiteY13-82" fmla="*/ 0 h 599179"/>
              <a:gd name="connsiteX0-83" fmla="*/ 207995 w 295275"/>
              <a:gd name="connsiteY0-84" fmla="*/ 0 h 599179"/>
              <a:gd name="connsiteX1-85" fmla="*/ 218480 w 295275"/>
              <a:gd name="connsiteY1-86" fmla="*/ 17025 h 599179"/>
              <a:gd name="connsiteX2-87" fmla="*/ 263922 w 295275"/>
              <a:gd name="connsiteY2-88" fmla="*/ 59952 h 599179"/>
              <a:gd name="connsiteX3-89" fmla="*/ 275967 w 295275"/>
              <a:gd name="connsiteY3-90" fmla="*/ 66705 h 599179"/>
              <a:gd name="connsiteX4-91" fmla="*/ 258864 w 295275"/>
              <a:gd name="connsiteY4-92" fmla="*/ 77309 h 599179"/>
              <a:gd name="connsiteX5-93" fmla="*/ 152376 w 295275"/>
              <a:gd name="connsiteY5-94" fmla="*/ 303904 h 599179"/>
              <a:gd name="connsiteX6-95" fmla="*/ 295275 w 295275"/>
              <a:gd name="connsiteY6-96" fmla="*/ 303904 h 599179"/>
              <a:gd name="connsiteX7-97" fmla="*/ 295275 w 295275"/>
              <a:gd name="connsiteY7-98" fmla="*/ 599179 h 599179"/>
              <a:gd name="connsiteX8-99" fmla="*/ 0 w 295275"/>
              <a:gd name="connsiteY8-100" fmla="*/ 599179 h 599179"/>
              <a:gd name="connsiteX9-101" fmla="*/ 0 w 295275"/>
              <a:gd name="connsiteY9-102" fmla="*/ 303904 h 599179"/>
              <a:gd name="connsiteX10-103" fmla="*/ 5952 w 295275"/>
              <a:gd name="connsiteY10-104" fmla="*/ 269304 h 599179"/>
              <a:gd name="connsiteX11-105" fmla="*/ 204540 w 295275"/>
              <a:gd name="connsiteY11-106" fmla="*/ 547 h 599179"/>
              <a:gd name="connsiteX12-107" fmla="*/ 207995 w 295275"/>
              <a:gd name="connsiteY12-108" fmla="*/ 0 h 599179"/>
              <a:gd name="connsiteX0-109" fmla="*/ 207995 w 295275"/>
              <a:gd name="connsiteY0-110" fmla="*/ 0 h 599179"/>
              <a:gd name="connsiteX1-111" fmla="*/ 218480 w 295275"/>
              <a:gd name="connsiteY1-112" fmla="*/ 17025 h 599179"/>
              <a:gd name="connsiteX2-113" fmla="*/ 263922 w 295275"/>
              <a:gd name="connsiteY2-114" fmla="*/ 59952 h 599179"/>
              <a:gd name="connsiteX3-115" fmla="*/ 275967 w 295275"/>
              <a:gd name="connsiteY3-116" fmla="*/ 66705 h 599179"/>
              <a:gd name="connsiteX4-117" fmla="*/ 258864 w 295275"/>
              <a:gd name="connsiteY4-118" fmla="*/ 77309 h 599179"/>
              <a:gd name="connsiteX5-119" fmla="*/ 152376 w 295275"/>
              <a:gd name="connsiteY5-120" fmla="*/ 303904 h 599179"/>
              <a:gd name="connsiteX6-121" fmla="*/ 295275 w 295275"/>
              <a:gd name="connsiteY6-122" fmla="*/ 303904 h 599179"/>
              <a:gd name="connsiteX7-123" fmla="*/ 295275 w 295275"/>
              <a:gd name="connsiteY7-124" fmla="*/ 599179 h 599179"/>
              <a:gd name="connsiteX8-125" fmla="*/ 0 w 295275"/>
              <a:gd name="connsiteY8-126" fmla="*/ 599179 h 599179"/>
              <a:gd name="connsiteX9-127" fmla="*/ 0 w 295275"/>
              <a:gd name="connsiteY9-128" fmla="*/ 303904 h 599179"/>
              <a:gd name="connsiteX10-129" fmla="*/ 5952 w 295275"/>
              <a:gd name="connsiteY10-130" fmla="*/ 269304 h 599179"/>
              <a:gd name="connsiteX11-131" fmla="*/ 204540 w 295275"/>
              <a:gd name="connsiteY11-132" fmla="*/ 547 h 599179"/>
              <a:gd name="connsiteX12-133" fmla="*/ 207995 w 295275"/>
              <a:gd name="connsiteY12-134" fmla="*/ 0 h 599179"/>
              <a:gd name="connsiteX0-135" fmla="*/ 207995 w 295275"/>
              <a:gd name="connsiteY0-136" fmla="*/ 0 h 599179"/>
              <a:gd name="connsiteX1-137" fmla="*/ 218480 w 295275"/>
              <a:gd name="connsiteY1-138" fmla="*/ 17025 h 599179"/>
              <a:gd name="connsiteX2-139" fmla="*/ 263922 w 295275"/>
              <a:gd name="connsiteY2-140" fmla="*/ 59952 h 599179"/>
              <a:gd name="connsiteX3-141" fmla="*/ 275967 w 295275"/>
              <a:gd name="connsiteY3-142" fmla="*/ 66705 h 599179"/>
              <a:gd name="connsiteX4-143" fmla="*/ 152376 w 295275"/>
              <a:gd name="connsiteY4-144" fmla="*/ 303904 h 599179"/>
              <a:gd name="connsiteX5-145" fmla="*/ 295275 w 295275"/>
              <a:gd name="connsiteY5-146" fmla="*/ 303904 h 599179"/>
              <a:gd name="connsiteX6-147" fmla="*/ 295275 w 295275"/>
              <a:gd name="connsiteY6-148" fmla="*/ 599179 h 599179"/>
              <a:gd name="connsiteX7-149" fmla="*/ 0 w 295275"/>
              <a:gd name="connsiteY7-150" fmla="*/ 599179 h 599179"/>
              <a:gd name="connsiteX8-151" fmla="*/ 0 w 295275"/>
              <a:gd name="connsiteY8-152" fmla="*/ 303904 h 599179"/>
              <a:gd name="connsiteX9-153" fmla="*/ 5952 w 295275"/>
              <a:gd name="connsiteY9-154" fmla="*/ 269304 h 599179"/>
              <a:gd name="connsiteX10-155" fmla="*/ 204540 w 295275"/>
              <a:gd name="connsiteY10-156" fmla="*/ 547 h 599179"/>
              <a:gd name="connsiteX11-157" fmla="*/ 207995 w 295275"/>
              <a:gd name="connsiteY11-158" fmla="*/ 0 h 599179"/>
              <a:gd name="connsiteX0-159" fmla="*/ 207995 w 295275"/>
              <a:gd name="connsiteY0-160" fmla="*/ 0 h 599179"/>
              <a:gd name="connsiteX1-161" fmla="*/ 218480 w 295275"/>
              <a:gd name="connsiteY1-162" fmla="*/ 17025 h 599179"/>
              <a:gd name="connsiteX2-163" fmla="*/ 263922 w 295275"/>
              <a:gd name="connsiteY2-164" fmla="*/ 59952 h 599179"/>
              <a:gd name="connsiteX3-165" fmla="*/ 275967 w 295275"/>
              <a:gd name="connsiteY3-166" fmla="*/ 66705 h 599179"/>
              <a:gd name="connsiteX4-167" fmla="*/ 152376 w 295275"/>
              <a:gd name="connsiteY4-168" fmla="*/ 303904 h 599179"/>
              <a:gd name="connsiteX5-169" fmla="*/ 295275 w 295275"/>
              <a:gd name="connsiteY5-170" fmla="*/ 303904 h 599179"/>
              <a:gd name="connsiteX6-171" fmla="*/ 295275 w 295275"/>
              <a:gd name="connsiteY6-172" fmla="*/ 599179 h 599179"/>
              <a:gd name="connsiteX7-173" fmla="*/ 0 w 295275"/>
              <a:gd name="connsiteY7-174" fmla="*/ 599179 h 599179"/>
              <a:gd name="connsiteX8-175" fmla="*/ 0 w 295275"/>
              <a:gd name="connsiteY8-176" fmla="*/ 303904 h 599179"/>
              <a:gd name="connsiteX9-177" fmla="*/ 5952 w 295275"/>
              <a:gd name="connsiteY9-178" fmla="*/ 269304 h 599179"/>
              <a:gd name="connsiteX10-179" fmla="*/ 204540 w 295275"/>
              <a:gd name="connsiteY10-180" fmla="*/ 547 h 599179"/>
              <a:gd name="connsiteX11-181" fmla="*/ 207995 w 295275"/>
              <a:gd name="connsiteY11-182" fmla="*/ 0 h 599179"/>
              <a:gd name="connsiteX0-183" fmla="*/ 207995 w 295275"/>
              <a:gd name="connsiteY0-184" fmla="*/ 0 h 599179"/>
              <a:gd name="connsiteX1-185" fmla="*/ 218480 w 295275"/>
              <a:gd name="connsiteY1-186" fmla="*/ 17025 h 599179"/>
              <a:gd name="connsiteX2-187" fmla="*/ 263922 w 295275"/>
              <a:gd name="connsiteY2-188" fmla="*/ 59952 h 599179"/>
              <a:gd name="connsiteX3-189" fmla="*/ 275967 w 295275"/>
              <a:gd name="connsiteY3-190" fmla="*/ 66705 h 599179"/>
              <a:gd name="connsiteX4-191" fmla="*/ 152376 w 295275"/>
              <a:gd name="connsiteY4-192" fmla="*/ 303904 h 599179"/>
              <a:gd name="connsiteX5-193" fmla="*/ 295275 w 295275"/>
              <a:gd name="connsiteY5-194" fmla="*/ 303904 h 599179"/>
              <a:gd name="connsiteX6-195" fmla="*/ 295275 w 295275"/>
              <a:gd name="connsiteY6-196" fmla="*/ 599179 h 599179"/>
              <a:gd name="connsiteX7-197" fmla="*/ 0 w 295275"/>
              <a:gd name="connsiteY7-198" fmla="*/ 599179 h 599179"/>
              <a:gd name="connsiteX8-199" fmla="*/ 0 w 295275"/>
              <a:gd name="connsiteY8-200" fmla="*/ 303904 h 599179"/>
              <a:gd name="connsiteX9-201" fmla="*/ 5952 w 295275"/>
              <a:gd name="connsiteY9-202" fmla="*/ 269304 h 599179"/>
              <a:gd name="connsiteX10-203" fmla="*/ 204540 w 295275"/>
              <a:gd name="connsiteY10-204" fmla="*/ 547 h 599179"/>
              <a:gd name="connsiteX11-205" fmla="*/ 207995 w 295275"/>
              <a:gd name="connsiteY11-206" fmla="*/ 0 h 599179"/>
              <a:gd name="connsiteX0-207" fmla="*/ 207995 w 295275"/>
              <a:gd name="connsiteY0-208" fmla="*/ 0 h 599179"/>
              <a:gd name="connsiteX1-209" fmla="*/ 218480 w 295275"/>
              <a:gd name="connsiteY1-210" fmla="*/ 17025 h 599179"/>
              <a:gd name="connsiteX2-211" fmla="*/ 263922 w 295275"/>
              <a:gd name="connsiteY2-212" fmla="*/ 59952 h 599179"/>
              <a:gd name="connsiteX3-213" fmla="*/ 275967 w 295275"/>
              <a:gd name="connsiteY3-214" fmla="*/ 66705 h 599179"/>
              <a:gd name="connsiteX4-215" fmla="*/ 152376 w 295275"/>
              <a:gd name="connsiteY4-216" fmla="*/ 303904 h 599179"/>
              <a:gd name="connsiteX5-217" fmla="*/ 295275 w 295275"/>
              <a:gd name="connsiteY5-218" fmla="*/ 303904 h 599179"/>
              <a:gd name="connsiteX6-219" fmla="*/ 295275 w 295275"/>
              <a:gd name="connsiteY6-220" fmla="*/ 599179 h 599179"/>
              <a:gd name="connsiteX7-221" fmla="*/ 0 w 295275"/>
              <a:gd name="connsiteY7-222" fmla="*/ 599179 h 599179"/>
              <a:gd name="connsiteX8-223" fmla="*/ 0 w 295275"/>
              <a:gd name="connsiteY8-224" fmla="*/ 303904 h 599179"/>
              <a:gd name="connsiteX9-225" fmla="*/ 5952 w 295275"/>
              <a:gd name="connsiteY9-226" fmla="*/ 269304 h 599179"/>
              <a:gd name="connsiteX10-227" fmla="*/ 204540 w 295275"/>
              <a:gd name="connsiteY10-228" fmla="*/ 547 h 599179"/>
              <a:gd name="connsiteX11-229" fmla="*/ 207995 w 295275"/>
              <a:gd name="connsiteY11-230" fmla="*/ 0 h 599179"/>
              <a:gd name="connsiteX0-231" fmla="*/ 207995 w 295275"/>
              <a:gd name="connsiteY0-232" fmla="*/ 0 h 599179"/>
              <a:gd name="connsiteX1-233" fmla="*/ 218480 w 295275"/>
              <a:gd name="connsiteY1-234" fmla="*/ 17025 h 599179"/>
              <a:gd name="connsiteX2-235" fmla="*/ 263922 w 295275"/>
              <a:gd name="connsiteY2-236" fmla="*/ 59952 h 599179"/>
              <a:gd name="connsiteX3-237" fmla="*/ 275967 w 295275"/>
              <a:gd name="connsiteY3-238" fmla="*/ 66705 h 599179"/>
              <a:gd name="connsiteX4-239" fmla="*/ 152376 w 295275"/>
              <a:gd name="connsiteY4-240" fmla="*/ 303904 h 599179"/>
              <a:gd name="connsiteX5-241" fmla="*/ 295275 w 295275"/>
              <a:gd name="connsiteY5-242" fmla="*/ 303904 h 599179"/>
              <a:gd name="connsiteX6-243" fmla="*/ 295275 w 295275"/>
              <a:gd name="connsiteY6-244" fmla="*/ 599179 h 599179"/>
              <a:gd name="connsiteX7-245" fmla="*/ 0 w 295275"/>
              <a:gd name="connsiteY7-246" fmla="*/ 599179 h 599179"/>
              <a:gd name="connsiteX8-247" fmla="*/ 0 w 295275"/>
              <a:gd name="connsiteY8-248" fmla="*/ 303904 h 599179"/>
              <a:gd name="connsiteX9-249" fmla="*/ 204540 w 295275"/>
              <a:gd name="connsiteY9-250" fmla="*/ 547 h 599179"/>
              <a:gd name="connsiteX10-251" fmla="*/ 207995 w 295275"/>
              <a:gd name="connsiteY10-252" fmla="*/ 0 h 599179"/>
              <a:gd name="connsiteX0-253" fmla="*/ 207995 w 295275"/>
              <a:gd name="connsiteY0-254" fmla="*/ 0 h 599179"/>
              <a:gd name="connsiteX1-255" fmla="*/ 218480 w 295275"/>
              <a:gd name="connsiteY1-256" fmla="*/ 17025 h 599179"/>
              <a:gd name="connsiteX2-257" fmla="*/ 263922 w 295275"/>
              <a:gd name="connsiteY2-258" fmla="*/ 59952 h 599179"/>
              <a:gd name="connsiteX3-259" fmla="*/ 275967 w 295275"/>
              <a:gd name="connsiteY3-260" fmla="*/ 66705 h 599179"/>
              <a:gd name="connsiteX4-261" fmla="*/ 152376 w 295275"/>
              <a:gd name="connsiteY4-262" fmla="*/ 303904 h 599179"/>
              <a:gd name="connsiteX5-263" fmla="*/ 295275 w 295275"/>
              <a:gd name="connsiteY5-264" fmla="*/ 303904 h 599179"/>
              <a:gd name="connsiteX6-265" fmla="*/ 295275 w 295275"/>
              <a:gd name="connsiteY6-266" fmla="*/ 599179 h 599179"/>
              <a:gd name="connsiteX7-267" fmla="*/ 0 w 295275"/>
              <a:gd name="connsiteY7-268" fmla="*/ 599179 h 599179"/>
              <a:gd name="connsiteX8-269" fmla="*/ 0 w 295275"/>
              <a:gd name="connsiteY8-270" fmla="*/ 303904 h 599179"/>
              <a:gd name="connsiteX9-271" fmla="*/ 204540 w 295275"/>
              <a:gd name="connsiteY9-272" fmla="*/ 547 h 599179"/>
              <a:gd name="connsiteX10-273" fmla="*/ 207995 w 295275"/>
              <a:gd name="connsiteY10-274" fmla="*/ 0 h 599179"/>
              <a:gd name="connsiteX0-275" fmla="*/ 207995 w 295275"/>
              <a:gd name="connsiteY0-276" fmla="*/ 0 h 599179"/>
              <a:gd name="connsiteX1-277" fmla="*/ 218480 w 295275"/>
              <a:gd name="connsiteY1-278" fmla="*/ 17025 h 599179"/>
              <a:gd name="connsiteX2-279" fmla="*/ 263922 w 295275"/>
              <a:gd name="connsiteY2-280" fmla="*/ 59952 h 599179"/>
              <a:gd name="connsiteX3-281" fmla="*/ 275967 w 295275"/>
              <a:gd name="connsiteY3-282" fmla="*/ 66705 h 599179"/>
              <a:gd name="connsiteX4-283" fmla="*/ 152376 w 295275"/>
              <a:gd name="connsiteY4-284" fmla="*/ 303904 h 599179"/>
              <a:gd name="connsiteX5-285" fmla="*/ 295275 w 295275"/>
              <a:gd name="connsiteY5-286" fmla="*/ 303904 h 599179"/>
              <a:gd name="connsiteX6-287" fmla="*/ 295275 w 295275"/>
              <a:gd name="connsiteY6-288" fmla="*/ 599179 h 599179"/>
              <a:gd name="connsiteX7-289" fmla="*/ 0 w 295275"/>
              <a:gd name="connsiteY7-290" fmla="*/ 599179 h 599179"/>
              <a:gd name="connsiteX8-291" fmla="*/ 0 w 295275"/>
              <a:gd name="connsiteY8-292" fmla="*/ 303904 h 599179"/>
              <a:gd name="connsiteX9-293" fmla="*/ 207995 w 295275"/>
              <a:gd name="connsiteY9-294" fmla="*/ 0 h 599179"/>
              <a:gd name="connsiteX0-295" fmla="*/ 207995 w 295275"/>
              <a:gd name="connsiteY0-296" fmla="*/ 0 h 599179"/>
              <a:gd name="connsiteX1-297" fmla="*/ 218480 w 295275"/>
              <a:gd name="connsiteY1-298" fmla="*/ 17025 h 599179"/>
              <a:gd name="connsiteX2-299" fmla="*/ 263922 w 295275"/>
              <a:gd name="connsiteY2-300" fmla="*/ 59952 h 599179"/>
              <a:gd name="connsiteX3-301" fmla="*/ 275967 w 295275"/>
              <a:gd name="connsiteY3-302" fmla="*/ 66705 h 599179"/>
              <a:gd name="connsiteX4-303" fmla="*/ 152376 w 295275"/>
              <a:gd name="connsiteY4-304" fmla="*/ 303904 h 599179"/>
              <a:gd name="connsiteX5-305" fmla="*/ 295275 w 295275"/>
              <a:gd name="connsiteY5-306" fmla="*/ 303904 h 599179"/>
              <a:gd name="connsiteX6-307" fmla="*/ 295275 w 295275"/>
              <a:gd name="connsiteY6-308" fmla="*/ 599179 h 599179"/>
              <a:gd name="connsiteX7-309" fmla="*/ 0 w 295275"/>
              <a:gd name="connsiteY7-310" fmla="*/ 599179 h 599179"/>
              <a:gd name="connsiteX8-311" fmla="*/ 0 w 295275"/>
              <a:gd name="connsiteY8-312" fmla="*/ 303904 h 599179"/>
              <a:gd name="connsiteX9-313" fmla="*/ 207995 w 295275"/>
              <a:gd name="connsiteY9-314" fmla="*/ 0 h 599179"/>
              <a:gd name="connsiteX0-315" fmla="*/ 207995 w 295275"/>
              <a:gd name="connsiteY0-316" fmla="*/ 0 h 599179"/>
              <a:gd name="connsiteX1-317" fmla="*/ 218480 w 295275"/>
              <a:gd name="connsiteY1-318" fmla="*/ 17025 h 599179"/>
              <a:gd name="connsiteX2-319" fmla="*/ 263922 w 295275"/>
              <a:gd name="connsiteY2-320" fmla="*/ 59952 h 599179"/>
              <a:gd name="connsiteX3-321" fmla="*/ 275967 w 295275"/>
              <a:gd name="connsiteY3-322" fmla="*/ 66705 h 599179"/>
              <a:gd name="connsiteX4-323" fmla="*/ 152376 w 295275"/>
              <a:gd name="connsiteY4-324" fmla="*/ 303904 h 599179"/>
              <a:gd name="connsiteX5-325" fmla="*/ 295275 w 295275"/>
              <a:gd name="connsiteY5-326" fmla="*/ 303904 h 599179"/>
              <a:gd name="connsiteX6-327" fmla="*/ 295275 w 295275"/>
              <a:gd name="connsiteY6-328" fmla="*/ 599179 h 599179"/>
              <a:gd name="connsiteX7-329" fmla="*/ 0 w 295275"/>
              <a:gd name="connsiteY7-330" fmla="*/ 599179 h 599179"/>
              <a:gd name="connsiteX8-331" fmla="*/ 0 w 295275"/>
              <a:gd name="connsiteY8-332" fmla="*/ 303904 h 599179"/>
              <a:gd name="connsiteX9-333" fmla="*/ 207995 w 295275"/>
              <a:gd name="connsiteY9-334" fmla="*/ 0 h 599179"/>
              <a:gd name="connsiteX0-335" fmla="*/ 207995 w 295275"/>
              <a:gd name="connsiteY0-336" fmla="*/ 0 h 599179"/>
              <a:gd name="connsiteX1-337" fmla="*/ 218480 w 295275"/>
              <a:gd name="connsiteY1-338" fmla="*/ 17025 h 599179"/>
              <a:gd name="connsiteX2-339" fmla="*/ 263922 w 295275"/>
              <a:gd name="connsiteY2-340" fmla="*/ 59952 h 599179"/>
              <a:gd name="connsiteX3-341" fmla="*/ 275967 w 295275"/>
              <a:gd name="connsiteY3-342" fmla="*/ 66705 h 599179"/>
              <a:gd name="connsiteX4-343" fmla="*/ 152376 w 295275"/>
              <a:gd name="connsiteY4-344" fmla="*/ 303904 h 599179"/>
              <a:gd name="connsiteX5-345" fmla="*/ 295275 w 295275"/>
              <a:gd name="connsiteY5-346" fmla="*/ 303904 h 599179"/>
              <a:gd name="connsiteX6-347" fmla="*/ 295275 w 295275"/>
              <a:gd name="connsiteY6-348" fmla="*/ 599179 h 599179"/>
              <a:gd name="connsiteX7-349" fmla="*/ 0 w 295275"/>
              <a:gd name="connsiteY7-350" fmla="*/ 599179 h 599179"/>
              <a:gd name="connsiteX8-351" fmla="*/ 0 w 295275"/>
              <a:gd name="connsiteY8-352" fmla="*/ 303904 h 599179"/>
              <a:gd name="connsiteX9-353" fmla="*/ 207995 w 295275"/>
              <a:gd name="connsiteY9-354" fmla="*/ 0 h 599179"/>
              <a:gd name="connsiteX0-355" fmla="*/ 207995 w 295275"/>
              <a:gd name="connsiteY0-356" fmla="*/ 0 h 599179"/>
              <a:gd name="connsiteX1-357" fmla="*/ 218480 w 295275"/>
              <a:gd name="connsiteY1-358" fmla="*/ 17025 h 599179"/>
              <a:gd name="connsiteX2-359" fmla="*/ 263922 w 295275"/>
              <a:gd name="connsiteY2-360" fmla="*/ 59952 h 599179"/>
              <a:gd name="connsiteX3-361" fmla="*/ 275967 w 295275"/>
              <a:gd name="connsiteY3-362" fmla="*/ 66705 h 599179"/>
              <a:gd name="connsiteX4-363" fmla="*/ 152376 w 295275"/>
              <a:gd name="connsiteY4-364" fmla="*/ 303904 h 599179"/>
              <a:gd name="connsiteX5-365" fmla="*/ 295275 w 295275"/>
              <a:gd name="connsiteY5-366" fmla="*/ 303904 h 599179"/>
              <a:gd name="connsiteX6-367" fmla="*/ 295275 w 295275"/>
              <a:gd name="connsiteY6-368" fmla="*/ 599179 h 599179"/>
              <a:gd name="connsiteX7-369" fmla="*/ 0 w 295275"/>
              <a:gd name="connsiteY7-370" fmla="*/ 599179 h 599179"/>
              <a:gd name="connsiteX8-371" fmla="*/ 0 w 295275"/>
              <a:gd name="connsiteY8-372" fmla="*/ 303904 h 599179"/>
              <a:gd name="connsiteX9-373" fmla="*/ 207995 w 295275"/>
              <a:gd name="connsiteY9-374" fmla="*/ 0 h 599179"/>
              <a:gd name="connsiteX0-375" fmla="*/ 207995 w 295275"/>
              <a:gd name="connsiteY0-376" fmla="*/ 0 h 599179"/>
              <a:gd name="connsiteX1-377" fmla="*/ 218480 w 295275"/>
              <a:gd name="connsiteY1-378" fmla="*/ 17025 h 599179"/>
              <a:gd name="connsiteX2-379" fmla="*/ 263922 w 295275"/>
              <a:gd name="connsiteY2-380" fmla="*/ 59952 h 599179"/>
              <a:gd name="connsiteX3-381" fmla="*/ 275967 w 295275"/>
              <a:gd name="connsiteY3-382" fmla="*/ 66705 h 599179"/>
              <a:gd name="connsiteX4-383" fmla="*/ 152376 w 295275"/>
              <a:gd name="connsiteY4-384" fmla="*/ 303904 h 599179"/>
              <a:gd name="connsiteX5-385" fmla="*/ 295275 w 295275"/>
              <a:gd name="connsiteY5-386" fmla="*/ 303904 h 599179"/>
              <a:gd name="connsiteX6-387" fmla="*/ 295275 w 295275"/>
              <a:gd name="connsiteY6-388" fmla="*/ 599179 h 599179"/>
              <a:gd name="connsiteX7-389" fmla="*/ 0 w 295275"/>
              <a:gd name="connsiteY7-390" fmla="*/ 599179 h 599179"/>
              <a:gd name="connsiteX8-391" fmla="*/ 0 w 295275"/>
              <a:gd name="connsiteY8-392" fmla="*/ 303904 h 599179"/>
              <a:gd name="connsiteX9-393" fmla="*/ 207995 w 295275"/>
              <a:gd name="connsiteY9-394" fmla="*/ 0 h 599179"/>
              <a:gd name="connsiteX0-395" fmla="*/ 207995 w 295275"/>
              <a:gd name="connsiteY0-396" fmla="*/ 0 h 599179"/>
              <a:gd name="connsiteX1-397" fmla="*/ 218480 w 295275"/>
              <a:gd name="connsiteY1-398" fmla="*/ 17025 h 599179"/>
              <a:gd name="connsiteX2-399" fmla="*/ 263922 w 295275"/>
              <a:gd name="connsiteY2-400" fmla="*/ 59952 h 599179"/>
              <a:gd name="connsiteX3-401" fmla="*/ 275967 w 295275"/>
              <a:gd name="connsiteY3-402" fmla="*/ 66705 h 599179"/>
              <a:gd name="connsiteX4-403" fmla="*/ 152376 w 295275"/>
              <a:gd name="connsiteY4-404" fmla="*/ 303904 h 599179"/>
              <a:gd name="connsiteX5-405" fmla="*/ 295275 w 295275"/>
              <a:gd name="connsiteY5-406" fmla="*/ 303904 h 599179"/>
              <a:gd name="connsiteX6-407" fmla="*/ 295275 w 295275"/>
              <a:gd name="connsiteY6-408" fmla="*/ 599179 h 599179"/>
              <a:gd name="connsiteX7-409" fmla="*/ 0 w 295275"/>
              <a:gd name="connsiteY7-410" fmla="*/ 599179 h 599179"/>
              <a:gd name="connsiteX8-411" fmla="*/ 0 w 295275"/>
              <a:gd name="connsiteY8-412" fmla="*/ 303904 h 599179"/>
              <a:gd name="connsiteX9-413" fmla="*/ 207995 w 295275"/>
              <a:gd name="connsiteY9-414" fmla="*/ 0 h 599179"/>
              <a:gd name="connsiteX0-415" fmla="*/ 207995 w 295275"/>
              <a:gd name="connsiteY0-416" fmla="*/ 0 h 599179"/>
              <a:gd name="connsiteX1-417" fmla="*/ 218480 w 295275"/>
              <a:gd name="connsiteY1-418" fmla="*/ 17025 h 599179"/>
              <a:gd name="connsiteX2-419" fmla="*/ 263922 w 295275"/>
              <a:gd name="connsiteY2-420" fmla="*/ 59952 h 599179"/>
              <a:gd name="connsiteX3-421" fmla="*/ 275967 w 295275"/>
              <a:gd name="connsiteY3-422" fmla="*/ 66705 h 599179"/>
              <a:gd name="connsiteX4-423" fmla="*/ 152376 w 295275"/>
              <a:gd name="connsiteY4-424" fmla="*/ 303904 h 599179"/>
              <a:gd name="connsiteX5-425" fmla="*/ 295275 w 295275"/>
              <a:gd name="connsiteY5-426" fmla="*/ 303904 h 599179"/>
              <a:gd name="connsiteX6-427" fmla="*/ 295275 w 295275"/>
              <a:gd name="connsiteY6-428" fmla="*/ 599179 h 599179"/>
              <a:gd name="connsiteX7-429" fmla="*/ 0 w 295275"/>
              <a:gd name="connsiteY7-430" fmla="*/ 599179 h 599179"/>
              <a:gd name="connsiteX8-431" fmla="*/ 0 w 295275"/>
              <a:gd name="connsiteY8-432" fmla="*/ 334942 h 599179"/>
              <a:gd name="connsiteX9-433" fmla="*/ 207995 w 295275"/>
              <a:gd name="connsiteY9-434" fmla="*/ 0 h 599179"/>
              <a:gd name="connsiteX0-435" fmla="*/ 207995 w 295275"/>
              <a:gd name="connsiteY0-436" fmla="*/ 0 h 599179"/>
              <a:gd name="connsiteX1-437" fmla="*/ 218480 w 295275"/>
              <a:gd name="connsiteY1-438" fmla="*/ 17025 h 599179"/>
              <a:gd name="connsiteX2-439" fmla="*/ 263922 w 295275"/>
              <a:gd name="connsiteY2-440" fmla="*/ 59952 h 599179"/>
              <a:gd name="connsiteX3-441" fmla="*/ 275967 w 295275"/>
              <a:gd name="connsiteY3-442" fmla="*/ 66705 h 599179"/>
              <a:gd name="connsiteX4-443" fmla="*/ 152376 w 295275"/>
              <a:gd name="connsiteY4-444" fmla="*/ 303904 h 599179"/>
              <a:gd name="connsiteX5-445" fmla="*/ 295275 w 295275"/>
              <a:gd name="connsiteY5-446" fmla="*/ 303904 h 599179"/>
              <a:gd name="connsiteX6-447" fmla="*/ 295275 w 295275"/>
              <a:gd name="connsiteY6-448" fmla="*/ 599179 h 599179"/>
              <a:gd name="connsiteX7-449" fmla="*/ 0 w 295275"/>
              <a:gd name="connsiteY7-450" fmla="*/ 599179 h 599179"/>
              <a:gd name="connsiteX8-451" fmla="*/ 0 w 295275"/>
              <a:gd name="connsiteY8-452" fmla="*/ 334942 h 599179"/>
              <a:gd name="connsiteX9-453" fmla="*/ 207995 w 295275"/>
              <a:gd name="connsiteY9-454" fmla="*/ 0 h 599179"/>
              <a:gd name="connsiteX0-455" fmla="*/ 207995 w 295275"/>
              <a:gd name="connsiteY0-456" fmla="*/ 0 h 599179"/>
              <a:gd name="connsiteX1-457" fmla="*/ 218480 w 295275"/>
              <a:gd name="connsiteY1-458" fmla="*/ 17025 h 599179"/>
              <a:gd name="connsiteX2-459" fmla="*/ 263922 w 295275"/>
              <a:gd name="connsiteY2-460" fmla="*/ 59952 h 599179"/>
              <a:gd name="connsiteX3-461" fmla="*/ 275967 w 295275"/>
              <a:gd name="connsiteY3-462" fmla="*/ 66705 h 599179"/>
              <a:gd name="connsiteX4-463" fmla="*/ 152376 w 295275"/>
              <a:gd name="connsiteY4-464" fmla="*/ 303904 h 599179"/>
              <a:gd name="connsiteX5-465" fmla="*/ 295275 w 295275"/>
              <a:gd name="connsiteY5-466" fmla="*/ 303904 h 599179"/>
              <a:gd name="connsiteX6-467" fmla="*/ 295275 w 295275"/>
              <a:gd name="connsiteY6-468" fmla="*/ 599179 h 599179"/>
              <a:gd name="connsiteX7-469" fmla="*/ 0 w 295275"/>
              <a:gd name="connsiteY7-470" fmla="*/ 599179 h 599179"/>
              <a:gd name="connsiteX8-471" fmla="*/ 0 w 295275"/>
              <a:gd name="connsiteY8-472" fmla="*/ 334942 h 599179"/>
              <a:gd name="connsiteX9-473" fmla="*/ 207995 w 295275"/>
              <a:gd name="connsiteY9-474" fmla="*/ 0 h 59917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295275" h="599179">
                <a:moveTo>
                  <a:pt x="207995" y="0"/>
                </a:moveTo>
                <a:lnTo>
                  <a:pt x="218480" y="17025"/>
                </a:lnTo>
                <a:cubicBezTo>
                  <a:pt x="231034" y="32364"/>
                  <a:pt x="246314" y="46986"/>
                  <a:pt x="263922" y="59952"/>
                </a:cubicBezTo>
                <a:lnTo>
                  <a:pt x="275967" y="66705"/>
                </a:lnTo>
                <a:cubicBezTo>
                  <a:pt x="274744" y="66607"/>
                  <a:pt x="166924" y="148026"/>
                  <a:pt x="152376" y="303904"/>
                </a:cubicBezTo>
                <a:lnTo>
                  <a:pt x="295275" y="303904"/>
                </a:lnTo>
                <a:lnTo>
                  <a:pt x="295275" y="599179"/>
                </a:lnTo>
                <a:lnTo>
                  <a:pt x="0" y="599179"/>
                </a:lnTo>
                <a:lnTo>
                  <a:pt x="0" y="334942"/>
                </a:lnTo>
                <a:cubicBezTo>
                  <a:pt x="10368" y="113589"/>
                  <a:pt x="207637" y="2353"/>
                  <a:pt x="207995" y="0"/>
                </a:cubicBezTo>
                <a:close/>
              </a:path>
            </a:pathLst>
          </a:custGeom>
          <a:noFill/>
          <a:ln w="3810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lnSpc>
                <a:spcPct val="120000"/>
              </a:lnSpc>
            </a:pP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13" name="任意多边形: 形状 12"/>
          <p:cNvSpPr>
            <a:spLocks noChangeAspect="1"/>
          </p:cNvSpPr>
          <p:nvPr>
            <p:custDataLst>
              <p:tags r:id="rId20"/>
            </p:custDataLst>
          </p:nvPr>
        </p:nvSpPr>
        <p:spPr>
          <a:xfrm rot="10800000">
            <a:off x="10896461" y="676012"/>
            <a:ext cx="282076" cy="572396"/>
          </a:xfrm>
          <a:custGeom>
            <a:avLst/>
            <a:gdLst>
              <a:gd name="connsiteX0" fmla="*/ 207995 w 295275"/>
              <a:gd name="connsiteY0" fmla="*/ 0 h 599179"/>
              <a:gd name="connsiteX1" fmla="*/ 218480 w 295275"/>
              <a:gd name="connsiteY1" fmla="*/ 17025 h 599179"/>
              <a:gd name="connsiteX2" fmla="*/ 263922 w 295275"/>
              <a:gd name="connsiteY2" fmla="*/ 59952 h 599179"/>
              <a:gd name="connsiteX3" fmla="*/ 275967 w 295275"/>
              <a:gd name="connsiteY3" fmla="*/ 66705 h 599179"/>
              <a:gd name="connsiteX4" fmla="*/ 258864 w 295275"/>
              <a:gd name="connsiteY4" fmla="*/ 77309 h 599179"/>
              <a:gd name="connsiteX5" fmla="*/ 164932 w 295275"/>
              <a:gd name="connsiteY5" fmla="*/ 229252 h 599179"/>
              <a:gd name="connsiteX6" fmla="*/ 145322 w 295275"/>
              <a:gd name="connsiteY6" fmla="*/ 303904 h 599179"/>
              <a:gd name="connsiteX7" fmla="*/ 295275 w 295275"/>
              <a:gd name="connsiteY7" fmla="*/ 303904 h 599179"/>
              <a:gd name="connsiteX8" fmla="*/ 295275 w 295275"/>
              <a:gd name="connsiteY8" fmla="*/ 599179 h 599179"/>
              <a:gd name="connsiteX9" fmla="*/ 0 w 295275"/>
              <a:gd name="connsiteY9" fmla="*/ 599179 h 599179"/>
              <a:gd name="connsiteX10" fmla="*/ 0 w 295275"/>
              <a:gd name="connsiteY10" fmla="*/ 303904 h 599179"/>
              <a:gd name="connsiteX11" fmla="*/ 5952 w 295275"/>
              <a:gd name="connsiteY11" fmla="*/ 269304 h 599179"/>
              <a:gd name="connsiteX12" fmla="*/ 204540 w 295275"/>
              <a:gd name="connsiteY12" fmla="*/ 547 h 599179"/>
              <a:gd name="connsiteX0-1" fmla="*/ 207995 w 295275"/>
              <a:gd name="connsiteY0-2" fmla="*/ 0 h 599179"/>
              <a:gd name="connsiteX1-3" fmla="*/ 218480 w 295275"/>
              <a:gd name="connsiteY1-4" fmla="*/ 17025 h 599179"/>
              <a:gd name="connsiteX2-5" fmla="*/ 263922 w 295275"/>
              <a:gd name="connsiteY2-6" fmla="*/ 59952 h 599179"/>
              <a:gd name="connsiteX3-7" fmla="*/ 275967 w 295275"/>
              <a:gd name="connsiteY3-8" fmla="*/ 66705 h 599179"/>
              <a:gd name="connsiteX4-9" fmla="*/ 258864 w 295275"/>
              <a:gd name="connsiteY4-10" fmla="*/ 77309 h 599179"/>
              <a:gd name="connsiteX5-11" fmla="*/ 164932 w 295275"/>
              <a:gd name="connsiteY5-12" fmla="*/ 229252 h 599179"/>
              <a:gd name="connsiteX6-13" fmla="*/ 152376 w 295275"/>
              <a:gd name="connsiteY6-14" fmla="*/ 303904 h 599179"/>
              <a:gd name="connsiteX7-15" fmla="*/ 295275 w 295275"/>
              <a:gd name="connsiteY7-16" fmla="*/ 303904 h 599179"/>
              <a:gd name="connsiteX8-17" fmla="*/ 295275 w 295275"/>
              <a:gd name="connsiteY8-18" fmla="*/ 599179 h 599179"/>
              <a:gd name="connsiteX9-19" fmla="*/ 0 w 295275"/>
              <a:gd name="connsiteY9-20" fmla="*/ 599179 h 599179"/>
              <a:gd name="connsiteX10-21" fmla="*/ 0 w 295275"/>
              <a:gd name="connsiteY10-22" fmla="*/ 303904 h 599179"/>
              <a:gd name="connsiteX11-23" fmla="*/ 5952 w 295275"/>
              <a:gd name="connsiteY11-24" fmla="*/ 269304 h 599179"/>
              <a:gd name="connsiteX12-25" fmla="*/ 204540 w 295275"/>
              <a:gd name="connsiteY12-26" fmla="*/ 547 h 599179"/>
              <a:gd name="connsiteX13" fmla="*/ 207995 w 295275"/>
              <a:gd name="connsiteY13" fmla="*/ 0 h 599179"/>
              <a:gd name="connsiteX0-27" fmla="*/ 207995 w 295275"/>
              <a:gd name="connsiteY0-28" fmla="*/ 0 h 599179"/>
              <a:gd name="connsiteX1-29" fmla="*/ 218480 w 295275"/>
              <a:gd name="connsiteY1-30" fmla="*/ 17025 h 599179"/>
              <a:gd name="connsiteX2-31" fmla="*/ 263922 w 295275"/>
              <a:gd name="connsiteY2-32" fmla="*/ 59952 h 599179"/>
              <a:gd name="connsiteX3-33" fmla="*/ 275967 w 295275"/>
              <a:gd name="connsiteY3-34" fmla="*/ 66705 h 599179"/>
              <a:gd name="connsiteX4-35" fmla="*/ 258864 w 295275"/>
              <a:gd name="connsiteY4-36" fmla="*/ 77309 h 599179"/>
              <a:gd name="connsiteX5-37" fmla="*/ 164932 w 295275"/>
              <a:gd name="connsiteY5-38" fmla="*/ 229252 h 599179"/>
              <a:gd name="connsiteX6-39" fmla="*/ 152376 w 295275"/>
              <a:gd name="connsiteY6-40" fmla="*/ 303904 h 599179"/>
              <a:gd name="connsiteX7-41" fmla="*/ 295275 w 295275"/>
              <a:gd name="connsiteY7-42" fmla="*/ 303904 h 599179"/>
              <a:gd name="connsiteX8-43" fmla="*/ 295275 w 295275"/>
              <a:gd name="connsiteY8-44" fmla="*/ 599179 h 599179"/>
              <a:gd name="connsiteX9-45" fmla="*/ 0 w 295275"/>
              <a:gd name="connsiteY9-46" fmla="*/ 599179 h 599179"/>
              <a:gd name="connsiteX10-47" fmla="*/ 0 w 295275"/>
              <a:gd name="connsiteY10-48" fmla="*/ 303904 h 599179"/>
              <a:gd name="connsiteX11-49" fmla="*/ 5952 w 295275"/>
              <a:gd name="connsiteY11-50" fmla="*/ 269304 h 599179"/>
              <a:gd name="connsiteX12-51" fmla="*/ 204540 w 295275"/>
              <a:gd name="connsiteY12-52" fmla="*/ 547 h 599179"/>
              <a:gd name="connsiteX13-53" fmla="*/ 207995 w 295275"/>
              <a:gd name="connsiteY13-54" fmla="*/ 0 h 599179"/>
              <a:gd name="connsiteX0-55" fmla="*/ 207995 w 295275"/>
              <a:gd name="connsiteY0-56" fmla="*/ 0 h 599179"/>
              <a:gd name="connsiteX1-57" fmla="*/ 218480 w 295275"/>
              <a:gd name="connsiteY1-58" fmla="*/ 17025 h 599179"/>
              <a:gd name="connsiteX2-59" fmla="*/ 263922 w 295275"/>
              <a:gd name="connsiteY2-60" fmla="*/ 59952 h 599179"/>
              <a:gd name="connsiteX3-61" fmla="*/ 275967 w 295275"/>
              <a:gd name="connsiteY3-62" fmla="*/ 66705 h 599179"/>
              <a:gd name="connsiteX4-63" fmla="*/ 258864 w 295275"/>
              <a:gd name="connsiteY4-64" fmla="*/ 77309 h 599179"/>
              <a:gd name="connsiteX5-65" fmla="*/ 164932 w 295275"/>
              <a:gd name="connsiteY5-66" fmla="*/ 229252 h 599179"/>
              <a:gd name="connsiteX6-67" fmla="*/ 152376 w 295275"/>
              <a:gd name="connsiteY6-68" fmla="*/ 303904 h 599179"/>
              <a:gd name="connsiteX7-69" fmla="*/ 295275 w 295275"/>
              <a:gd name="connsiteY7-70" fmla="*/ 303904 h 599179"/>
              <a:gd name="connsiteX8-71" fmla="*/ 295275 w 295275"/>
              <a:gd name="connsiteY8-72" fmla="*/ 599179 h 599179"/>
              <a:gd name="connsiteX9-73" fmla="*/ 0 w 295275"/>
              <a:gd name="connsiteY9-74" fmla="*/ 599179 h 599179"/>
              <a:gd name="connsiteX10-75" fmla="*/ 0 w 295275"/>
              <a:gd name="connsiteY10-76" fmla="*/ 303904 h 599179"/>
              <a:gd name="connsiteX11-77" fmla="*/ 5952 w 295275"/>
              <a:gd name="connsiteY11-78" fmla="*/ 269304 h 599179"/>
              <a:gd name="connsiteX12-79" fmla="*/ 204540 w 295275"/>
              <a:gd name="connsiteY12-80" fmla="*/ 547 h 599179"/>
              <a:gd name="connsiteX13-81" fmla="*/ 207995 w 295275"/>
              <a:gd name="connsiteY13-82" fmla="*/ 0 h 599179"/>
              <a:gd name="connsiteX0-83" fmla="*/ 207995 w 295275"/>
              <a:gd name="connsiteY0-84" fmla="*/ 0 h 599179"/>
              <a:gd name="connsiteX1-85" fmla="*/ 218480 w 295275"/>
              <a:gd name="connsiteY1-86" fmla="*/ 17025 h 599179"/>
              <a:gd name="connsiteX2-87" fmla="*/ 263922 w 295275"/>
              <a:gd name="connsiteY2-88" fmla="*/ 59952 h 599179"/>
              <a:gd name="connsiteX3-89" fmla="*/ 275967 w 295275"/>
              <a:gd name="connsiteY3-90" fmla="*/ 66705 h 599179"/>
              <a:gd name="connsiteX4-91" fmla="*/ 258864 w 295275"/>
              <a:gd name="connsiteY4-92" fmla="*/ 77309 h 599179"/>
              <a:gd name="connsiteX5-93" fmla="*/ 152376 w 295275"/>
              <a:gd name="connsiteY5-94" fmla="*/ 303904 h 599179"/>
              <a:gd name="connsiteX6-95" fmla="*/ 295275 w 295275"/>
              <a:gd name="connsiteY6-96" fmla="*/ 303904 h 599179"/>
              <a:gd name="connsiteX7-97" fmla="*/ 295275 w 295275"/>
              <a:gd name="connsiteY7-98" fmla="*/ 599179 h 599179"/>
              <a:gd name="connsiteX8-99" fmla="*/ 0 w 295275"/>
              <a:gd name="connsiteY8-100" fmla="*/ 599179 h 599179"/>
              <a:gd name="connsiteX9-101" fmla="*/ 0 w 295275"/>
              <a:gd name="connsiteY9-102" fmla="*/ 303904 h 599179"/>
              <a:gd name="connsiteX10-103" fmla="*/ 5952 w 295275"/>
              <a:gd name="connsiteY10-104" fmla="*/ 269304 h 599179"/>
              <a:gd name="connsiteX11-105" fmla="*/ 204540 w 295275"/>
              <a:gd name="connsiteY11-106" fmla="*/ 547 h 599179"/>
              <a:gd name="connsiteX12-107" fmla="*/ 207995 w 295275"/>
              <a:gd name="connsiteY12-108" fmla="*/ 0 h 599179"/>
              <a:gd name="connsiteX0-109" fmla="*/ 207995 w 295275"/>
              <a:gd name="connsiteY0-110" fmla="*/ 0 h 599179"/>
              <a:gd name="connsiteX1-111" fmla="*/ 218480 w 295275"/>
              <a:gd name="connsiteY1-112" fmla="*/ 17025 h 599179"/>
              <a:gd name="connsiteX2-113" fmla="*/ 263922 w 295275"/>
              <a:gd name="connsiteY2-114" fmla="*/ 59952 h 599179"/>
              <a:gd name="connsiteX3-115" fmla="*/ 275967 w 295275"/>
              <a:gd name="connsiteY3-116" fmla="*/ 66705 h 599179"/>
              <a:gd name="connsiteX4-117" fmla="*/ 258864 w 295275"/>
              <a:gd name="connsiteY4-118" fmla="*/ 77309 h 599179"/>
              <a:gd name="connsiteX5-119" fmla="*/ 152376 w 295275"/>
              <a:gd name="connsiteY5-120" fmla="*/ 303904 h 599179"/>
              <a:gd name="connsiteX6-121" fmla="*/ 295275 w 295275"/>
              <a:gd name="connsiteY6-122" fmla="*/ 303904 h 599179"/>
              <a:gd name="connsiteX7-123" fmla="*/ 295275 w 295275"/>
              <a:gd name="connsiteY7-124" fmla="*/ 599179 h 599179"/>
              <a:gd name="connsiteX8-125" fmla="*/ 0 w 295275"/>
              <a:gd name="connsiteY8-126" fmla="*/ 599179 h 599179"/>
              <a:gd name="connsiteX9-127" fmla="*/ 0 w 295275"/>
              <a:gd name="connsiteY9-128" fmla="*/ 303904 h 599179"/>
              <a:gd name="connsiteX10-129" fmla="*/ 5952 w 295275"/>
              <a:gd name="connsiteY10-130" fmla="*/ 269304 h 599179"/>
              <a:gd name="connsiteX11-131" fmla="*/ 204540 w 295275"/>
              <a:gd name="connsiteY11-132" fmla="*/ 547 h 599179"/>
              <a:gd name="connsiteX12-133" fmla="*/ 207995 w 295275"/>
              <a:gd name="connsiteY12-134" fmla="*/ 0 h 599179"/>
              <a:gd name="connsiteX0-135" fmla="*/ 207995 w 295275"/>
              <a:gd name="connsiteY0-136" fmla="*/ 0 h 599179"/>
              <a:gd name="connsiteX1-137" fmla="*/ 218480 w 295275"/>
              <a:gd name="connsiteY1-138" fmla="*/ 17025 h 599179"/>
              <a:gd name="connsiteX2-139" fmla="*/ 263922 w 295275"/>
              <a:gd name="connsiteY2-140" fmla="*/ 59952 h 599179"/>
              <a:gd name="connsiteX3-141" fmla="*/ 275967 w 295275"/>
              <a:gd name="connsiteY3-142" fmla="*/ 66705 h 599179"/>
              <a:gd name="connsiteX4-143" fmla="*/ 152376 w 295275"/>
              <a:gd name="connsiteY4-144" fmla="*/ 303904 h 599179"/>
              <a:gd name="connsiteX5-145" fmla="*/ 295275 w 295275"/>
              <a:gd name="connsiteY5-146" fmla="*/ 303904 h 599179"/>
              <a:gd name="connsiteX6-147" fmla="*/ 295275 w 295275"/>
              <a:gd name="connsiteY6-148" fmla="*/ 599179 h 599179"/>
              <a:gd name="connsiteX7-149" fmla="*/ 0 w 295275"/>
              <a:gd name="connsiteY7-150" fmla="*/ 599179 h 599179"/>
              <a:gd name="connsiteX8-151" fmla="*/ 0 w 295275"/>
              <a:gd name="connsiteY8-152" fmla="*/ 303904 h 599179"/>
              <a:gd name="connsiteX9-153" fmla="*/ 5952 w 295275"/>
              <a:gd name="connsiteY9-154" fmla="*/ 269304 h 599179"/>
              <a:gd name="connsiteX10-155" fmla="*/ 204540 w 295275"/>
              <a:gd name="connsiteY10-156" fmla="*/ 547 h 599179"/>
              <a:gd name="connsiteX11-157" fmla="*/ 207995 w 295275"/>
              <a:gd name="connsiteY11-158" fmla="*/ 0 h 599179"/>
              <a:gd name="connsiteX0-159" fmla="*/ 207995 w 295275"/>
              <a:gd name="connsiteY0-160" fmla="*/ 0 h 599179"/>
              <a:gd name="connsiteX1-161" fmla="*/ 218480 w 295275"/>
              <a:gd name="connsiteY1-162" fmla="*/ 17025 h 599179"/>
              <a:gd name="connsiteX2-163" fmla="*/ 263922 w 295275"/>
              <a:gd name="connsiteY2-164" fmla="*/ 59952 h 599179"/>
              <a:gd name="connsiteX3-165" fmla="*/ 275967 w 295275"/>
              <a:gd name="connsiteY3-166" fmla="*/ 66705 h 599179"/>
              <a:gd name="connsiteX4-167" fmla="*/ 152376 w 295275"/>
              <a:gd name="connsiteY4-168" fmla="*/ 303904 h 599179"/>
              <a:gd name="connsiteX5-169" fmla="*/ 295275 w 295275"/>
              <a:gd name="connsiteY5-170" fmla="*/ 303904 h 599179"/>
              <a:gd name="connsiteX6-171" fmla="*/ 295275 w 295275"/>
              <a:gd name="connsiteY6-172" fmla="*/ 599179 h 599179"/>
              <a:gd name="connsiteX7-173" fmla="*/ 0 w 295275"/>
              <a:gd name="connsiteY7-174" fmla="*/ 599179 h 599179"/>
              <a:gd name="connsiteX8-175" fmla="*/ 0 w 295275"/>
              <a:gd name="connsiteY8-176" fmla="*/ 303904 h 599179"/>
              <a:gd name="connsiteX9-177" fmla="*/ 5952 w 295275"/>
              <a:gd name="connsiteY9-178" fmla="*/ 269304 h 599179"/>
              <a:gd name="connsiteX10-179" fmla="*/ 204540 w 295275"/>
              <a:gd name="connsiteY10-180" fmla="*/ 547 h 599179"/>
              <a:gd name="connsiteX11-181" fmla="*/ 207995 w 295275"/>
              <a:gd name="connsiteY11-182" fmla="*/ 0 h 599179"/>
              <a:gd name="connsiteX0-183" fmla="*/ 207995 w 295275"/>
              <a:gd name="connsiteY0-184" fmla="*/ 0 h 599179"/>
              <a:gd name="connsiteX1-185" fmla="*/ 218480 w 295275"/>
              <a:gd name="connsiteY1-186" fmla="*/ 17025 h 599179"/>
              <a:gd name="connsiteX2-187" fmla="*/ 263922 w 295275"/>
              <a:gd name="connsiteY2-188" fmla="*/ 59952 h 599179"/>
              <a:gd name="connsiteX3-189" fmla="*/ 275967 w 295275"/>
              <a:gd name="connsiteY3-190" fmla="*/ 66705 h 599179"/>
              <a:gd name="connsiteX4-191" fmla="*/ 152376 w 295275"/>
              <a:gd name="connsiteY4-192" fmla="*/ 303904 h 599179"/>
              <a:gd name="connsiteX5-193" fmla="*/ 295275 w 295275"/>
              <a:gd name="connsiteY5-194" fmla="*/ 303904 h 599179"/>
              <a:gd name="connsiteX6-195" fmla="*/ 295275 w 295275"/>
              <a:gd name="connsiteY6-196" fmla="*/ 599179 h 599179"/>
              <a:gd name="connsiteX7-197" fmla="*/ 0 w 295275"/>
              <a:gd name="connsiteY7-198" fmla="*/ 599179 h 599179"/>
              <a:gd name="connsiteX8-199" fmla="*/ 0 w 295275"/>
              <a:gd name="connsiteY8-200" fmla="*/ 303904 h 599179"/>
              <a:gd name="connsiteX9-201" fmla="*/ 5952 w 295275"/>
              <a:gd name="connsiteY9-202" fmla="*/ 269304 h 599179"/>
              <a:gd name="connsiteX10-203" fmla="*/ 204540 w 295275"/>
              <a:gd name="connsiteY10-204" fmla="*/ 547 h 599179"/>
              <a:gd name="connsiteX11-205" fmla="*/ 207995 w 295275"/>
              <a:gd name="connsiteY11-206" fmla="*/ 0 h 599179"/>
              <a:gd name="connsiteX0-207" fmla="*/ 207995 w 295275"/>
              <a:gd name="connsiteY0-208" fmla="*/ 0 h 599179"/>
              <a:gd name="connsiteX1-209" fmla="*/ 218480 w 295275"/>
              <a:gd name="connsiteY1-210" fmla="*/ 17025 h 599179"/>
              <a:gd name="connsiteX2-211" fmla="*/ 263922 w 295275"/>
              <a:gd name="connsiteY2-212" fmla="*/ 59952 h 599179"/>
              <a:gd name="connsiteX3-213" fmla="*/ 275967 w 295275"/>
              <a:gd name="connsiteY3-214" fmla="*/ 66705 h 599179"/>
              <a:gd name="connsiteX4-215" fmla="*/ 152376 w 295275"/>
              <a:gd name="connsiteY4-216" fmla="*/ 303904 h 599179"/>
              <a:gd name="connsiteX5-217" fmla="*/ 295275 w 295275"/>
              <a:gd name="connsiteY5-218" fmla="*/ 303904 h 599179"/>
              <a:gd name="connsiteX6-219" fmla="*/ 295275 w 295275"/>
              <a:gd name="connsiteY6-220" fmla="*/ 599179 h 599179"/>
              <a:gd name="connsiteX7-221" fmla="*/ 0 w 295275"/>
              <a:gd name="connsiteY7-222" fmla="*/ 599179 h 599179"/>
              <a:gd name="connsiteX8-223" fmla="*/ 0 w 295275"/>
              <a:gd name="connsiteY8-224" fmla="*/ 303904 h 599179"/>
              <a:gd name="connsiteX9-225" fmla="*/ 5952 w 295275"/>
              <a:gd name="connsiteY9-226" fmla="*/ 269304 h 599179"/>
              <a:gd name="connsiteX10-227" fmla="*/ 204540 w 295275"/>
              <a:gd name="connsiteY10-228" fmla="*/ 547 h 599179"/>
              <a:gd name="connsiteX11-229" fmla="*/ 207995 w 295275"/>
              <a:gd name="connsiteY11-230" fmla="*/ 0 h 599179"/>
              <a:gd name="connsiteX0-231" fmla="*/ 207995 w 295275"/>
              <a:gd name="connsiteY0-232" fmla="*/ 0 h 599179"/>
              <a:gd name="connsiteX1-233" fmla="*/ 218480 w 295275"/>
              <a:gd name="connsiteY1-234" fmla="*/ 17025 h 599179"/>
              <a:gd name="connsiteX2-235" fmla="*/ 263922 w 295275"/>
              <a:gd name="connsiteY2-236" fmla="*/ 59952 h 599179"/>
              <a:gd name="connsiteX3-237" fmla="*/ 275967 w 295275"/>
              <a:gd name="connsiteY3-238" fmla="*/ 66705 h 599179"/>
              <a:gd name="connsiteX4-239" fmla="*/ 152376 w 295275"/>
              <a:gd name="connsiteY4-240" fmla="*/ 303904 h 599179"/>
              <a:gd name="connsiteX5-241" fmla="*/ 295275 w 295275"/>
              <a:gd name="connsiteY5-242" fmla="*/ 303904 h 599179"/>
              <a:gd name="connsiteX6-243" fmla="*/ 295275 w 295275"/>
              <a:gd name="connsiteY6-244" fmla="*/ 599179 h 599179"/>
              <a:gd name="connsiteX7-245" fmla="*/ 0 w 295275"/>
              <a:gd name="connsiteY7-246" fmla="*/ 599179 h 599179"/>
              <a:gd name="connsiteX8-247" fmla="*/ 0 w 295275"/>
              <a:gd name="connsiteY8-248" fmla="*/ 303904 h 599179"/>
              <a:gd name="connsiteX9-249" fmla="*/ 204540 w 295275"/>
              <a:gd name="connsiteY9-250" fmla="*/ 547 h 599179"/>
              <a:gd name="connsiteX10-251" fmla="*/ 207995 w 295275"/>
              <a:gd name="connsiteY10-252" fmla="*/ 0 h 599179"/>
              <a:gd name="connsiteX0-253" fmla="*/ 207995 w 295275"/>
              <a:gd name="connsiteY0-254" fmla="*/ 0 h 599179"/>
              <a:gd name="connsiteX1-255" fmla="*/ 218480 w 295275"/>
              <a:gd name="connsiteY1-256" fmla="*/ 17025 h 599179"/>
              <a:gd name="connsiteX2-257" fmla="*/ 263922 w 295275"/>
              <a:gd name="connsiteY2-258" fmla="*/ 59952 h 599179"/>
              <a:gd name="connsiteX3-259" fmla="*/ 275967 w 295275"/>
              <a:gd name="connsiteY3-260" fmla="*/ 66705 h 599179"/>
              <a:gd name="connsiteX4-261" fmla="*/ 152376 w 295275"/>
              <a:gd name="connsiteY4-262" fmla="*/ 303904 h 599179"/>
              <a:gd name="connsiteX5-263" fmla="*/ 295275 w 295275"/>
              <a:gd name="connsiteY5-264" fmla="*/ 303904 h 599179"/>
              <a:gd name="connsiteX6-265" fmla="*/ 295275 w 295275"/>
              <a:gd name="connsiteY6-266" fmla="*/ 599179 h 599179"/>
              <a:gd name="connsiteX7-267" fmla="*/ 0 w 295275"/>
              <a:gd name="connsiteY7-268" fmla="*/ 599179 h 599179"/>
              <a:gd name="connsiteX8-269" fmla="*/ 0 w 295275"/>
              <a:gd name="connsiteY8-270" fmla="*/ 303904 h 599179"/>
              <a:gd name="connsiteX9-271" fmla="*/ 204540 w 295275"/>
              <a:gd name="connsiteY9-272" fmla="*/ 547 h 599179"/>
              <a:gd name="connsiteX10-273" fmla="*/ 207995 w 295275"/>
              <a:gd name="connsiteY10-274" fmla="*/ 0 h 599179"/>
              <a:gd name="connsiteX0-275" fmla="*/ 207995 w 295275"/>
              <a:gd name="connsiteY0-276" fmla="*/ 0 h 599179"/>
              <a:gd name="connsiteX1-277" fmla="*/ 218480 w 295275"/>
              <a:gd name="connsiteY1-278" fmla="*/ 17025 h 599179"/>
              <a:gd name="connsiteX2-279" fmla="*/ 263922 w 295275"/>
              <a:gd name="connsiteY2-280" fmla="*/ 59952 h 599179"/>
              <a:gd name="connsiteX3-281" fmla="*/ 275967 w 295275"/>
              <a:gd name="connsiteY3-282" fmla="*/ 66705 h 599179"/>
              <a:gd name="connsiteX4-283" fmla="*/ 152376 w 295275"/>
              <a:gd name="connsiteY4-284" fmla="*/ 303904 h 599179"/>
              <a:gd name="connsiteX5-285" fmla="*/ 295275 w 295275"/>
              <a:gd name="connsiteY5-286" fmla="*/ 303904 h 599179"/>
              <a:gd name="connsiteX6-287" fmla="*/ 295275 w 295275"/>
              <a:gd name="connsiteY6-288" fmla="*/ 599179 h 599179"/>
              <a:gd name="connsiteX7-289" fmla="*/ 0 w 295275"/>
              <a:gd name="connsiteY7-290" fmla="*/ 599179 h 599179"/>
              <a:gd name="connsiteX8-291" fmla="*/ 0 w 295275"/>
              <a:gd name="connsiteY8-292" fmla="*/ 303904 h 599179"/>
              <a:gd name="connsiteX9-293" fmla="*/ 207995 w 295275"/>
              <a:gd name="connsiteY9-294" fmla="*/ 0 h 599179"/>
              <a:gd name="connsiteX0-295" fmla="*/ 207995 w 295275"/>
              <a:gd name="connsiteY0-296" fmla="*/ 0 h 599179"/>
              <a:gd name="connsiteX1-297" fmla="*/ 218480 w 295275"/>
              <a:gd name="connsiteY1-298" fmla="*/ 17025 h 599179"/>
              <a:gd name="connsiteX2-299" fmla="*/ 263922 w 295275"/>
              <a:gd name="connsiteY2-300" fmla="*/ 59952 h 599179"/>
              <a:gd name="connsiteX3-301" fmla="*/ 275967 w 295275"/>
              <a:gd name="connsiteY3-302" fmla="*/ 66705 h 599179"/>
              <a:gd name="connsiteX4-303" fmla="*/ 152376 w 295275"/>
              <a:gd name="connsiteY4-304" fmla="*/ 303904 h 599179"/>
              <a:gd name="connsiteX5-305" fmla="*/ 295275 w 295275"/>
              <a:gd name="connsiteY5-306" fmla="*/ 303904 h 599179"/>
              <a:gd name="connsiteX6-307" fmla="*/ 295275 w 295275"/>
              <a:gd name="connsiteY6-308" fmla="*/ 599179 h 599179"/>
              <a:gd name="connsiteX7-309" fmla="*/ 0 w 295275"/>
              <a:gd name="connsiteY7-310" fmla="*/ 599179 h 599179"/>
              <a:gd name="connsiteX8-311" fmla="*/ 0 w 295275"/>
              <a:gd name="connsiteY8-312" fmla="*/ 303904 h 599179"/>
              <a:gd name="connsiteX9-313" fmla="*/ 207995 w 295275"/>
              <a:gd name="connsiteY9-314" fmla="*/ 0 h 599179"/>
              <a:gd name="connsiteX0-315" fmla="*/ 207995 w 295275"/>
              <a:gd name="connsiteY0-316" fmla="*/ 0 h 599179"/>
              <a:gd name="connsiteX1-317" fmla="*/ 218480 w 295275"/>
              <a:gd name="connsiteY1-318" fmla="*/ 17025 h 599179"/>
              <a:gd name="connsiteX2-319" fmla="*/ 263922 w 295275"/>
              <a:gd name="connsiteY2-320" fmla="*/ 59952 h 599179"/>
              <a:gd name="connsiteX3-321" fmla="*/ 275967 w 295275"/>
              <a:gd name="connsiteY3-322" fmla="*/ 66705 h 599179"/>
              <a:gd name="connsiteX4-323" fmla="*/ 152376 w 295275"/>
              <a:gd name="connsiteY4-324" fmla="*/ 303904 h 599179"/>
              <a:gd name="connsiteX5-325" fmla="*/ 295275 w 295275"/>
              <a:gd name="connsiteY5-326" fmla="*/ 303904 h 599179"/>
              <a:gd name="connsiteX6-327" fmla="*/ 295275 w 295275"/>
              <a:gd name="connsiteY6-328" fmla="*/ 599179 h 599179"/>
              <a:gd name="connsiteX7-329" fmla="*/ 0 w 295275"/>
              <a:gd name="connsiteY7-330" fmla="*/ 599179 h 599179"/>
              <a:gd name="connsiteX8-331" fmla="*/ 0 w 295275"/>
              <a:gd name="connsiteY8-332" fmla="*/ 303904 h 599179"/>
              <a:gd name="connsiteX9-333" fmla="*/ 207995 w 295275"/>
              <a:gd name="connsiteY9-334" fmla="*/ 0 h 599179"/>
              <a:gd name="connsiteX0-335" fmla="*/ 207995 w 295275"/>
              <a:gd name="connsiteY0-336" fmla="*/ 0 h 599179"/>
              <a:gd name="connsiteX1-337" fmla="*/ 218480 w 295275"/>
              <a:gd name="connsiteY1-338" fmla="*/ 17025 h 599179"/>
              <a:gd name="connsiteX2-339" fmla="*/ 263922 w 295275"/>
              <a:gd name="connsiteY2-340" fmla="*/ 59952 h 599179"/>
              <a:gd name="connsiteX3-341" fmla="*/ 275967 w 295275"/>
              <a:gd name="connsiteY3-342" fmla="*/ 66705 h 599179"/>
              <a:gd name="connsiteX4-343" fmla="*/ 152376 w 295275"/>
              <a:gd name="connsiteY4-344" fmla="*/ 303904 h 599179"/>
              <a:gd name="connsiteX5-345" fmla="*/ 295275 w 295275"/>
              <a:gd name="connsiteY5-346" fmla="*/ 303904 h 599179"/>
              <a:gd name="connsiteX6-347" fmla="*/ 295275 w 295275"/>
              <a:gd name="connsiteY6-348" fmla="*/ 599179 h 599179"/>
              <a:gd name="connsiteX7-349" fmla="*/ 0 w 295275"/>
              <a:gd name="connsiteY7-350" fmla="*/ 599179 h 599179"/>
              <a:gd name="connsiteX8-351" fmla="*/ 0 w 295275"/>
              <a:gd name="connsiteY8-352" fmla="*/ 303904 h 599179"/>
              <a:gd name="connsiteX9-353" fmla="*/ 207995 w 295275"/>
              <a:gd name="connsiteY9-354" fmla="*/ 0 h 599179"/>
              <a:gd name="connsiteX0-355" fmla="*/ 207995 w 295275"/>
              <a:gd name="connsiteY0-356" fmla="*/ 0 h 599179"/>
              <a:gd name="connsiteX1-357" fmla="*/ 218480 w 295275"/>
              <a:gd name="connsiteY1-358" fmla="*/ 17025 h 599179"/>
              <a:gd name="connsiteX2-359" fmla="*/ 263922 w 295275"/>
              <a:gd name="connsiteY2-360" fmla="*/ 59952 h 599179"/>
              <a:gd name="connsiteX3-361" fmla="*/ 275967 w 295275"/>
              <a:gd name="connsiteY3-362" fmla="*/ 66705 h 599179"/>
              <a:gd name="connsiteX4-363" fmla="*/ 152376 w 295275"/>
              <a:gd name="connsiteY4-364" fmla="*/ 303904 h 599179"/>
              <a:gd name="connsiteX5-365" fmla="*/ 295275 w 295275"/>
              <a:gd name="connsiteY5-366" fmla="*/ 303904 h 599179"/>
              <a:gd name="connsiteX6-367" fmla="*/ 295275 w 295275"/>
              <a:gd name="connsiteY6-368" fmla="*/ 599179 h 599179"/>
              <a:gd name="connsiteX7-369" fmla="*/ 0 w 295275"/>
              <a:gd name="connsiteY7-370" fmla="*/ 599179 h 599179"/>
              <a:gd name="connsiteX8-371" fmla="*/ 0 w 295275"/>
              <a:gd name="connsiteY8-372" fmla="*/ 303904 h 599179"/>
              <a:gd name="connsiteX9-373" fmla="*/ 207995 w 295275"/>
              <a:gd name="connsiteY9-374" fmla="*/ 0 h 599179"/>
              <a:gd name="connsiteX0-375" fmla="*/ 207995 w 295275"/>
              <a:gd name="connsiteY0-376" fmla="*/ 0 h 599179"/>
              <a:gd name="connsiteX1-377" fmla="*/ 218480 w 295275"/>
              <a:gd name="connsiteY1-378" fmla="*/ 17025 h 599179"/>
              <a:gd name="connsiteX2-379" fmla="*/ 263922 w 295275"/>
              <a:gd name="connsiteY2-380" fmla="*/ 59952 h 599179"/>
              <a:gd name="connsiteX3-381" fmla="*/ 275967 w 295275"/>
              <a:gd name="connsiteY3-382" fmla="*/ 66705 h 599179"/>
              <a:gd name="connsiteX4-383" fmla="*/ 152376 w 295275"/>
              <a:gd name="connsiteY4-384" fmla="*/ 303904 h 599179"/>
              <a:gd name="connsiteX5-385" fmla="*/ 295275 w 295275"/>
              <a:gd name="connsiteY5-386" fmla="*/ 303904 h 599179"/>
              <a:gd name="connsiteX6-387" fmla="*/ 295275 w 295275"/>
              <a:gd name="connsiteY6-388" fmla="*/ 599179 h 599179"/>
              <a:gd name="connsiteX7-389" fmla="*/ 0 w 295275"/>
              <a:gd name="connsiteY7-390" fmla="*/ 599179 h 599179"/>
              <a:gd name="connsiteX8-391" fmla="*/ 0 w 295275"/>
              <a:gd name="connsiteY8-392" fmla="*/ 303904 h 599179"/>
              <a:gd name="connsiteX9-393" fmla="*/ 207995 w 295275"/>
              <a:gd name="connsiteY9-394" fmla="*/ 0 h 599179"/>
              <a:gd name="connsiteX0-395" fmla="*/ 207995 w 295275"/>
              <a:gd name="connsiteY0-396" fmla="*/ 0 h 599179"/>
              <a:gd name="connsiteX1-397" fmla="*/ 218480 w 295275"/>
              <a:gd name="connsiteY1-398" fmla="*/ 17025 h 599179"/>
              <a:gd name="connsiteX2-399" fmla="*/ 263922 w 295275"/>
              <a:gd name="connsiteY2-400" fmla="*/ 59952 h 599179"/>
              <a:gd name="connsiteX3-401" fmla="*/ 275967 w 295275"/>
              <a:gd name="connsiteY3-402" fmla="*/ 66705 h 599179"/>
              <a:gd name="connsiteX4-403" fmla="*/ 152376 w 295275"/>
              <a:gd name="connsiteY4-404" fmla="*/ 303904 h 599179"/>
              <a:gd name="connsiteX5-405" fmla="*/ 295275 w 295275"/>
              <a:gd name="connsiteY5-406" fmla="*/ 303904 h 599179"/>
              <a:gd name="connsiteX6-407" fmla="*/ 295275 w 295275"/>
              <a:gd name="connsiteY6-408" fmla="*/ 599179 h 599179"/>
              <a:gd name="connsiteX7-409" fmla="*/ 0 w 295275"/>
              <a:gd name="connsiteY7-410" fmla="*/ 599179 h 599179"/>
              <a:gd name="connsiteX8-411" fmla="*/ 0 w 295275"/>
              <a:gd name="connsiteY8-412" fmla="*/ 303904 h 599179"/>
              <a:gd name="connsiteX9-413" fmla="*/ 207995 w 295275"/>
              <a:gd name="connsiteY9-414" fmla="*/ 0 h 599179"/>
              <a:gd name="connsiteX0-415" fmla="*/ 207995 w 295275"/>
              <a:gd name="connsiteY0-416" fmla="*/ 0 h 599179"/>
              <a:gd name="connsiteX1-417" fmla="*/ 218480 w 295275"/>
              <a:gd name="connsiteY1-418" fmla="*/ 17025 h 599179"/>
              <a:gd name="connsiteX2-419" fmla="*/ 263922 w 295275"/>
              <a:gd name="connsiteY2-420" fmla="*/ 59952 h 599179"/>
              <a:gd name="connsiteX3-421" fmla="*/ 275967 w 295275"/>
              <a:gd name="connsiteY3-422" fmla="*/ 66705 h 599179"/>
              <a:gd name="connsiteX4-423" fmla="*/ 152376 w 295275"/>
              <a:gd name="connsiteY4-424" fmla="*/ 303904 h 599179"/>
              <a:gd name="connsiteX5-425" fmla="*/ 295275 w 295275"/>
              <a:gd name="connsiteY5-426" fmla="*/ 303904 h 599179"/>
              <a:gd name="connsiteX6-427" fmla="*/ 295275 w 295275"/>
              <a:gd name="connsiteY6-428" fmla="*/ 599179 h 599179"/>
              <a:gd name="connsiteX7-429" fmla="*/ 0 w 295275"/>
              <a:gd name="connsiteY7-430" fmla="*/ 599179 h 599179"/>
              <a:gd name="connsiteX8-431" fmla="*/ 0 w 295275"/>
              <a:gd name="connsiteY8-432" fmla="*/ 334942 h 599179"/>
              <a:gd name="connsiteX9-433" fmla="*/ 207995 w 295275"/>
              <a:gd name="connsiteY9-434" fmla="*/ 0 h 599179"/>
              <a:gd name="connsiteX0-435" fmla="*/ 207995 w 295275"/>
              <a:gd name="connsiteY0-436" fmla="*/ 0 h 599179"/>
              <a:gd name="connsiteX1-437" fmla="*/ 218480 w 295275"/>
              <a:gd name="connsiteY1-438" fmla="*/ 17025 h 599179"/>
              <a:gd name="connsiteX2-439" fmla="*/ 263922 w 295275"/>
              <a:gd name="connsiteY2-440" fmla="*/ 59952 h 599179"/>
              <a:gd name="connsiteX3-441" fmla="*/ 275967 w 295275"/>
              <a:gd name="connsiteY3-442" fmla="*/ 66705 h 599179"/>
              <a:gd name="connsiteX4-443" fmla="*/ 152376 w 295275"/>
              <a:gd name="connsiteY4-444" fmla="*/ 303904 h 599179"/>
              <a:gd name="connsiteX5-445" fmla="*/ 295275 w 295275"/>
              <a:gd name="connsiteY5-446" fmla="*/ 303904 h 599179"/>
              <a:gd name="connsiteX6-447" fmla="*/ 295275 w 295275"/>
              <a:gd name="connsiteY6-448" fmla="*/ 599179 h 599179"/>
              <a:gd name="connsiteX7-449" fmla="*/ 0 w 295275"/>
              <a:gd name="connsiteY7-450" fmla="*/ 599179 h 599179"/>
              <a:gd name="connsiteX8-451" fmla="*/ 0 w 295275"/>
              <a:gd name="connsiteY8-452" fmla="*/ 334942 h 599179"/>
              <a:gd name="connsiteX9-453" fmla="*/ 207995 w 295275"/>
              <a:gd name="connsiteY9-454" fmla="*/ 0 h 599179"/>
              <a:gd name="connsiteX0-455" fmla="*/ 207995 w 295275"/>
              <a:gd name="connsiteY0-456" fmla="*/ 0 h 599179"/>
              <a:gd name="connsiteX1-457" fmla="*/ 218480 w 295275"/>
              <a:gd name="connsiteY1-458" fmla="*/ 17025 h 599179"/>
              <a:gd name="connsiteX2-459" fmla="*/ 263922 w 295275"/>
              <a:gd name="connsiteY2-460" fmla="*/ 59952 h 599179"/>
              <a:gd name="connsiteX3-461" fmla="*/ 275967 w 295275"/>
              <a:gd name="connsiteY3-462" fmla="*/ 66705 h 599179"/>
              <a:gd name="connsiteX4-463" fmla="*/ 152376 w 295275"/>
              <a:gd name="connsiteY4-464" fmla="*/ 303904 h 599179"/>
              <a:gd name="connsiteX5-465" fmla="*/ 295275 w 295275"/>
              <a:gd name="connsiteY5-466" fmla="*/ 303904 h 599179"/>
              <a:gd name="connsiteX6-467" fmla="*/ 295275 w 295275"/>
              <a:gd name="connsiteY6-468" fmla="*/ 599179 h 599179"/>
              <a:gd name="connsiteX7-469" fmla="*/ 0 w 295275"/>
              <a:gd name="connsiteY7-470" fmla="*/ 599179 h 599179"/>
              <a:gd name="connsiteX8-471" fmla="*/ 0 w 295275"/>
              <a:gd name="connsiteY8-472" fmla="*/ 334942 h 599179"/>
              <a:gd name="connsiteX9-473" fmla="*/ 207995 w 295275"/>
              <a:gd name="connsiteY9-474" fmla="*/ 0 h 59917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295275" h="599179">
                <a:moveTo>
                  <a:pt x="207995" y="0"/>
                </a:moveTo>
                <a:lnTo>
                  <a:pt x="218480" y="17025"/>
                </a:lnTo>
                <a:cubicBezTo>
                  <a:pt x="231034" y="32364"/>
                  <a:pt x="246314" y="46986"/>
                  <a:pt x="263922" y="59952"/>
                </a:cubicBezTo>
                <a:lnTo>
                  <a:pt x="275967" y="66705"/>
                </a:lnTo>
                <a:cubicBezTo>
                  <a:pt x="274744" y="66607"/>
                  <a:pt x="166924" y="148026"/>
                  <a:pt x="152376" y="303904"/>
                </a:cubicBezTo>
                <a:lnTo>
                  <a:pt x="295275" y="303904"/>
                </a:lnTo>
                <a:lnTo>
                  <a:pt x="295275" y="599179"/>
                </a:lnTo>
                <a:lnTo>
                  <a:pt x="0" y="599179"/>
                </a:lnTo>
                <a:lnTo>
                  <a:pt x="0" y="334942"/>
                </a:lnTo>
                <a:cubicBezTo>
                  <a:pt x="10368" y="113589"/>
                  <a:pt x="207637" y="2353"/>
                  <a:pt x="207995" y="0"/>
                </a:cubicBezTo>
                <a:close/>
              </a:path>
            </a:pathLst>
          </a:custGeom>
          <a:noFill/>
          <a:ln w="3810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lnSpc>
                <a:spcPct val="120000"/>
              </a:lnSpc>
            </a:pP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94" name="文本框 93"/>
          <p:cNvSpPr txBox="1"/>
          <p:nvPr>
            <p:custDataLst>
              <p:tags r:id="rId21"/>
            </p:custDataLst>
          </p:nvPr>
        </p:nvSpPr>
        <p:spPr>
          <a:xfrm>
            <a:off x="568325" y="194945"/>
            <a:ext cx="9982200" cy="922020"/>
          </a:xfrm>
          <a:prstGeom prst="rect">
            <a:avLst/>
          </a:prstGeom>
          <a:noFill/>
        </p:spPr>
        <p:txBody>
          <a:bodyPr wrap="square" lIns="90000" tIns="46800" rIns="90000" bIns="46800" rtlCol="0"/>
          <a:lstStyle/>
          <a:p>
            <a:pPr marL="0" indent="0" algn="l">
              <a:lnSpc>
                <a:spcPct val="120000"/>
              </a:lnSpc>
              <a:spcBef>
                <a:spcPts val="300"/>
              </a:spcBef>
              <a:spcAft>
                <a:spcPts val="300"/>
              </a:spcAft>
              <a:buSzTx/>
              <a:buNone/>
            </a:pPr>
            <a:r>
              <a:rPr lang="zh-CN" sz="4800" b="1" spc="300">
                <a:solidFill>
                  <a:schemeClr val="lt1"/>
                </a:solidFill>
                <a:latin typeface="微软雅黑" panose="020B0503020204020204" pitchFamily="34" charset="-122"/>
                <a:ea typeface="微软雅黑" panose="020B0503020204020204" pitchFamily="34" charset="-122"/>
              </a:rPr>
              <a:t>抛出问题</a:t>
            </a:r>
            <a:endParaRPr lang="zh-CN" sz="4800" b="1" spc="300">
              <a:solidFill>
                <a:schemeClr val="lt1"/>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411480" y="3132455"/>
            <a:ext cx="11183620" cy="1899285"/>
          </a:xfrm>
          <a:prstGeom prst="rect">
            <a:avLst/>
          </a:prstGeom>
          <a:noFill/>
        </p:spPr>
        <p:txBody>
          <a:bodyPr wrap="square" lIns="90000" tIns="46800" rIns="90000" bIns="46800" rtlCol="0" anchor="ctr" anchorCtr="0">
            <a:noAutofit/>
          </a:bodyPr>
          <a:lstStyle>
            <a:defPPr>
              <a:defRPr lang="zh-CN"/>
            </a:defPPr>
            <a:lvl1pPr fontAlgn="auto">
              <a:lnSpc>
                <a:spcPct val="130000"/>
              </a:lnSpc>
              <a:spcAft>
                <a:spcPts val="1000"/>
              </a:spcAft>
              <a:defRPr sz="1600" spc="150"/>
            </a:lvl1pPr>
          </a:lstStyle>
          <a:p>
            <a:pPr lvl="0" indent="-355600" algn="l" fontAlgn="ctr">
              <a:lnSpc>
                <a:spcPct val="120000"/>
              </a:lnSpc>
              <a:spcBef>
                <a:spcPts val="1000"/>
              </a:spcBef>
              <a:spcAft>
                <a:spcPct val="0"/>
              </a:spcAft>
              <a:buClr>
                <a:schemeClr val="accent2"/>
              </a:buClr>
              <a:buFont typeface="WPS-Bullets" pitchFamily="2" charset="0"/>
            </a:pPr>
            <a:r>
              <a:rPr lang="zh-CN" sz="2800" b="1">
                <a:latin typeface="微软雅黑" panose="020B0503020204020204" pitchFamily="34" charset="-122"/>
                <a:ea typeface="微软雅黑" panose="020B0503020204020204" pitchFamily="34" charset="-122"/>
                <a:sym typeface="+mn-ea"/>
              </a:rPr>
              <a:t>自然科学论著专业性很强,涉及一些专业知识,行文中常常使用科学术语和概念,在阅读方法上应该采取合适的阅读策略,以更好地理解文章内容,体会其思维和表达方式上的特点。围绕“如何阅读自然科学论著”，完成下列任务。</a:t>
            </a:r>
            <a:endParaRPr lang="zh-CN" sz="2800" b="1">
              <a:solidFill>
                <a:schemeClr val="tx1"/>
              </a:solidFill>
              <a:latin typeface="微软雅黑" panose="020B0503020204020204" pitchFamily="34" charset="-122"/>
              <a:ea typeface="微软雅黑" panose="020B0503020204020204" pitchFamily="34" charset="-122"/>
            </a:endParaRPr>
          </a:p>
          <a:p>
            <a:pPr lvl="0" indent="-355600" algn="l" fontAlgn="ctr">
              <a:lnSpc>
                <a:spcPct val="120000"/>
              </a:lnSpc>
              <a:spcBef>
                <a:spcPts val="1000"/>
              </a:spcBef>
              <a:spcAft>
                <a:spcPct val="0"/>
              </a:spcAft>
              <a:buClr>
                <a:schemeClr val="accent2"/>
              </a:buClr>
              <a:buFont typeface="WPS-Bullets" pitchFamily="2" charset="0"/>
            </a:pPr>
            <a:r>
              <a:rPr lang="zh-CN" sz="2800" b="1">
                <a:solidFill>
                  <a:srgbClr val="FF0000"/>
                </a:solidFill>
                <a:latin typeface="微软雅黑" panose="020B0503020204020204" pitchFamily="34" charset="-122"/>
                <a:ea typeface="微软雅黑" panose="020B0503020204020204" pitchFamily="34" charset="-122"/>
                <a:sym typeface="+mn-ea"/>
              </a:rPr>
              <a:t>1.阅读自然科学论著其实是有“窍门”的,比如抓住其中的基本概念,把握概念间的联系,理解作者的主要观点,等等。小组合作,分别梳理本单元课文的主要概念、基本观点,看看作者是运用了哪些现象或事实来支持他的观点的。可以列出一个表格,以便清晰地呈现文本的内容和思路。然后再总结一下,想一想,阅读这一类论著,应当掌握哪些基本的方法与同学讨论，交流心得。</a:t>
            </a:r>
            <a:endParaRPr lang="zh-CN" sz="2800" b="1">
              <a:latin typeface="微软雅黑" panose="020B0503020204020204" pitchFamily="34" charset="-122"/>
              <a:ea typeface="微软雅黑" panose="020B0503020204020204" pitchFamily="34" charset="-122"/>
              <a:sym typeface="+mn-ea"/>
            </a:endParaRPr>
          </a:p>
        </p:txBody>
      </p:sp>
    </p:spTree>
    <p:custDataLst>
      <p:tags r:id="rId22"/>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94"/>
                                        </p:tgtEl>
                                        <p:attrNameLst>
                                          <p:attrName>style.visibility</p:attrName>
                                        </p:attrNameLst>
                                      </p:cBhvr>
                                      <p:to>
                                        <p:strVal val="visible"/>
                                      </p:to>
                                    </p:set>
                                    <p:animEffect transition="in" filter="circle(in)">
                                      <p:cBhvr>
                                        <p:cTn id="7" dur="2000"/>
                                        <p:tgtEl>
                                          <p:spTgt spid="94"/>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diamond(in)">
                                      <p:cBhvr>
                                        <p:cTn id="12" dur="2000"/>
                                        <p:tgtEl>
                                          <p:spTgt spid="17"/>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diamond(in)">
                                      <p:cBhvr>
                                        <p:cTn id="17" dur="2000"/>
                                        <p:tgtEl>
                                          <p:spTgt spid="16"/>
                                        </p:tgtEl>
                                      </p:cBhvr>
                                    </p:animEffec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 grpId="0"/>
      <p:bldP spid="17" grpId="0"/>
      <p:bldP spid="16" grpId="0"/>
      <p:bldP spid="2"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chemeClr val="bg2"/>
            </a:gs>
            <a:gs pos="100000">
              <a:schemeClr val="tx2"/>
            </a:gs>
          </a:gsLst>
          <a:lin ang="5400000" scaled="0"/>
        </a:gradFill>
        <a:effectLst/>
      </p:bgPr>
    </p:bg>
    <p:spTree>
      <p:nvGrpSpPr>
        <p:cNvPr id="1" name=""/>
        <p:cNvGrpSpPr/>
        <p:nvPr/>
      </p:nvGrpSpPr>
      <p:grpSpPr>
        <a:xfrm>
          <a:off x="0" y="0"/>
          <a:ext cx="0" cy="0"/>
          <a:chOff x="0" y="0"/>
          <a:chExt cx="0" cy="0"/>
        </a:xfrm>
      </p:grpSpPr>
      <p:sp>
        <p:nvSpPr>
          <p:cNvPr id="21" name="任意多边形: 形状 7"/>
          <p:cNvSpPr/>
          <p:nvPr userDrawn="1">
            <p:custDataLst>
              <p:tags r:id="rId1"/>
            </p:custDataLst>
          </p:nvPr>
        </p:nvSpPr>
        <p:spPr>
          <a:xfrm>
            <a:off x="-3175" y="5850255"/>
            <a:ext cx="12195175" cy="989965"/>
          </a:xfrm>
          <a:custGeom>
            <a:avLst/>
            <a:gdLst>
              <a:gd name="connsiteX0" fmla="*/ 12195098 w 12195098"/>
              <a:gd name="connsiteY0" fmla="*/ 0 h 704379"/>
              <a:gd name="connsiteX1" fmla="*/ 12195098 w 12195098"/>
              <a:gd name="connsiteY1" fmla="*/ 704379 h 704379"/>
              <a:gd name="connsiteX2" fmla="*/ 0 w 12195098"/>
              <a:gd name="connsiteY2" fmla="*/ 704379 h 704379"/>
              <a:gd name="connsiteX3" fmla="*/ 0 w 12195098"/>
              <a:gd name="connsiteY3" fmla="*/ 150650 h 704379"/>
              <a:gd name="connsiteX4" fmla="*/ 61107 w 12195098"/>
              <a:gd name="connsiteY4" fmla="*/ 138632 h 704379"/>
              <a:gd name="connsiteX5" fmla="*/ 1724284 w 12195098"/>
              <a:gd name="connsiteY5" fmla="*/ 20707 h 704379"/>
              <a:gd name="connsiteX6" fmla="*/ 6963034 w 12195098"/>
              <a:gd name="connsiteY6" fmla="*/ 435688 h 704379"/>
              <a:gd name="connsiteX7" fmla="*/ 11886117 w 12195098"/>
              <a:gd name="connsiteY7" fmla="*/ 57969 h 704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5098" h="704379">
                <a:moveTo>
                  <a:pt x="12195098" y="0"/>
                </a:moveTo>
                <a:lnTo>
                  <a:pt x="12195098" y="704379"/>
                </a:lnTo>
                <a:lnTo>
                  <a:pt x="0" y="704379"/>
                </a:lnTo>
                <a:lnTo>
                  <a:pt x="0" y="150650"/>
                </a:lnTo>
                <a:lnTo>
                  <a:pt x="61107" y="138632"/>
                </a:lnTo>
                <a:cubicBezTo>
                  <a:pt x="457137" y="69950"/>
                  <a:pt x="988081" y="23153"/>
                  <a:pt x="1724284" y="20707"/>
                </a:cubicBezTo>
                <a:cubicBezTo>
                  <a:pt x="4080134" y="12877"/>
                  <a:pt x="5194560" y="443518"/>
                  <a:pt x="6963034" y="435688"/>
                </a:cubicBezTo>
                <a:cubicBezTo>
                  <a:pt x="8620979" y="428348"/>
                  <a:pt x="9715238" y="450828"/>
                  <a:pt x="11886117" y="57969"/>
                </a:cubicBezTo>
                <a:close/>
              </a:path>
            </a:pathLst>
          </a:custGeom>
          <a:gradFill>
            <a:gsLst>
              <a:gs pos="0">
                <a:srgbClr val="3C9CF5">
                  <a:alpha val="20000"/>
                </a:srgbClr>
              </a:gs>
              <a:gs pos="100000">
                <a:srgbClr val="074F91">
                  <a:lumMod val="50000"/>
                  <a:alpha val="30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9" name="任意多边形: 形状 8"/>
          <p:cNvSpPr/>
          <p:nvPr userDrawn="1">
            <p:custDataLst>
              <p:tags r:id="rId2"/>
            </p:custDataLst>
          </p:nvPr>
        </p:nvSpPr>
        <p:spPr>
          <a:xfrm flipH="1">
            <a:off x="-3175" y="6094730"/>
            <a:ext cx="12195175" cy="763270"/>
          </a:xfrm>
          <a:custGeom>
            <a:avLst/>
            <a:gdLst>
              <a:gd name="connsiteX0" fmla="*/ 12028135 w 12195098"/>
              <a:gd name="connsiteY0" fmla="*/ 21 h 542958"/>
              <a:gd name="connsiteX1" fmla="*/ 7592061 w 12195098"/>
              <a:gd name="connsiteY1" fmla="*/ 363419 h 542958"/>
              <a:gd name="connsiteX2" fmla="*/ 2781549 w 12195098"/>
              <a:gd name="connsiteY2" fmla="*/ 26018 h 542958"/>
              <a:gd name="connsiteX3" fmla="*/ 501979 w 12195098"/>
              <a:gd name="connsiteY3" fmla="*/ 135033 h 542958"/>
              <a:gd name="connsiteX4" fmla="*/ 0 w 12195098"/>
              <a:gd name="connsiteY4" fmla="*/ 193401 h 542958"/>
              <a:gd name="connsiteX5" fmla="*/ 0 w 12195098"/>
              <a:gd name="connsiteY5" fmla="*/ 542958 h 542958"/>
              <a:gd name="connsiteX6" fmla="*/ 12195098 w 12195098"/>
              <a:gd name="connsiteY6" fmla="*/ 542958 h 542958"/>
              <a:gd name="connsiteX7" fmla="*/ 12195098 w 12195098"/>
              <a:gd name="connsiteY7" fmla="*/ 4876 h 542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5098" h="542958">
                <a:moveTo>
                  <a:pt x="12028135" y="21"/>
                </a:moveTo>
                <a:cubicBezTo>
                  <a:pt x="10982518" y="-3135"/>
                  <a:pt x="9067644" y="360253"/>
                  <a:pt x="7592061" y="363419"/>
                </a:cubicBezTo>
                <a:cubicBezTo>
                  <a:pt x="6018106" y="366796"/>
                  <a:pt x="4259405" y="2301"/>
                  <a:pt x="2781549" y="26018"/>
                </a:cubicBezTo>
                <a:cubicBezTo>
                  <a:pt x="2042621" y="37877"/>
                  <a:pt x="1230424" y="64648"/>
                  <a:pt x="501979" y="135033"/>
                </a:cubicBezTo>
                <a:lnTo>
                  <a:pt x="0" y="193401"/>
                </a:lnTo>
                <a:lnTo>
                  <a:pt x="0" y="542958"/>
                </a:lnTo>
                <a:lnTo>
                  <a:pt x="12195098" y="542958"/>
                </a:lnTo>
                <a:lnTo>
                  <a:pt x="12195098" y="4876"/>
                </a:lnTo>
                <a:close/>
              </a:path>
            </a:pathLst>
          </a:custGeom>
          <a:gradFill>
            <a:gsLst>
              <a:gs pos="0">
                <a:srgbClr val="18C9D9">
                  <a:alpha val="20000"/>
                </a:srgbClr>
              </a:gs>
              <a:gs pos="100000">
                <a:srgbClr val="0C656D">
                  <a:lumMod val="50000"/>
                  <a:alpha val="30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grpSp>
        <p:nvGrpSpPr>
          <p:cNvPr id="10" name="组合 9"/>
          <p:cNvGrpSpPr/>
          <p:nvPr userDrawn="1">
            <p:custDataLst>
              <p:tags r:id="rId3"/>
            </p:custDataLst>
          </p:nvPr>
        </p:nvGrpSpPr>
        <p:grpSpPr>
          <a:xfrm rot="3187065">
            <a:off x="165735" y="404495"/>
            <a:ext cx="443865" cy="373380"/>
            <a:chOff x="1171196" y="4429689"/>
            <a:chExt cx="826046" cy="694689"/>
          </a:xfrm>
        </p:grpSpPr>
        <p:sp>
          <p:nvSpPr>
            <p:cNvPr id="11" name="任意多边形 73"/>
            <p:cNvSpPr/>
            <p:nvPr>
              <p:custDataLst>
                <p:tags r:id="rId4"/>
              </p:custDataLst>
            </p:nvPr>
          </p:nvSpPr>
          <p:spPr bwMode="auto">
            <a:xfrm>
              <a:off x="1171196" y="4952469"/>
              <a:ext cx="57303" cy="89921"/>
            </a:xfrm>
            <a:custGeom>
              <a:avLst/>
              <a:gdLst>
                <a:gd name="T0" fmla="*/ 6 w 43"/>
                <a:gd name="T1" fmla="*/ 6 h 68"/>
                <a:gd name="T2" fmla="*/ 1 w 43"/>
                <a:gd name="T3" fmla="*/ 15 h 68"/>
                <a:gd name="T4" fmla="*/ 16 w 43"/>
                <a:gd name="T5" fmla="*/ 62 h 68"/>
                <a:gd name="T6" fmla="*/ 25 w 43"/>
                <a:gd name="T7" fmla="*/ 67 h 68"/>
                <a:gd name="T8" fmla="*/ 43 w 43"/>
                <a:gd name="T9" fmla="*/ 61 h 68"/>
                <a:gd name="T10" fmla="*/ 23 w 43"/>
                <a:gd name="T11" fmla="*/ 0 h 68"/>
                <a:gd name="T12" fmla="*/ 6 w 43"/>
                <a:gd name="T13" fmla="*/ 6 h 68"/>
              </a:gdLst>
              <a:ahLst/>
              <a:cxnLst>
                <a:cxn ang="0">
                  <a:pos x="T0" y="T1"/>
                </a:cxn>
                <a:cxn ang="0">
                  <a:pos x="T2" y="T3"/>
                </a:cxn>
                <a:cxn ang="0">
                  <a:pos x="T4" y="T5"/>
                </a:cxn>
                <a:cxn ang="0">
                  <a:pos x="T6" y="T7"/>
                </a:cxn>
                <a:cxn ang="0">
                  <a:pos x="T8" y="T9"/>
                </a:cxn>
                <a:cxn ang="0">
                  <a:pos x="T10" y="T11"/>
                </a:cxn>
                <a:cxn ang="0">
                  <a:pos x="T12" y="T13"/>
                </a:cxn>
              </a:cxnLst>
              <a:rect l="0" t="0" r="r" b="b"/>
              <a:pathLst>
                <a:path w="43" h="68">
                  <a:moveTo>
                    <a:pt x="6" y="6"/>
                  </a:moveTo>
                  <a:cubicBezTo>
                    <a:pt x="2" y="7"/>
                    <a:pt x="0" y="11"/>
                    <a:pt x="1" y="15"/>
                  </a:cubicBezTo>
                  <a:cubicBezTo>
                    <a:pt x="16" y="62"/>
                    <a:pt x="16" y="62"/>
                    <a:pt x="16" y="62"/>
                  </a:cubicBezTo>
                  <a:cubicBezTo>
                    <a:pt x="17" y="66"/>
                    <a:pt x="21" y="68"/>
                    <a:pt x="25" y="67"/>
                  </a:cubicBezTo>
                  <a:cubicBezTo>
                    <a:pt x="43" y="61"/>
                    <a:pt x="43" y="61"/>
                    <a:pt x="43" y="61"/>
                  </a:cubicBezTo>
                  <a:cubicBezTo>
                    <a:pt x="23" y="0"/>
                    <a:pt x="23" y="0"/>
                    <a:pt x="23" y="0"/>
                  </a:cubicBezTo>
                  <a:lnTo>
                    <a:pt x="6" y="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solidFill>
                  <a:schemeClr val="dk1"/>
                </a:solidFill>
                <a:latin typeface="微软雅黑" panose="020B0503020204020204" pitchFamily="34" charset="-122"/>
                <a:ea typeface="微软雅黑" panose="020B0503020204020204" pitchFamily="34" charset="-122"/>
              </a:endParaRPr>
            </a:p>
          </p:txBody>
        </p:sp>
        <p:sp>
          <p:nvSpPr>
            <p:cNvPr id="3" name="任意多边形 74"/>
            <p:cNvSpPr/>
            <p:nvPr>
              <p:custDataLst>
                <p:tags r:id="rId5"/>
              </p:custDataLst>
            </p:nvPr>
          </p:nvSpPr>
          <p:spPr bwMode="auto">
            <a:xfrm>
              <a:off x="1202933" y="4776152"/>
              <a:ext cx="288279" cy="313844"/>
            </a:xfrm>
            <a:custGeom>
              <a:avLst/>
              <a:gdLst>
                <a:gd name="T0" fmla="*/ 162 w 217"/>
                <a:gd name="T1" fmla="*/ 0 h 237"/>
                <a:gd name="T2" fmla="*/ 161 w 217"/>
                <a:gd name="T3" fmla="*/ 0 h 237"/>
                <a:gd name="T4" fmla="*/ 2 w 217"/>
                <a:gd name="T5" fmla="*/ 50 h 237"/>
                <a:gd name="T6" fmla="*/ 6 w 217"/>
                <a:gd name="T7" fmla="*/ 131 h 237"/>
                <a:gd name="T8" fmla="*/ 25 w 217"/>
                <a:gd name="T9" fmla="*/ 192 h 237"/>
                <a:gd name="T10" fmla="*/ 51 w 217"/>
                <a:gd name="T11" fmla="*/ 237 h 237"/>
                <a:gd name="T12" fmla="*/ 217 w 217"/>
                <a:gd name="T13" fmla="*/ 172 h 237"/>
                <a:gd name="T14" fmla="*/ 162 w 217"/>
                <a:gd name="T15" fmla="*/ 0 h 2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6" h="236">
                  <a:moveTo>
                    <a:pt x="162" y="0"/>
                  </a:moveTo>
                  <a:cubicBezTo>
                    <a:pt x="161" y="0"/>
                    <a:pt x="161" y="0"/>
                    <a:pt x="161" y="0"/>
                  </a:cubicBezTo>
                  <a:cubicBezTo>
                    <a:pt x="2" y="50"/>
                    <a:pt x="2" y="50"/>
                    <a:pt x="2" y="50"/>
                  </a:cubicBezTo>
                  <a:cubicBezTo>
                    <a:pt x="0" y="82"/>
                    <a:pt x="3" y="111"/>
                    <a:pt x="6" y="131"/>
                  </a:cubicBezTo>
                  <a:cubicBezTo>
                    <a:pt x="25" y="192"/>
                    <a:pt x="25" y="192"/>
                    <a:pt x="25" y="192"/>
                  </a:cubicBezTo>
                  <a:cubicBezTo>
                    <a:pt x="31" y="205"/>
                    <a:pt x="40" y="220"/>
                    <a:pt x="51" y="237"/>
                  </a:cubicBezTo>
                  <a:cubicBezTo>
                    <a:pt x="217" y="172"/>
                    <a:pt x="217" y="172"/>
                    <a:pt x="217" y="172"/>
                  </a:cubicBezTo>
                  <a:lnTo>
                    <a:pt x="162" y="0"/>
                  </a:lnTo>
                  <a:close/>
                </a:path>
              </a:pathLst>
            </a:custGeom>
            <a:solidFill>
              <a:srgbClr val="006E94"/>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32500" lnSpcReduction="20000"/>
            </a:bodyPr>
            <a:lstStyle/>
            <a:p>
              <a:pPr algn="ctr"/>
              <a:endParaRPr>
                <a:solidFill>
                  <a:schemeClr val="dk1"/>
                </a:solidFill>
                <a:latin typeface="微软雅黑" panose="020B0503020204020204" pitchFamily="34" charset="-122"/>
                <a:ea typeface="微软雅黑" panose="020B0503020204020204" pitchFamily="34" charset="-122"/>
              </a:endParaRPr>
            </a:p>
          </p:txBody>
        </p:sp>
        <p:sp>
          <p:nvSpPr>
            <p:cNvPr id="4" name="任意多边形 76"/>
            <p:cNvSpPr/>
            <p:nvPr>
              <p:custDataLst>
                <p:tags r:id="rId6"/>
              </p:custDataLst>
            </p:nvPr>
          </p:nvSpPr>
          <p:spPr bwMode="auto">
            <a:xfrm>
              <a:off x="1417158" y="4599835"/>
              <a:ext cx="389661" cy="405529"/>
            </a:xfrm>
            <a:custGeom>
              <a:avLst/>
              <a:gdLst>
                <a:gd name="T0" fmla="*/ 294 w 294"/>
                <a:gd name="T1" fmla="*/ 258 h 306"/>
                <a:gd name="T2" fmla="*/ 212 w 294"/>
                <a:gd name="T3" fmla="*/ 0 h 306"/>
                <a:gd name="T4" fmla="*/ 0 w 294"/>
                <a:gd name="T5" fmla="*/ 133 h 306"/>
                <a:gd name="T6" fmla="*/ 55 w 294"/>
                <a:gd name="T7" fmla="*/ 306 h 306"/>
                <a:gd name="T8" fmla="*/ 294 w 294"/>
                <a:gd name="T9" fmla="*/ 258 h 306"/>
              </a:gdLst>
              <a:ahLst/>
              <a:cxnLst>
                <a:cxn ang="0">
                  <a:pos x="T0" y="T1"/>
                </a:cxn>
                <a:cxn ang="0">
                  <a:pos x="T2" y="T3"/>
                </a:cxn>
                <a:cxn ang="0">
                  <a:pos x="T4" y="T5"/>
                </a:cxn>
                <a:cxn ang="0">
                  <a:pos x="T6" y="T7"/>
                </a:cxn>
                <a:cxn ang="0">
                  <a:pos x="T8" y="T9"/>
                </a:cxn>
              </a:cxnLst>
              <a:rect l="0" t="0" r="r" b="b"/>
              <a:pathLst>
                <a:path w="294" h="306">
                  <a:moveTo>
                    <a:pt x="294" y="258"/>
                  </a:moveTo>
                  <a:cubicBezTo>
                    <a:pt x="212" y="0"/>
                    <a:pt x="212" y="0"/>
                    <a:pt x="212" y="0"/>
                  </a:cubicBezTo>
                  <a:cubicBezTo>
                    <a:pt x="145" y="78"/>
                    <a:pt x="42" y="119"/>
                    <a:pt x="0" y="133"/>
                  </a:cubicBezTo>
                  <a:cubicBezTo>
                    <a:pt x="55" y="306"/>
                    <a:pt x="55" y="306"/>
                    <a:pt x="55" y="306"/>
                  </a:cubicBezTo>
                  <a:cubicBezTo>
                    <a:pt x="86" y="296"/>
                    <a:pt x="208" y="260"/>
                    <a:pt x="294" y="25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45000" lnSpcReduction="20000"/>
            </a:bodyPr>
            <a:lstStyle/>
            <a:p>
              <a:pPr algn="ctr"/>
              <a:endParaRPr>
                <a:solidFill>
                  <a:schemeClr val="dk1"/>
                </a:solidFill>
                <a:latin typeface="微软雅黑" panose="020B0503020204020204" pitchFamily="34" charset="-122"/>
                <a:ea typeface="微软雅黑" panose="020B0503020204020204" pitchFamily="34" charset="-122"/>
              </a:endParaRPr>
            </a:p>
          </p:txBody>
        </p:sp>
        <p:sp>
          <p:nvSpPr>
            <p:cNvPr id="5" name="任意多边形 77"/>
            <p:cNvSpPr/>
            <p:nvPr>
              <p:custDataLst>
                <p:tags r:id="rId7"/>
              </p:custDataLst>
            </p:nvPr>
          </p:nvSpPr>
          <p:spPr bwMode="auto">
            <a:xfrm>
              <a:off x="1489448" y="4941890"/>
              <a:ext cx="346463" cy="111962"/>
            </a:xfrm>
            <a:custGeom>
              <a:avLst/>
              <a:gdLst>
                <a:gd name="T0" fmla="*/ 0 w 261"/>
                <a:gd name="T1" fmla="*/ 48 h 85"/>
                <a:gd name="T2" fmla="*/ 12 w 261"/>
                <a:gd name="T3" fmla="*/ 85 h 85"/>
                <a:gd name="T4" fmla="*/ 261 w 261"/>
                <a:gd name="T5" fmla="*/ 72 h 85"/>
                <a:gd name="T6" fmla="*/ 239 w 261"/>
                <a:gd name="T7" fmla="*/ 0 h 85"/>
                <a:gd name="T8" fmla="*/ 0 w 261"/>
                <a:gd name="T9" fmla="*/ 48 h 85"/>
              </a:gdLst>
              <a:ahLst/>
              <a:cxnLst>
                <a:cxn ang="0">
                  <a:pos x="T0" y="T1"/>
                </a:cxn>
                <a:cxn ang="0">
                  <a:pos x="T2" y="T3"/>
                </a:cxn>
                <a:cxn ang="0">
                  <a:pos x="T4" y="T5"/>
                </a:cxn>
                <a:cxn ang="0">
                  <a:pos x="T6" y="T7"/>
                </a:cxn>
                <a:cxn ang="0">
                  <a:pos x="T8" y="T9"/>
                </a:cxn>
              </a:cxnLst>
              <a:rect l="0" t="0" r="r" b="b"/>
              <a:pathLst>
                <a:path w="261" h="85">
                  <a:moveTo>
                    <a:pt x="0" y="48"/>
                  </a:moveTo>
                  <a:cubicBezTo>
                    <a:pt x="12" y="85"/>
                    <a:pt x="12" y="85"/>
                    <a:pt x="12" y="85"/>
                  </a:cubicBezTo>
                  <a:cubicBezTo>
                    <a:pt x="54" y="72"/>
                    <a:pt x="162" y="46"/>
                    <a:pt x="261" y="72"/>
                  </a:cubicBezTo>
                  <a:cubicBezTo>
                    <a:pt x="239" y="0"/>
                    <a:pt x="239" y="0"/>
                    <a:pt x="239" y="0"/>
                  </a:cubicBezTo>
                  <a:cubicBezTo>
                    <a:pt x="153" y="2"/>
                    <a:pt x="31" y="38"/>
                    <a:pt x="0" y="48"/>
                  </a:cubicBezTo>
                  <a:close/>
                </a:path>
              </a:pathLst>
            </a:custGeom>
            <a:solidFill>
              <a:srgbClr val="D1D2D4"/>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solidFill>
                  <a:schemeClr val="dk1"/>
                </a:solidFill>
                <a:latin typeface="微软雅黑" panose="020B0503020204020204" pitchFamily="34" charset="-122"/>
                <a:ea typeface="微软雅黑" panose="020B0503020204020204" pitchFamily="34" charset="-122"/>
              </a:endParaRPr>
            </a:p>
          </p:txBody>
        </p:sp>
        <p:sp>
          <p:nvSpPr>
            <p:cNvPr id="6" name="任意多边形 78"/>
            <p:cNvSpPr/>
            <p:nvPr>
              <p:custDataLst>
                <p:tags r:id="rId8"/>
              </p:custDataLst>
            </p:nvPr>
          </p:nvSpPr>
          <p:spPr bwMode="auto">
            <a:xfrm>
              <a:off x="1854425" y="4679178"/>
              <a:ext cx="84632" cy="186015"/>
            </a:xfrm>
            <a:custGeom>
              <a:avLst/>
              <a:gdLst>
                <a:gd name="T0" fmla="*/ 39 w 64"/>
                <a:gd name="T1" fmla="*/ 15 h 140"/>
                <a:gd name="T2" fmla="*/ 0 w 64"/>
                <a:gd name="T3" fmla="*/ 0 h 140"/>
                <a:gd name="T4" fmla="*/ 44 w 64"/>
                <a:gd name="T5" fmla="*/ 140 h 140"/>
                <a:gd name="T6" fmla="*/ 39 w 64"/>
                <a:gd name="T7" fmla="*/ 15 h 140"/>
              </a:gdLst>
              <a:ahLst/>
              <a:cxnLst>
                <a:cxn ang="0">
                  <a:pos x="T0" y="T1"/>
                </a:cxn>
                <a:cxn ang="0">
                  <a:pos x="T2" y="T3"/>
                </a:cxn>
                <a:cxn ang="0">
                  <a:pos x="T4" y="T5"/>
                </a:cxn>
                <a:cxn ang="0">
                  <a:pos x="T6" y="T7"/>
                </a:cxn>
              </a:cxnLst>
              <a:rect l="0" t="0" r="r" b="b"/>
              <a:pathLst>
                <a:path w="64" h="140">
                  <a:moveTo>
                    <a:pt x="39" y="15"/>
                  </a:moveTo>
                  <a:cubicBezTo>
                    <a:pt x="28" y="7"/>
                    <a:pt x="14" y="2"/>
                    <a:pt x="0" y="0"/>
                  </a:cubicBezTo>
                  <a:cubicBezTo>
                    <a:pt x="44" y="140"/>
                    <a:pt x="44" y="140"/>
                    <a:pt x="44" y="140"/>
                  </a:cubicBezTo>
                  <a:cubicBezTo>
                    <a:pt x="64" y="95"/>
                    <a:pt x="51" y="46"/>
                    <a:pt x="39" y="15"/>
                  </a:cubicBezTo>
                  <a:close/>
                </a:path>
              </a:pathLst>
            </a:custGeom>
            <a:solidFill>
              <a:srgbClr val="CECFD0"/>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solidFill>
                  <a:schemeClr val="dk1"/>
                </a:solidFill>
                <a:latin typeface="微软雅黑" panose="020B0503020204020204" pitchFamily="34" charset="-122"/>
                <a:ea typeface="微软雅黑" panose="020B0503020204020204" pitchFamily="34" charset="-122"/>
              </a:endParaRPr>
            </a:p>
          </p:txBody>
        </p:sp>
        <p:sp>
          <p:nvSpPr>
            <p:cNvPr id="7" name="任意多边形 79"/>
            <p:cNvSpPr/>
            <p:nvPr>
              <p:custDataLst>
                <p:tags r:id="rId9"/>
              </p:custDataLst>
            </p:nvPr>
          </p:nvSpPr>
          <p:spPr bwMode="auto">
            <a:xfrm>
              <a:off x="1905556" y="4699454"/>
              <a:ext cx="56422" cy="171909"/>
            </a:xfrm>
            <a:custGeom>
              <a:avLst/>
              <a:gdLst>
                <a:gd name="T0" fmla="*/ 32 w 42"/>
                <a:gd name="T1" fmla="*/ 43 h 130"/>
                <a:gd name="T2" fmla="*/ 0 w 42"/>
                <a:gd name="T3" fmla="*/ 0 h 130"/>
                <a:gd name="T4" fmla="*/ 5 w 42"/>
                <a:gd name="T5" fmla="*/ 125 h 130"/>
                <a:gd name="T6" fmla="*/ 7 w 42"/>
                <a:gd name="T7" fmla="*/ 130 h 130"/>
                <a:gd name="T8" fmla="*/ 32 w 42"/>
                <a:gd name="T9" fmla="*/ 43 h 130"/>
              </a:gdLst>
              <a:ahLst/>
              <a:cxnLst>
                <a:cxn ang="0">
                  <a:pos x="T0" y="T1"/>
                </a:cxn>
                <a:cxn ang="0">
                  <a:pos x="T2" y="T3"/>
                </a:cxn>
                <a:cxn ang="0">
                  <a:pos x="T4" y="T5"/>
                </a:cxn>
                <a:cxn ang="0">
                  <a:pos x="T6" y="T7"/>
                </a:cxn>
                <a:cxn ang="0">
                  <a:pos x="T8" y="T9"/>
                </a:cxn>
              </a:cxnLst>
              <a:rect l="0" t="0" r="r" b="b"/>
              <a:pathLst>
                <a:path w="42" h="130">
                  <a:moveTo>
                    <a:pt x="32" y="43"/>
                  </a:moveTo>
                  <a:cubicBezTo>
                    <a:pt x="26" y="25"/>
                    <a:pt x="15" y="10"/>
                    <a:pt x="0" y="0"/>
                  </a:cubicBezTo>
                  <a:cubicBezTo>
                    <a:pt x="12" y="31"/>
                    <a:pt x="25" y="80"/>
                    <a:pt x="5" y="125"/>
                  </a:cubicBezTo>
                  <a:cubicBezTo>
                    <a:pt x="7" y="130"/>
                    <a:pt x="7" y="130"/>
                    <a:pt x="7" y="130"/>
                  </a:cubicBezTo>
                  <a:cubicBezTo>
                    <a:pt x="31" y="109"/>
                    <a:pt x="42" y="75"/>
                    <a:pt x="32" y="4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solidFill>
                  <a:schemeClr val="dk1"/>
                </a:solidFill>
                <a:latin typeface="微软雅黑" panose="020B0503020204020204" pitchFamily="34" charset="-122"/>
                <a:ea typeface="微软雅黑" panose="020B0503020204020204" pitchFamily="34" charset="-122"/>
              </a:endParaRPr>
            </a:p>
          </p:txBody>
        </p:sp>
        <p:sp>
          <p:nvSpPr>
            <p:cNvPr id="8" name="任意多边形 80"/>
            <p:cNvSpPr/>
            <p:nvPr>
              <p:custDataLst>
                <p:tags r:id="rId10"/>
              </p:custDataLst>
            </p:nvPr>
          </p:nvSpPr>
          <p:spPr bwMode="auto">
            <a:xfrm>
              <a:off x="1699265" y="4429689"/>
              <a:ext cx="226567" cy="470767"/>
            </a:xfrm>
            <a:custGeom>
              <a:avLst/>
              <a:gdLst>
                <a:gd name="T0" fmla="*/ 165 w 171"/>
                <a:gd name="T1" fmla="*/ 335 h 356"/>
                <a:gd name="T2" fmla="*/ 119 w 171"/>
                <a:gd name="T3" fmla="*/ 190 h 356"/>
                <a:gd name="T4" fmla="*/ 71 w 171"/>
                <a:gd name="T5" fmla="*/ 38 h 356"/>
                <a:gd name="T6" fmla="*/ 22 w 171"/>
                <a:gd name="T7" fmla="*/ 27 h 356"/>
                <a:gd name="T8" fmla="*/ 0 w 171"/>
                <a:gd name="T9" fmla="*/ 88 h 356"/>
                <a:gd name="T10" fmla="*/ 83 w 171"/>
                <a:gd name="T11" fmla="*/ 353 h 356"/>
                <a:gd name="T12" fmla="*/ 171 w 171"/>
                <a:gd name="T13" fmla="*/ 356 h 356"/>
                <a:gd name="T14" fmla="*/ 165 w 171"/>
                <a:gd name="T15" fmla="*/ 335 h 3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1" h="356">
                  <a:moveTo>
                    <a:pt x="165" y="335"/>
                  </a:moveTo>
                  <a:cubicBezTo>
                    <a:pt x="119" y="190"/>
                    <a:pt x="119" y="190"/>
                    <a:pt x="119" y="190"/>
                  </a:cubicBezTo>
                  <a:cubicBezTo>
                    <a:pt x="71" y="38"/>
                    <a:pt x="71" y="38"/>
                    <a:pt x="71" y="38"/>
                  </a:cubicBezTo>
                  <a:cubicBezTo>
                    <a:pt x="59" y="0"/>
                    <a:pt x="22" y="27"/>
                    <a:pt x="22" y="27"/>
                  </a:cubicBezTo>
                  <a:cubicBezTo>
                    <a:pt x="17" y="49"/>
                    <a:pt x="10" y="69"/>
                    <a:pt x="0" y="88"/>
                  </a:cubicBezTo>
                  <a:cubicBezTo>
                    <a:pt x="83" y="353"/>
                    <a:pt x="83" y="353"/>
                    <a:pt x="83" y="353"/>
                  </a:cubicBezTo>
                  <a:cubicBezTo>
                    <a:pt x="171" y="356"/>
                    <a:pt x="171" y="356"/>
                    <a:pt x="171" y="356"/>
                  </a:cubicBezTo>
                  <a:lnTo>
                    <a:pt x="165" y="33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70000" lnSpcReduction="20000"/>
            </a:bodyPr>
            <a:lstStyle/>
            <a:p>
              <a:pPr algn="ctr"/>
              <a:endParaRPr>
                <a:solidFill>
                  <a:schemeClr val="dk1"/>
                </a:solidFill>
                <a:latin typeface="微软雅黑" panose="020B0503020204020204" pitchFamily="34" charset="-122"/>
                <a:ea typeface="微软雅黑" panose="020B0503020204020204" pitchFamily="34" charset="-122"/>
              </a:endParaRPr>
            </a:p>
          </p:txBody>
        </p:sp>
        <p:sp>
          <p:nvSpPr>
            <p:cNvPr id="18" name="任意多边形 81"/>
            <p:cNvSpPr/>
            <p:nvPr>
              <p:custDataLst>
                <p:tags r:id="rId11"/>
              </p:custDataLst>
            </p:nvPr>
          </p:nvSpPr>
          <p:spPr bwMode="auto">
            <a:xfrm>
              <a:off x="1809464" y="4896929"/>
              <a:ext cx="187778" cy="227449"/>
            </a:xfrm>
            <a:custGeom>
              <a:avLst/>
              <a:gdLst>
                <a:gd name="T0" fmla="*/ 0 w 142"/>
                <a:gd name="T1" fmla="*/ 0 h 172"/>
                <a:gd name="T2" fmla="*/ 43 w 142"/>
                <a:gd name="T3" fmla="*/ 134 h 172"/>
                <a:gd name="T4" fmla="*/ 96 w 142"/>
                <a:gd name="T5" fmla="*/ 171 h 172"/>
                <a:gd name="T6" fmla="*/ 130 w 142"/>
                <a:gd name="T7" fmla="*/ 134 h 172"/>
                <a:gd name="T8" fmla="*/ 88 w 142"/>
                <a:gd name="T9" fmla="*/ 3 h 172"/>
                <a:gd name="T10" fmla="*/ 0 w 142"/>
                <a:gd name="T11" fmla="*/ 0 h 172"/>
              </a:gdLst>
              <a:ahLst/>
              <a:cxnLst>
                <a:cxn ang="0">
                  <a:pos x="T0" y="T1"/>
                </a:cxn>
                <a:cxn ang="0">
                  <a:pos x="T2" y="T3"/>
                </a:cxn>
                <a:cxn ang="0">
                  <a:pos x="T4" y="T5"/>
                </a:cxn>
                <a:cxn ang="0">
                  <a:pos x="T6" y="T7"/>
                </a:cxn>
                <a:cxn ang="0">
                  <a:pos x="T8" y="T9"/>
                </a:cxn>
                <a:cxn ang="0">
                  <a:pos x="T10" y="T11"/>
                </a:cxn>
              </a:cxnLst>
              <a:rect l="0" t="0" r="r" b="b"/>
              <a:pathLst>
                <a:path w="142" h="172">
                  <a:moveTo>
                    <a:pt x="0" y="0"/>
                  </a:moveTo>
                  <a:cubicBezTo>
                    <a:pt x="43" y="134"/>
                    <a:pt x="43" y="134"/>
                    <a:pt x="43" y="134"/>
                  </a:cubicBezTo>
                  <a:cubicBezTo>
                    <a:pt x="62" y="143"/>
                    <a:pt x="80" y="155"/>
                    <a:pt x="96" y="171"/>
                  </a:cubicBezTo>
                  <a:cubicBezTo>
                    <a:pt x="96" y="171"/>
                    <a:pt x="142" y="172"/>
                    <a:pt x="130" y="134"/>
                  </a:cubicBezTo>
                  <a:cubicBezTo>
                    <a:pt x="88" y="3"/>
                    <a:pt x="88" y="3"/>
                    <a:pt x="88" y="3"/>
                  </a:cubicBezTo>
                  <a:lnTo>
                    <a:pt x="0" y="0"/>
                  </a:lnTo>
                  <a:close/>
                </a:path>
              </a:pathLst>
            </a:custGeom>
            <a:solidFill>
              <a:srgbClr val="E6E7E8"/>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solidFill>
                  <a:schemeClr val="dk1"/>
                </a:solidFill>
                <a:latin typeface="微软雅黑" panose="020B0503020204020204" pitchFamily="34" charset="-122"/>
                <a:ea typeface="微软雅黑" panose="020B0503020204020204" pitchFamily="34" charset="-122"/>
              </a:endParaRPr>
            </a:p>
          </p:txBody>
        </p:sp>
        <p:sp>
          <p:nvSpPr>
            <p:cNvPr id="19" name="任意多边形 82"/>
            <p:cNvSpPr/>
            <p:nvPr>
              <p:custDataLst>
                <p:tags r:id="rId12"/>
              </p:custDataLst>
            </p:nvPr>
          </p:nvSpPr>
          <p:spPr bwMode="auto">
            <a:xfrm>
              <a:off x="1691331" y="4567216"/>
              <a:ext cx="129594" cy="362332"/>
            </a:xfrm>
            <a:custGeom>
              <a:avLst/>
              <a:gdLst>
                <a:gd name="T0" fmla="*/ 11 w 98"/>
                <a:gd name="T1" fmla="*/ 0 h 274"/>
                <a:gd name="T2" fmla="*/ 0 w 98"/>
                <a:gd name="T3" fmla="*/ 16 h 274"/>
                <a:gd name="T4" fmla="*/ 81 w 98"/>
                <a:gd name="T5" fmla="*/ 273 h 274"/>
                <a:gd name="T6" fmla="*/ 98 w 98"/>
                <a:gd name="T7" fmla="*/ 274 h 274"/>
                <a:gd name="T8" fmla="*/ 11 w 98"/>
                <a:gd name="T9" fmla="*/ 0 h 274"/>
              </a:gdLst>
              <a:ahLst/>
              <a:cxnLst>
                <a:cxn ang="0">
                  <a:pos x="T0" y="T1"/>
                </a:cxn>
                <a:cxn ang="0">
                  <a:pos x="T2" y="T3"/>
                </a:cxn>
                <a:cxn ang="0">
                  <a:pos x="T4" y="T5"/>
                </a:cxn>
                <a:cxn ang="0">
                  <a:pos x="T6" y="T7"/>
                </a:cxn>
                <a:cxn ang="0">
                  <a:pos x="T8" y="T9"/>
                </a:cxn>
              </a:cxnLst>
              <a:rect l="0" t="0" r="r" b="b"/>
              <a:pathLst>
                <a:path w="98" h="274">
                  <a:moveTo>
                    <a:pt x="11" y="0"/>
                  </a:moveTo>
                  <a:cubicBezTo>
                    <a:pt x="8" y="6"/>
                    <a:pt x="4" y="11"/>
                    <a:pt x="0" y="16"/>
                  </a:cubicBezTo>
                  <a:cubicBezTo>
                    <a:pt x="81" y="273"/>
                    <a:pt x="81" y="273"/>
                    <a:pt x="81" y="273"/>
                  </a:cubicBezTo>
                  <a:cubicBezTo>
                    <a:pt x="98" y="274"/>
                    <a:pt x="98" y="274"/>
                    <a:pt x="98" y="274"/>
                  </a:cubicBezTo>
                  <a:lnTo>
                    <a:pt x="11" y="0"/>
                  </a:lnTo>
                  <a:close/>
                </a:path>
              </a:pathLst>
            </a:custGeom>
            <a:solidFill>
              <a:srgbClr val="006E94"/>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40000" lnSpcReduction="20000"/>
            </a:bodyPr>
            <a:lstStyle/>
            <a:p>
              <a:pPr algn="ctr"/>
              <a:endParaRPr>
                <a:solidFill>
                  <a:schemeClr val="dk1"/>
                </a:solidFill>
                <a:latin typeface="微软雅黑" panose="020B0503020204020204" pitchFamily="34" charset="-122"/>
                <a:ea typeface="微软雅黑" panose="020B0503020204020204" pitchFamily="34" charset="-122"/>
              </a:endParaRPr>
            </a:p>
          </p:txBody>
        </p:sp>
        <p:sp>
          <p:nvSpPr>
            <p:cNvPr id="20" name="任意多边形 83"/>
            <p:cNvSpPr/>
            <p:nvPr>
              <p:custDataLst>
                <p:tags r:id="rId13"/>
              </p:custDataLst>
            </p:nvPr>
          </p:nvSpPr>
          <p:spPr bwMode="auto">
            <a:xfrm>
              <a:off x="1798885" y="4928666"/>
              <a:ext cx="61711" cy="125185"/>
            </a:xfrm>
            <a:custGeom>
              <a:avLst/>
              <a:gdLst>
                <a:gd name="T0" fmla="*/ 0 w 47"/>
                <a:gd name="T1" fmla="*/ 0 h 95"/>
                <a:gd name="T2" fmla="*/ 28 w 47"/>
                <a:gd name="T3" fmla="*/ 89 h 95"/>
                <a:gd name="T4" fmla="*/ 47 w 47"/>
                <a:gd name="T5" fmla="*/ 95 h 95"/>
                <a:gd name="T6" fmla="*/ 17 w 47"/>
                <a:gd name="T7" fmla="*/ 1 h 95"/>
                <a:gd name="T8" fmla="*/ 0 w 47"/>
                <a:gd name="T9" fmla="*/ 0 h 95"/>
              </a:gdLst>
              <a:ahLst/>
              <a:cxnLst>
                <a:cxn ang="0">
                  <a:pos x="T0" y="T1"/>
                </a:cxn>
                <a:cxn ang="0">
                  <a:pos x="T2" y="T3"/>
                </a:cxn>
                <a:cxn ang="0">
                  <a:pos x="T4" y="T5"/>
                </a:cxn>
                <a:cxn ang="0">
                  <a:pos x="T6" y="T7"/>
                </a:cxn>
                <a:cxn ang="0">
                  <a:pos x="T8" y="T9"/>
                </a:cxn>
              </a:cxnLst>
              <a:rect l="0" t="0" r="r" b="b"/>
              <a:pathLst>
                <a:path w="47" h="95">
                  <a:moveTo>
                    <a:pt x="0" y="0"/>
                  </a:moveTo>
                  <a:cubicBezTo>
                    <a:pt x="28" y="89"/>
                    <a:pt x="28" y="89"/>
                    <a:pt x="28" y="89"/>
                  </a:cubicBezTo>
                  <a:cubicBezTo>
                    <a:pt x="34" y="91"/>
                    <a:pt x="41" y="93"/>
                    <a:pt x="47" y="95"/>
                  </a:cubicBezTo>
                  <a:cubicBezTo>
                    <a:pt x="17" y="1"/>
                    <a:pt x="17" y="1"/>
                    <a:pt x="17" y="1"/>
                  </a:cubicBezTo>
                  <a:lnTo>
                    <a:pt x="0" y="0"/>
                  </a:lnTo>
                  <a:close/>
                </a:path>
              </a:pathLst>
            </a:custGeom>
            <a:solidFill>
              <a:srgbClr val="005473"/>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solidFill>
                  <a:schemeClr val="dk1"/>
                </a:solidFill>
                <a:latin typeface="微软雅黑" panose="020B0503020204020204" pitchFamily="34" charset="-122"/>
                <a:ea typeface="微软雅黑" panose="020B0503020204020204" pitchFamily="34" charset="-122"/>
              </a:endParaRPr>
            </a:p>
          </p:txBody>
        </p:sp>
      </p:grpSp>
      <p:sp>
        <p:nvSpPr>
          <p:cNvPr id="16" name="矩形 15"/>
          <p:cNvSpPr/>
          <p:nvPr>
            <p:custDataLst>
              <p:tags r:id="rId14"/>
            </p:custDataLst>
          </p:nvPr>
        </p:nvSpPr>
        <p:spPr>
          <a:xfrm>
            <a:off x="549644" y="1832469"/>
            <a:ext cx="11363028" cy="4499877"/>
          </a:xfrm>
          <a:prstGeom prst="rect">
            <a:avLst/>
          </a:prstGeom>
          <a:solidFill>
            <a:schemeClr val="accent1">
              <a:alpha val="1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kumimoji="1" lang="zh-CN" altLang="en-US" sz="1600" b="1">
              <a:solidFill>
                <a:schemeClr val="lt1"/>
              </a:solidFill>
              <a:latin typeface="微软雅黑" panose="020B0503020204020204" pitchFamily="34" charset="-122"/>
              <a:ea typeface="微软雅黑" panose="020B0503020204020204" pitchFamily="34" charset="-122"/>
            </a:endParaRPr>
          </a:p>
        </p:txBody>
      </p:sp>
      <p:sp>
        <p:nvSpPr>
          <p:cNvPr id="17" name="矩形 16"/>
          <p:cNvSpPr/>
          <p:nvPr>
            <p:custDataLst>
              <p:tags r:id="rId15"/>
            </p:custDataLst>
          </p:nvPr>
        </p:nvSpPr>
        <p:spPr>
          <a:xfrm>
            <a:off x="334010" y="1117600"/>
            <a:ext cx="11321415" cy="5558155"/>
          </a:xfrm>
          <a:prstGeom prst="rect">
            <a:avLst/>
          </a:prstGeom>
          <a:solidFill>
            <a:schemeClr val="lt1">
              <a:alpha val="51000"/>
            </a:schemeClr>
          </a:solidFill>
          <a:ln w="508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kumimoji="1" lang="zh-CN" altLang="en-US" sz="1600" b="1">
              <a:solidFill>
                <a:schemeClr val="lt1"/>
              </a:solidFill>
              <a:latin typeface="微软雅黑" panose="020B0503020204020204" pitchFamily="34" charset="-122"/>
              <a:ea typeface="微软雅黑" panose="020B0503020204020204" pitchFamily="34" charset="-122"/>
            </a:endParaRPr>
          </a:p>
        </p:txBody>
      </p:sp>
      <p:sp>
        <p:nvSpPr>
          <p:cNvPr id="91" name="任意多边形: 形状 90"/>
          <p:cNvSpPr/>
          <p:nvPr>
            <p:custDataLst>
              <p:tags r:id="rId16"/>
            </p:custDataLst>
          </p:nvPr>
        </p:nvSpPr>
        <p:spPr>
          <a:xfrm>
            <a:off x="10752454" y="5811577"/>
            <a:ext cx="1261746" cy="659131"/>
          </a:xfrm>
          <a:custGeom>
            <a:avLst/>
            <a:gdLst>
              <a:gd name="connsiteX0" fmla="*/ 1233285 w 1261746"/>
              <a:gd name="connsiteY0" fmla="*/ 602227 h 659131"/>
              <a:gd name="connsiteX1" fmla="*/ 1261746 w 1261746"/>
              <a:gd name="connsiteY1" fmla="*/ 630679 h 659131"/>
              <a:gd name="connsiteX2" fmla="*/ 1233285 w 1261746"/>
              <a:gd name="connsiteY2" fmla="*/ 659131 h 659131"/>
              <a:gd name="connsiteX3" fmla="*/ 1204824 w 1261746"/>
              <a:gd name="connsiteY3" fmla="*/ 630679 h 659131"/>
              <a:gd name="connsiteX4" fmla="*/ 1233285 w 1261746"/>
              <a:gd name="connsiteY4" fmla="*/ 602227 h 659131"/>
              <a:gd name="connsiteX5" fmla="*/ 1112803 w 1261746"/>
              <a:gd name="connsiteY5" fmla="*/ 602227 h 659131"/>
              <a:gd name="connsiteX6" fmla="*/ 1141264 w 1261746"/>
              <a:gd name="connsiteY6" fmla="*/ 630679 h 659131"/>
              <a:gd name="connsiteX7" fmla="*/ 1112803 w 1261746"/>
              <a:gd name="connsiteY7" fmla="*/ 659131 h 659131"/>
              <a:gd name="connsiteX8" fmla="*/ 1084342 w 1261746"/>
              <a:gd name="connsiteY8" fmla="*/ 630679 h 659131"/>
              <a:gd name="connsiteX9" fmla="*/ 1112803 w 1261746"/>
              <a:gd name="connsiteY9" fmla="*/ 602227 h 659131"/>
              <a:gd name="connsiteX10" fmla="*/ 992320 w 1261746"/>
              <a:gd name="connsiteY10" fmla="*/ 602227 h 659131"/>
              <a:gd name="connsiteX11" fmla="*/ 1020781 w 1261746"/>
              <a:gd name="connsiteY11" fmla="*/ 630679 h 659131"/>
              <a:gd name="connsiteX12" fmla="*/ 992320 w 1261746"/>
              <a:gd name="connsiteY12" fmla="*/ 659131 h 659131"/>
              <a:gd name="connsiteX13" fmla="*/ 963859 w 1261746"/>
              <a:gd name="connsiteY13" fmla="*/ 630679 h 659131"/>
              <a:gd name="connsiteX14" fmla="*/ 992320 w 1261746"/>
              <a:gd name="connsiteY14" fmla="*/ 602227 h 659131"/>
              <a:gd name="connsiteX15" fmla="*/ 871838 w 1261746"/>
              <a:gd name="connsiteY15" fmla="*/ 602227 h 659131"/>
              <a:gd name="connsiteX16" fmla="*/ 900299 w 1261746"/>
              <a:gd name="connsiteY16" fmla="*/ 630679 h 659131"/>
              <a:gd name="connsiteX17" fmla="*/ 871838 w 1261746"/>
              <a:gd name="connsiteY17" fmla="*/ 659131 h 659131"/>
              <a:gd name="connsiteX18" fmla="*/ 843377 w 1261746"/>
              <a:gd name="connsiteY18" fmla="*/ 630679 h 659131"/>
              <a:gd name="connsiteX19" fmla="*/ 871838 w 1261746"/>
              <a:gd name="connsiteY19" fmla="*/ 602227 h 659131"/>
              <a:gd name="connsiteX20" fmla="*/ 751356 w 1261746"/>
              <a:gd name="connsiteY20" fmla="*/ 602227 h 659131"/>
              <a:gd name="connsiteX21" fmla="*/ 779817 w 1261746"/>
              <a:gd name="connsiteY21" fmla="*/ 630679 h 659131"/>
              <a:gd name="connsiteX22" fmla="*/ 751356 w 1261746"/>
              <a:gd name="connsiteY22" fmla="*/ 659131 h 659131"/>
              <a:gd name="connsiteX23" fmla="*/ 722895 w 1261746"/>
              <a:gd name="connsiteY23" fmla="*/ 630679 h 659131"/>
              <a:gd name="connsiteX24" fmla="*/ 751356 w 1261746"/>
              <a:gd name="connsiteY24" fmla="*/ 602227 h 659131"/>
              <a:gd name="connsiteX25" fmla="*/ 630873 w 1261746"/>
              <a:gd name="connsiteY25" fmla="*/ 602227 h 659131"/>
              <a:gd name="connsiteX26" fmla="*/ 659334 w 1261746"/>
              <a:gd name="connsiteY26" fmla="*/ 630679 h 659131"/>
              <a:gd name="connsiteX27" fmla="*/ 630873 w 1261746"/>
              <a:gd name="connsiteY27" fmla="*/ 659131 h 659131"/>
              <a:gd name="connsiteX28" fmla="*/ 602412 w 1261746"/>
              <a:gd name="connsiteY28" fmla="*/ 630679 h 659131"/>
              <a:gd name="connsiteX29" fmla="*/ 630873 w 1261746"/>
              <a:gd name="connsiteY29" fmla="*/ 602227 h 659131"/>
              <a:gd name="connsiteX30" fmla="*/ 510391 w 1261746"/>
              <a:gd name="connsiteY30" fmla="*/ 602227 h 659131"/>
              <a:gd name="connsiteX31" fmla="*/ 538852 w 1261746"/>
              <a:gd name="connsiteY31" fmla="*/ 630679 h 659131"/>
              <a:gd name="connsiteX32" fmla="*/ 510391 w 1261746"/>
              <a:gd name="connsiteY32" fmla="*/ 659131 h 659131"/>
              <a:gd name="connsiteX33" fmla="*/ 481930 w 1261746"/>
              <a:gd name="connsiteY33" fmla="*/ 630679 h 659131"/>
              <a:gd name="connsiteX34" fmla="*/ 510391 w 1261746"/>
              <a:gd name="connsiteY34" fmla="*/ 602227 h 659131"/>
              <a:gd name="connsiteX35" fmla="*/ 389908 w 1261746"/>
              <a:gd name="connsiteY35" fmla="*/ 602227 h 659131"/>
              <a:gd name="connsiteX36" fmla="*/ 418369 w 1261746"/>
              <a:gd name="connsiteY36" fmla="*/ 630679 h 659131"/>
              <a:gd name="connsiteX37" fmla="*/ 389908 w 1261746"/>
              <a:gd name="connsiteY37" fmla="*/ 659131 h 659131"/>
              <a:gd name="connsiteX38" fmla="*/ 361447 w 1261746"/>
              <a:gd name="connsiteY38" fmla="*/ 630679 h 659131"/>
              <a:gd name="connsiteX39" fmla="*/ 389908 w 1261746"/>
              <a:gd name="connsiteY39" fmla="*/ 602227 h 659131"/>
              <a:gd name="connsiteX40" fmla="*/ 269426 w 1261746"/>
              <a:gd name="connsiteY40" fmla="*/ 602227 h 659131"/>
              <a:gd name="connsiteX41" fmla="*/ 297887 w 1261746"/>
              <a:gd name="connsiteY41" fmla="*/ 630679 h 659131"/>
              <a:gd name="connsiteX42" fmla="*/ 269426 w 1261746"/>
              <a:gd name="connsiteY42" fmla="*/ 659131 h 659131"/>
              <a:gd name="connsiteX43" fmla="*/ 240965 w 1261746"/>
              <a:gd name="connsiteY43" fmla="*/ 630679 h 659131"/>
              <a:gd name="connsiteX44" fmla="*/ 269426 w 1261746"/>
              <a:gd name="connsiteY44" fmla="*/ 602227 h 659131"/>
              <a:gd name="connsiteX45" fmla="*/ 148943 w 1261746"/>
              <a:gd name="connsiteY45" fmla="*/ 602227 h 659131"/>
              <a:gd name="connsiteX46" fmla="*/ 177404 w 1261746"/>
              <a:gd name="connsiteY46" fmla="*/ 630679 h 659131"/>
              <a:gd name="connsiteX47" fmla="*/ 148943 w 1261746"/>
              <a:gd name="connsiteY47" fmla="*/ 659131 h 659131"/>
              <a:gd name="connsiteX48" fmla="*/ 120482 w 1261746"/>
              <a:gd name="connsiteY48" fmla="*/ 630679 h 659131"/>
              <a:gd name="connsiteX49" fmla="*/ 148943 w 1261746"/>
              <a:gd name="connsiteY49" fmla="*/ 602227 h 659131"/>
              <a:gd name="connsiteX50" fmla="*/ 28461 w 1261746"/>
              <a:gd name="connsiteY50" fmla="*/ 602227 h 659131"/>
              <a:gd name="connsiteX51" fmla="*/ 56922 w 1261746"/>
              <a:gd name="connsiteY51" fmla="*/ 630679 h 659131"/>
              <a:gd name="connsiteX52" fmla="*/ 28461 w 1261746"/>
              <a:gd name="connsiteY52" fmla="*/ 659131 h 659131"/>
              <a:gd name="connsiteX53" fmla="*/ 0 w 1261746"/>
              <a:gd name="connsiteY53" fmla="*/ 630679 h 659131"/>
              <a:gd name="connsiteX54" fmla="*/ 28461 w 1261746"/>
              <a:gd name="connsiteY54" fmla="*/ 602227 h 659131"/>
              <a:gd name="connsiteX55" fmla="*/ 1233285 w 1261746"/>
              <a:gd name="connsiteY55" fmla="*/ 481781 h 659131"/>
              <a:gd name="connsiteX56" fmla="*/ 1261746 w 1261746"/>
              <a:gd name="connsiteY56" fmla="*/ 510233 h 659131"/>
              <a:gd name="connsiteX57" fmla="*/ 1233285 w 1261746"/>
              <a:gd name="connsiteY57" fmla="*/ 538685 h 659131"/>
              <a:gd name="connsiteX58" fmla="*/ 1204824 w 1261746"/>
              <a:gd name="connsiteY58" fmla="*/ 510233 h 659131"/>
              <a:gd name="connsiteX59" fmla="*/ 1233285 w 1261746"/>
              <a:gd name="connsiteY59" fmla="*/ 481781 h 659131"/>
              <a:gd name="connsiteX60" fmla="*/ 1112803 w 1261746"/>
              <a:gd name="connsiteY60" fmla="*/ 481781 h 659131"/>
              <a:gd name="connsiteX61" fmla="*/ 1141264 w 1261746"/>
              <a:gd name="connsiteY61" fmla="*/ 510233 h 659131"/>
              <a:gd name="connsiteX62" fmla="*/ 1112803 w 1261746"/>
              <a:gd name="connsiteY62" fmla="*/ 538685 h 659131"/>
              <a:gd name="connsiteX63" fmla="*/ 1084342 w 1261746"/>
              <a:gd name="connsiteY63" fmla="*/ 510233 h 659131"/>
              <a:gd name="connsiteX64" fmla="*/ 1112803 w 1261746"/>
              <a:gd name="connsiteY64" fmla="*/ 481781 h 659131"/>
              <a:gd name="connsiteX65" fmla="*/ 992320 w 1261746"/>
              <a:gd name="connsiteY65" fmla="*/ 481781 h 659131"/>
              <a:gd name="connsiteX66" fmla="*/ 1020781 w 1261746"/>
              <a:gd name="connsiteY66" fmla="*/ 510233 h 659131"/>
              <a:gd name="connsiteX67" fmla="*/ 992320 w 1261746"/>
              <a:gd name="connsiteY67" fmla="*/ 538685 h 659131"/>
              <a:gd name="connsiteX68" fmla="*/ 963859 w 1261746"/>
              <a:gd name="connsiteY68" fmla="*/ 510233 h 659131"/>
              <a:gd name="connsiteX69" fmla="*/ 992320 w 1261746"/>
              <a:gd name="connsiteY69" fmla="*/ 481781 h 659131"/>
              <a:gd name="connsiteX70" fmla="*/ 871838 w 1261746"/>
              <a:gd name="connsiteY70" fmla="*/ 481781 h 659131"/>
              <a:gd name="connsiteX71" fmla="*/ 900299 w 1261746"/>
              <a:gd name="connsiteY71" fmla="*/ 510233 h 659131"/>
              <a:gd name="connsiteX72" fmla="*/ 871838 w 1261746"/>
              <a:gd name="connsiteY72" fmla="*/ 538685 h 659131"/>
              <a:gd name="connsiteX73" fmla="*/ 843377 w 1261746"/>
              <a:gd name="connsiteY73" fmla="*/ 510233 h 659131"/>
              <a:gd name="connsiteX74" fmla="*/ 871838 w 1261746"/>
              <a:gd name="connsiteY74" fmla="*/ 481781 h 659131"/>
              <a:gd name="connsiteX75" fmla="*/ 751356 w 1261746"/>
              <a:gd name="connsiteY75" fmla="*/ 481781 h 659131"/>
              <a:gd name="connsiteX76" fmla="*/ 779817 w 1261746"/>
              <a:gd name="connsiteY76" fmla="*/ 510233 h 659131"/>
              <a:gd name="connsiteX77" fmla="*/ 751356 w 1261746"/>
              <a:gd name="connsiteY77" fmla="*/ 538685 h 659131"/>
              <a:gd name="connsiteX78" fmla="*/ 722895 w 1261746"/>
              <a:gd name="connsiteY78" fmla="*/ 510233 h 659131"/>
              <a:gd name="connsiteX79" fmla="*/ 751356 w 1261746"/>
              <a:gd name="connsiteY79" fmla="*/ 481781 h 659131"/>
              <a:gd name="connsiteX80" fmla="*/ 630873 w 1261746"/>
              <a:gd name="connsiteY80" fmla="*/ 481781 h 659131"/>
              <a:gd name="connsiteX81" fmla="*/ 659334 w 1261746"/>
              <a:gd name="connsiteY81" fmla="*/ 510233 h 659131"/>
              <a:gd name="connsiteX82" fmla="*/ 630873 w 1261746"/>
              <a:gd name="connsiteY82" fmla="*/ 538685 h 659131"/>
              <a:gd name="connsiteX83" fmla="*/ 602412 w 1261746"/>
              <a:gd name="connsiteY83" fmla="*/ 510233 h 659131"/>
              <a:gd name="connsiteX84" fmla="*/ 630873 w 1261746"/>
              <a:gd name="connsiteY84" fmla="*/ 481781 h 659131"/>
              <a:gd name="connsiteX85" fmla="*/ 510391 w 1261746"/>
              <a:gd name="connsiteY85" fmla="*/ 481781 h 659131"/>
              <a:gd name="connsiteX86" fmla="*/ 538852 w 1261746"/>
              <a:gd name="connsiteY86" fmla="*/ 510233 h 659131"/>
              <a:gd name="connsiteX87" fmla="*/ 510391 w 1261746"/>
              <a:gd name="connsiteY87" fmla="*/ 538685 h 659131"/>
              <a:gd name="connsiteX88" fmla="*/ 481930 w 1261746"/>
              <a:gd name="connsiteY88" fmla="*/ 510233 h 659131"/>
              <a:gd name="connsiteX89" fmla="*/ 510391 w 1261746"/>
              <a:gd name="connsiteY89" fmla="*/ 481781 h 659131"/>
              <a:gd name="connsiteX90" fmla="*/ 389908 w 1261746"/>
              <a:gd name="connsiteY90" fmla="*/ 481781 h 659131"/>
              <a:gd name="connsiteX91" fmla="*/ 418369 w 1261746"/>
              <a:gd name="connsiteY91" fmla="*/ 510233 h 659131"/>
              <a:gd name="connsiteX92" fmla="*/ 389908 w 1261746"/>
              <a:gd name="connsiteY92" fmla="*/ 538685 h 659131"/>
              <a:gd name="connsiteX93" fmla="*/ 361447 w 1261746"/>
              <a:gd name="connsiteY93" fmla="*/ 510233 h 659131"/>
              <a:gd name="connsiteX94" fmla="*/ 389908 w 1261746"/>
              <a:gd name="connsiteY94" fmla="*/ 481781 h 659131"/>
              <a:gd name="connsiteX95" fmla="*/ 269426 w 1261746"/>
              <a:gd name="connsiteY95" fmla="*/ 481781 h 659131"/>
              <a:gd name="connsiteX96" fmla="*/ 297887 w 1261746"/>
              <a:gd name="connsiteY96" fmla="*/ 510233 h 659131"/>
              <a:gd name="connsiteX97" fmla="*/ 269426 w 1261746"/>
              <a:gd name="connsiteY97" fmla="*/ 538685 h 659131"/>
              <a:gd name="connsiteX98" fmla="*/ 240965 w 1261746"/>
              <a:gd name="connsiteY98" fmla="*/ 510233 h 659131"/>
              <a:gd name="connsiteX99" fmla="*/ 269426 w 1261746"/>
              <a:gd name="connsiteY99" fmla="*/ 481781 h 659131"/>
              <a:gd name="connsiteX100" fmla="*/ 148943 w 1261746"/>
              <a:gd name="connsiteY100" fmla="*/ 481781 h 659131"/>
              <a:gd name="connsiteX101" fmla="*/ 177404 w 1261746"/>
              <a:gd name="connsiteY101" fmla="*/ 510233 h 659131"/>
              <a:gd name="connsiteX102" fmla="*/ 148943 w 1261746"/>
              <a:gd name="connsiteY102" fmla="*/ 538685 h 659131"/>
              <a:gd name="connsiteX103" fmla="*/ 120482 w 1261746"/>
              <a:gd name="connsiteY103" fmla="*/ 510233 h 659131"/>
              <a:gd name="connsiteX104" fmla="*/ 148943 w 1261746"/>
              <a:gd name="connsiteY104" fmla="*/ 481781 h 659131"/>
              <a:gd name="connsiteX105" fmla="*/ 28461 w 1261746"/>
              <a:gd name="connsiteY105" fmla="*/ 481781 h 659131"/>
              <a:gd name="connsiteX106" fmla="*/ 56922 w 1261746"/>
              <a:gd name="connsiteY106" fmla="*/ 510233 h 659131"/>
              <a:gd name="connsiteX107" fmla="*/ 28461 w 1261746"/>
              <a:gd name="connsiteY107" fmla="*/ 538685 h 659131"/>
              <a:gd name="connsiteX108" fmla="*/ 0 w 1261746"/>
              <a:gd name="connsiteY108" fmla="*/ 510233 h 659131"/>
              <a:gd name="connsiteX109" fmla="*/ 28461 w 1261746"/>
              <a:gd name="connsiteY109" fmla="*/ 481781 h 659131"/>
              <a:gd name="connsiteX110" fmla="*/ 1233285 w 1261746"/>
              <a:gd name="connsiteY110" fmla="*/ 361336 h 659131"/>
              <a:gd name="connsiteX111" fmla="*/ 1261746 w 1261746"/>
              <a:gd name="connsiteY111" fmla="*/ 389788 h 659131"/>
              <a:gd name="connsiteX112" fmla="*/ 1233285 w 1261746"/>
              <a:gd name="connsiteY112" fmla="*/ 418240 h 659131"/>
              <a:gd name="connsiteX113" fmla="*/ 1204824 w 1261746"/>
              <a:gd name="connsiteY113" fmla="*/ 389788 h 659131"/>
              <a:gd name="connsiteX114" fmla="*/ 1233285 w 1261746"/>
              <a:gd name="connsiteY114" fmla="*/ 361336 h 659131"/>
              <a:gd name="connsiteX115" fmla="*/ 1112803 w 1261746"/>
              <a:gd name="connsiteY115" fmla="*/ 361336 h 659131"/>
              <a:gd name="connsiteX116" fmla="*/ 1141264 w 1261746"/>
              <a:gd name="connsiteY116" fmla="*/ 389788 h 659131"/>
              <a:gd name="connsiteX117" fmla="*/ 1112803 w 1261746"/>
              <a:gd name="connsiteY117" fmla="*/ 418240 h 659131"/>
              <a:gd name="connsiteX118" fmla="*/ 1084342 w 1261746"/>
              <a:gd name="connsiteY118" fmla="*/ 389788 h 659131"/>
              <a:gd name="connsiteX119" fmla="*/ 1112803 w 1261746"/>
              <a:gd name="connsiteY119" fmla="*/ 361336 h 659131"/>
              <a:gd name="connsiteX120" fmla="*/ 992320 w 1261746"/>
              <a:gd name="connsiteY120" fmla="*/ 361336 h 659131"/>
              <a:gd name="connsiteX121" fmla="*/ 1020781 w 1261746"/>
              <a:gd name="connsiteY121" fmla="*/ 389788 h 659131"/>
              <a:gd name="connsiteX122" fmla="*/ 992320 w 1261746"/>
              <a:gd name="connsiteY122" fmla="*/ 418240 h 659131"/>
              <a:gd name="connsiteX123" fmla="*/ 963859 w 1261746"/>
              <a:gd name="connsiteY123" fmla="*/ 389788 h 659131"/>
              <a:gd name="connsiteX124" fmla="*/ 992320 w 1261746"/>
              <a:gd name="connsiteY124" fmla="*/ 361336 h 659131"/>
              <a:gd name="connsiteX125" fmla="*/ 871838 w 1261746"/>
              <a:gd name="connsiteY125" fmla="*/ 361336 h 659131"/>
              <a:gd name="connsiteX126" fmla="*/ 900299 w 1261746"/>
              <a:gd name="connsiteY126" fmla="*/ 389788 h 659131"/>
              <a:gd name="connsiteX127" fmla="*/ 871838 w 1261746"/>
              <a:gd name="connsiteY127" fmla="*/ 418240 h 659131"/>
              <a:gd name="connsiteX128" fmla="*/ 843377 w 1261746"/>
              <a:gd name="connsiteY128" fmla="*/ 389788 h 659131"/>
              <a:gd name="connsiteX129" fmla="*/ 871838 w 1261746"/>
              <a:gd name="connsiteY129" fmla="*/ 361336 h 659131"/>
              <a:gd name="connsiteX130" fmla="*/ 751356 w 1261746"/>
              <a:gd name="connsiteY130" fmla="*/ 361336 h 659131"/>
              <a:gd name="connsiteX131" fmla="*/ 779817 w 1261746"/>
              <a:gd name="connsiteY131" fmla="*/ 389788 h 659131"/>
              <a:gd name="connsiteX132" fmla="*/ 751356 w 1261746"/>
              <a:gd name="connsiteY132" fmla="*/ 418240 h 659131"/>
              <a:gd name="connsiteX133" fmla="*/ 722895 w 1261746"/>
              <a:gd name="connsiteY133" fmla="*/ 389788 h 659131"/>
              <a:gd name="connsiteX134" fmla="*/ 751356 w 1261746"/>
              <a:gd name="connsiteY134" fmla="*/ 361336 h 659131"/>
              <a:gd name="connsiteX135" fmla="*/ 630873 w 1261746"/>
              <a:gd name="connsiteY135" fmla="*/ 361336 h 659131"/>
              <a:gd name="connsiteX136" fmla="*/ 659334 w 1261746"/>
              <a:gd name="connsiteY136" fmla="*/ 389788 h 659131"/>
              <a:gd name="connsiteX137" fmla="*/ 630873 w 1261746"/>
              <a:gd name="connsiteY137" fmla="*/ 418240 h 659131"/>
              <a:gd name="connsiteX138" fmla="*/ 602412 w 1261746"/>
              <a:gd name="connsiteY138" fmla="*/ 389788 h 659131"/>
              <a:gd name="connsiteX139" fmla="*/ 630873 w 1261746"/>
              <a:gd name="connsiteY139" fmla="*/ 361336 h 659131"/>
              <a:gd name="connsiteX140" fmla="*/ 510391 w 1261746"/>
              <a:gd name="connsiteY140" fmla="*/ 361336 h 659131"/>
              <a:gd name="connsiteX141" fmla="*/ 538852 w 1261746"/>
              <a:gd name="connsiteY141" fmla="*/ 389788 h 659131"/>
              <a:gd name="connsiteX142" fmla="*/ 510391 w 1261746"/>
              <a:gd name="connsiteY142" fmla="*/ 418240 h 659131"/>
              <a:gd name="connsiteX143" fmla="*/ 481930 w 1261746"/>
              <a:gd name="connsiteY143" fmla="*/ 389788 h 659131"/>
              <a:gd name="connsiteX144" fmla="*/ 510391 w 1261746"/>
              <a:gd name="connsiteY144" fmla="*/ 361336 h 659131"/>
              <a:gd name="connsiteX145" fmla="*/ 389908 w 1261746"/>
              <a:gd name="connsiteY145" fmla="*/ 361336 h 659131"/>
              <a:gd name="connsiteX146" fmla="*/ 418369 w 1261746"/>
              <a:gd name="connsiteY146" fmla="*/ 389788 h 659131"/>
              <a:gd name="connsiteX147" fmla="*/ 389908 w 1261746"/>
              <a:gd name="connsiteY147" fmla="*/ 418240 h 659131"/>
              <a:gd name="connsiteX148" fmla="*/ 361447 w 1261746"/>
              <a:gd name="connsiteY148" fmla="*/ 389788 h 659131"/>
              <a:gd name="connsiteX149" fmla="*/ 389908 w 1261746"/>
              <a:gd name="connsiteY149" fmla="*/ 361336 h 659131"/>
              <a:gd name="connsiteX150" fmla="*/ 269426 w 1261746"/>
              <a:gd name="connsiteY150" fmla="*/ 361336 h 659131"/>
              <a:gd name="connsiteX151" fmla="*/ 297887 w 1261746"/>
              <a:gd name="connsiteY151" fmla="*/ 389788 h 659131"/>
              <a:gd name="connsiteX152" fmla="*/ 269426 w 1261746"/>
              <a:gd name="connsiteY152" fmla="*/ 418240 h 659131"/>
              <a:gd name="connsiteX153" fmla="*/ 240965 w 1261746"/>
              <a:gd name="connsiteY153" fmla="*/ 389788 h 659131"/>
              <a:gd name="connsiteX154" fmla="*/ 269426 w 1261746"/>
              <a:gd name="connsiteY154" fmla="*/ 361336 h 659131"/>
              <a:gd name="connsiteX155" fmla="*/ 148943 w 1261746"/>
              <a:gd name="connsiteY155" fmla="*/ 361336 h 659131"/>
              <a:gd name="connsiteX156" fmla="*/ 177404 w 1261746"/>
              <a:gd name="connsiteY156" fmla="*/ 389788 h 659131"/>
              <a:gd name="connsiteX157" fmla="*/ 148943 w 1261746"/>
              <a:gd name="connsiteY157" fmla="*/ 418240 h 659131"/>
              <a:gd name="connsiteX158" fmla="*/ 120482 w 1261746"/>
              <a:gd name="connsiteY158" fmla="*/ 389788 h 659131"/>
              <a:gd name="connsiteX159" fmla="*/ 148943 w 1261746"/>
              <a:gd name="connsiteY159" fmla="*/ 361336 h 659131"/>
              <a:gd name="connsiteX160" fmla="*/ 28461 w 1261746"/>
              <a:gd name="connsiteY160" fmla="*/ 361336 h 659131"/>
              <a:gd name="connsiteX161" fmla="*/ 56922 w 1261746"/>
              <a:gd name="connsiteY161" fmla="*/ 389788 h 659131"/>
              <a:gd name="connsiteX162" fmla="*/ 28461 w 1261746"/>
              <a:gd name="connsiteY162" fmla="*/ 418240 h 659131"/>
              <a:gd name="connsiteX163" fmla="*/ 0 w 1261746"/>
              <a:gd name="connsiteY163" fmla="*/ 389788 h 659131"/>
              <a:gd name="connsiteX164" fmla="*/ 28461 w 1261746"/>
              <a:gd name="connsiteY164" fmla="*/ 361336 h 659131"/>
              <a:gd name="connsiteX165" fmla="*/ 1233285 w 1261746"/>
              <a:gd name="connsiteY165" fmla="*/ 240891 h 659131"/>
              <a:gd name="connsiteX166" fmla="*/ 1261746 w 1261746"/>
              <a:gd name="connsiteY166" fmla="*/ 269343 h 659131"/>
              <a:gd name="connsiteX167" fmla="*/ 1233285 w 1261746"/>
              <a:gd name="connsiteY167" fmla="*/ 297795 h 659131"/>
              <a:gd name="connsiteX168" fmla="*/ 1204824 w 1261746"/>
              <a:gd name="connsiteY168" fmla="*/ 269343 h 659131"/>
              <a:gd name="connsiteX169" fmla="*/ 1233285 w 1261746"/>
              <a:gd name="connsiteY169" fmla="*/ 240891 h 659131"/>
              <a:gd name="connsiteX170" fmla="*/ 1112803 w 1261746"/>
              <a:gd name="connsiteY170" fmla="*/ 240891 h 659131"/>
              <a:gd name="connsiteX171" fmla="*/ 1141264 w 1261746"/>
              <a:gd name="connsiteY171" fmla="*/ 269343 h 659131"/>
              <a:gd name="connsiteX172" fmla="*/ 1112803 w 1261746"/>
              <a:gd name="connsiteY172" fmla="*/ 297795 h 659131"/>
              <a:gd name="connsiteX173" fmla="*/ 1084342 w 1261746"/>
              <a:gd name="connsiteY173" fmla="*/ 269343 h 659131"/>
              <a:gd name="connsiteX174" fmla="*/ 1112803 w 1261746"/>
              <a:gd name="connsiteY174" fmla="*/ 240891 h 659131"/>
              <a:gd name="connsiteX175" fmla="*/ 992320 w 1261746"/>
              <a:gd name="connsiteY175" fmla="*/ 240891 h 659131"/>
              <a:gd name="connsiteX176" fmla="*/ 1020781 w 1261746"/>
              <a:gd name="connsiteY176" fmla="*/ 269343 h 659131"/>
              <a:gd name="connsiteX177" fmla="*/ 992320 w 1261746"/>
              <a:gd name="connsiteY177" fmla="*/ 297795 h 659131"/>
              <a:gd name="connsiteX178" fmla="*/ 963859 w 1261746"/>
              <a:gd name="connsiteY178" fmla="*/ 269343 h 659131"/>
              <a:gd name="connsiteX179" fmla="*/ 992320 w 1261746"/>
              <a:gd name="connsiteY179" fmla="*/ 240891 h 659131"/>
              <a:gd name="connsiteX180" fmla="*/ 871838 w 1261746"/>
              <a:gd name="connsiteY180" fmla="*/ 240891 h 659131"/>
              <a:gd name="connsiteX181" fmla="*/ 900299 w 1261746"/>
              <a:gd name="connsiteY181" fmla="*/ 269343 h 659131"/>
              <a:gd name="connsiteX182" fmla="*/ 871838 w 1261746"/>
              <a:gd name="connsiteY182" fmla="*/ 297795 h 659131"/>
              <a:gd name="connsiteX183" fmla="*/ 843377 w 1261746"/>
              <a:gd name="connsiteY183" fmla="*/ 269343 h 659131"/>
              <a:gd name="connsiteX184" fmla="*/ 871838 w 1261746"/>
              <a:gd name="connsiteY184" fmla="*/ 240891 h 659131"/>
              <a:gd name="connsiteX185" fmla="*/ 751356 w 1261746"/>
              <a:gd name="connsiteY185" fmla="*/ 240891 h 659131"/>
              <a:gd name="connsiteX186" fmla="*/ 779817 w 1261746"/>
              <a:gd name="connsiteY186" fmla="*/ 269343 h 659131"/>
              <a:gd name="connsiteX187" fmla="*/ 751356 w 1261746"/>
              <a:gd name="connsiteY187" fmla="*/ 297795 h 659131"/>
              <a:gd name="connsiteX188" fmla="*/ 722895 w 1261746"/>
              <a:gd name="connsiteY188" fmla="*/ 269343 h 659131"/>
              <a:gd name="connsiteX189" fmla="*/ 751356 w 1261746"/>
              <a:gd name="connsiteY189" fmla="*/ 240891 h 659131"/>
              <a:gd name="connsiteX190" fmla="*/ 630873 w 1261746"/>
              <a:gd name="connsiteY190" fmla="*/ 240891 h 659131"/>
              <a:gd name="connsiteX191" fmla="*/ 659334 w 1261746"/>
              <a:gd name="connsiteY191" fmla="*/ 269343 h 659131"/>
              <a:gd name="connsiteX192" fmla="*/ 630873 w 1261746"/>
              <a:gd name="connsiteY192" fmla="*/ 297795 h 659131"/>
              <a:gd name="connsiteX193" fmla="*/ 602412 w 1261746"/>
              <a:gd name="connsiteY193" fmla="*/ 269343 h 659131"/>
              <a:gd name="connsiteX194" fmla="*/ 630873 w 1261746"/>
              <a:gd name="connsiteY194" fmla="*/ 240891 h 659131"/>
              <a:gd name="connsiteX195" fmla="*/ 510391 w 1261746"/>
              <a:gd name="connsiteY195" fmla="*/ 240891 h 659131"/>
              <a:gd name="connsiteX196" fmla="*/ 538852 w 1261746"/>
              <a:gd name="connsiteY196" fmla="*/ 269343 h 659131"/>
              <a:gd name="connsiteX197" fmla="*/ 510391 w 1261746"/>
              <a:gd name="connsiteY197" fmla="*/ 297795 h 659131"/>
              <a:gd name="connsiteX198" fmla="*/ 481930 w 1261746"/>
              <a:gd name="connsiteY198" fmla="*/ 269343 h 659131"/>
              <a:gd name="connsiteX199" fmla="*/ 510391 w 1261746"/>
              <a:gd name="connsiteY199" fmla="*/ 240891 h 659131"/>
              <a:gd name="connsiteX200" fmla="*/ 389908 w 1261746"/>
              <a:gd name="connsiteY200" fmla="*/ 240891 h 659131"/>
              <a:gd name="connsiteX201" fmla="*/ 418369 w 1261746"/>
              <a:gd name="connsiteY201" fmla="*/ 269343 h 659131"/>
              <a:gd name="connsiteX202" fmla="*/ 389908 w 1261746"/>
              <a:gd name="connsiteY202" fmla="*/ 297795 h 659131"/>
              <a:gd name="connsiteX203" fmla="*/ 361447 w 1261746"/>
              <a:gd name="connsiteY203" fmla="*/ 269343 h 659131"/>
              <a:gd name="connsiteX204" fmla="*/ 389908 w 1261746"/>
              <a:gd name="connsiteY204" fmla="*/ 240891 h 659131"/>
              <a:gd name="connsiteX205" fmla="*/ 269426 w 1261746"/>
              <a:gd name="connsiteY205" fmla="*/ 240891 h 659131"/>
              <a:gd name="connsiteX206" fmla="*/ 297887 w 1261746"/>
              <a:gd name="connsiteY206" fmla="*/ 269343 h 659131"/>
              <a:gd name="connsiteX207" fmla="*/ 269426 w 1261746"/>
              <a:gd name="connsiteY207" fmla="*/ 297795 h 659131"/>
              <a:gd name="connsiteX208" fmla="*/ 240965 w 1261746"/>
              <a:gd name="connsiteY208" fmla="*/ 269343 h 659131"/>
              <a:gd name="connsiteX209" fmla="*/ 269426 w 1261746"/>
              <a:gd name="connsiteY209" fmla="*/ 240891 h 659131"/>
              <a:gd name="connsiteX210" fmla="*/ 148943 w 1261746"/>
              <a:gd name="connsiteY210" fmla="*/ 240891 h 659131"/>
              <a:gd name="connsiteX211" fmla="*/ 177404 w 1261746"/>
              <a:gd name="connsiteY211" fmla="*/ 269343 h 659131"/>
              <a:gd name="connsiteX212" fmla="*/ 148943 w 1261746"/>
              <a:gd name="connsiteY212" fmla="*/ 297795 h 659131"/>
              <a:gd name="connsiteX213" fmla="*/ 120482 w 1261746"/>
              <a:gd name="connsiteY213" fmla="*/ 269343 h 659131"/>
              <a:gd name="connsiteX214" fmla="*/ 148943 w 1261746"/>
              <a:gd name="connsiteY214" fmla="*/ 240891 h 659131"/>
              <a:gd name="connsiteX215" fmla="*/ 28461 w 1261746"/>
              <a:gd name="connsiteY215" fmla="*/ 240891 h 659131"/>
              <a:gd name="connsiteX216" fmla="*/ 56922 w 1261746"/>
              <a:gd name="connsiteY216" fmla="*/ 269343 h 659131"/>
              <a:gd name="connsiteX217" fmla="*/ 28461 w 1261746"/>
              <a:gd name="connsiteY217" fmla="*/ 297795 h 659131"/>
              <a:gd name="connsiteX218" fmla="*/ 0 w 1261746"/>
              <a:gd name="connsiteY218" fmla="*/ 269343 h 659131"/>
              <a:gd name="connsiteX219" fmla="*/ 28461 w 1261746"/>
              <a:gd name="connsiteY219" fmla="*/ 240891 h 659131"/>
              <a:gd name="connsiteX220" fmla="*/ 1233285 w 1261746"/>
              <a:gd name="connsiteY220" fmla="*/ 120445 h 659131"/>
              <a:gd name="connsiteX221" fmla="*/ 1261746 w 1261746"/>
              <a:gd name="connsiteY221" fmla="*/ 148897 h 659131"/>
              <a:gd name="connsiteX222" fmla="*/ 1233285 w 1261746"/>
              <a:gd name="connsiteY222" fmla="*/ 177349 h 659131"/>
              <a:gd name="connsiteX223" fmla="*/ 1204824 w 1261746"/>
              <a:gd name="connsiteY223" fmla="*/ 148897 h 659131"/>
              <a:gd name="connsiteX224" fmla="*/ 1233285 w 1261746"/>
              <a:gd name="connsiteY224" fmla="*/ 120445 h 659131"/>
              <a:gd name="connsiteX225" fmla="*/ 1112803 w 1261746"/>
              <a:gd name="connsiteY225" fmla="*/ 120445 h 659131"/>
              <a:gd name="connsiteX226" fmla="*/ 1141264 w 1261746"/>
              <a:gd name="connsiteY226" fmla="*/ 148897 h 659131"/>
              <a:gd name="connsiteX227" fmla="*/ 1112803 w 1261746"/>
              <a:gd name="connsiteY227" fmla="*/ 177349 h 659131"/>
              <a:gd name="connsiteX228" fmla="*/ 1084342 w 1261746"/>
              <a:gd name="connsiteY228" fmla="*/ 148897 h 659131"/>
              <a:gd name="connsiteX229" fmla="*/ 1112803 w 1261746"/>
              <a:gd name="connsiteY229" fmla="*/ 120445 h 659131"/>
              <a:gd name="connsiteX230" fmla="*/ 992320 w 1261746"/>
              <a:gd name="connsiteY230" fmla="*/ 120445 h 659131"/>
              <a:gd name="connsiteX231" fmla="*/ 1020781 w 1261746"/>
              <a:gd name="connsiteY231" fmla="*/ 148897 h 659131"/>
              <a:gd name="connsiteX232" fmla="*/ 992320 w 1261746"/>
              <a:gd name="connsiteY232" fmla="*/ 177349 h 659131"/>
              <a:gd name="connsiteX233" fmla="*/ 963859 w 1261746"/>
              <a:gd name="connsiteY233" fmla="*/ 148897 h 659131"/>
              <a:gd name="connsiteX234" fmla="*/ 992320 w 1261746"/>
              <a:gd name="connsiteY234" fmla="*/ 120445 h 659131"/>
              <a:gd name="connsiteX235" fmla="*/ 871838 w 1261746"/>
              <a:gd name="connsiteY235" fmla="*/ 120445 h 659131"/>
              <a:gd name="connsiteX236" fmla="*/ 900299 w 1261746"/>
              <a:gd name="connsiteY236" fmla="*/ 148897 h 659131"/>
              <a:gd name="connsiteX237" fmla="*/ 871838 w 1261746"/>
              <a:gd name="connsiteY237" fmla="*/ 177349 h 659131"/>
              <a:gd name="connsiteX238" fmla="*/ 843377 w 1261746"/>
              <a:gd name="connsiteY238" fmla="*/ 148897 h 659131"/>
              <a:gd name="connsiteX239" fmla="*/ 871838 w 1261746"/>
              <a:gd name="connsiteY239" fmla="*/ 120445 h 659131"/>
              <a:gd name="connsiteX240" fmla="*/ 751356 w 1261746"/>
              <a:gd name="connsiteY240" fmla="*/ 120445 h 659131"/>
              <a:gd name="connsiteX241" fmla="*/ 779817 w 1261746"/>
              <a:gd name="connsiteY241" fmla="*/ 148897 h 659131"/>
              <a:gd name="connsiteX242" fmla="*/ 751356 w 1261746"/>
              <a:gd name="connsiteY242" fmla="*/ 177349 h 659131"/>
              <a:gd name="connsiteX243" fmla="*/ 722895 w 1261746"/>
              <a:gd name="connsiteY243" fmla="*/ 148897 h 659131"/>
              <a:gd name="connsiteX244" fmla="*/ 751356 w 1261746"/>
              <a:gd name="connsiteY244" fmla="*/ 120445 h 659131"/>
              <a:gd name="connsiteX245" fmla="*/ 630873 w 1261746"/>
              <a:gd name="connsiteY245" fmla="*/ 120445 h 659131"/>
              <a:gd name="connsiteX246" fmla="*/ 659334 w 1261746"/>
              <a:gd name="connsiteY246" fmla="*/ 148897 h 659131"/>
              <a:gd name="connsiteX247" fmla="*/ 630873 w 1261746"/>
              <a:gd name="connsiteY247" fmla="*/ 177349 h 659131"/>
              <a:gd name="connsiteX248" fmla="*/ 602412 w 1261746"/>
              <a:gd name="connsiteY248" fmla="*/ 148897 h 659131"/>
              <a:gd name="connsiteX249" fmla="*/ 630873 w 1261746"/>
              <a:gd name="connsiteY249" fmla="*/ 120445 h 659131"/>
              <a:gd name="connsiteX250" fmla="*/ 510391 w 1261746"/>
              <a:gd name="connsiteY250" fmla="*/ 120445 h 659131"/>
              <a:gd name="connsiteX251" fmla="*/ 538852 w 1261746"/>
              <a:gd name="connsiteY251" fmla="*/ 148897 h 659131"/>
              <a:gd name="connsiteX252" fmla="*/ 510391 w 1261746"/>
              <a:gd name="connsiteY252" fmla="*/ 177349 h 659131"/>
              <a:gd name="connsiteX253" fmla="*/ 481930 w 1261746"/>
              <a:gd name="connsiteY253" fmla="*/ 148897 h 659131"/>
              <a:gd name="connsiteX254" fmla="*/ 510391 w 1261746"/>
              <a:gd name="connsiteY254" fmla="*/ 120445 h 659131"/>
              <a:gd name="connsiteX255" fmla="*/ 389908 w 1261746"/>
              <a:gd name="connsiteY255" fmla="*/ 120445 h 659131"/>
              <a:gd name="connsiteX256" fmla="*/ 418369 w 1261746"/>
              <a:gd name="connsiteY256" fmla="*/ 148897 h 659131"/>
              <a:gd name="connsiteX257" fmla="*/ 389908 w 1261746"/>
              <a:gd name="connsiteY257" fmla="*/ 177349 h 659131"/>
              <a:gd name="connsiteX258" fmla="*/ 361447 w 1261746"/>
              <a:gd name="connsiteY258" fmla="*/ 148897 h 659131"/>
              <a:gd name="connsiteX259" fmla="*/ 389908 w 1261746"/>
              <a:gd name="connsiteY259" fmla="*/ 120445 h 659131"/>
              <a:gd name="connsiteX260" fmla="*/ 269426 w 1261746"/>
              <a:gd name="connsiteY260" fmla="*/ 120445 h 659131"/>
              <a:gd name="connsiteX261" fmla="*/ 297887 w 1261746"/>
              <a:gd name="connsiteY261" fmla="*/ 148897 h 659131"/>
              <a:gd name="connsiteX262" fmla="*/ 269426 w 1261746"/>
              <a:gd name="connsiteY262" fmla="*/ 177349 h 659131"/>
              <a:gd name="connsiteX263" fmla="*/ 240965 w 1261746"/>
              <a:gd name="connsiteY263" fmla="*/ 148897 h 659131"/>
              <a:gd name="connsiteX264" fmla="*/ 269426 w 1261746"/>
              <a:gd name="connsiteY264" fmla="*/ 120445 h 659131"/>
              <a:gd name="connsiteX265" fmla="*/ 148943 w 1261746"/>
              <a:gd name="connsiteY265" fmla="*/ 120445 h 659131"/>
              <a:gd name="connsiteX266" fmla="*/ 177404 w 1261746"/>
              <a:gd name="connsiteY266" fmla="*/ 148897 h 659131"/>
              <a:gd name="connsiteX267" fmla="*/ 148943 w 1261746"/>
              <a:gd name="connsiteY267" fmla="*/ 177349 h 659131"/>
              <a:gd name="connsiteX268" fmla="*/ 120482 w 1261746"/>
              <a:gd name="connsiteY268" fmla="*/ 148897 h 659131"/>
              <a:gd name="connsiteX269" fmla="*/ 148943 w 1261746"/>
              <a:gd name="connsiteY269" fmla="*/ 120445 h 659131"/>
              <a:gd name="connsiteX270" fmla="*/ 28461 w 1261746"/>
              <a:gd name="connsiteY270" fmla="*/ 120445 h 659131"/>
              <a:gd name="connsiteX271" fmla="*/ 56922 w 1261746"/>
              <a:gd name="connsiteY271" fmla="*/ 148897 h 659131"/>
              <a:gd name="connsiteX272" fmla="*/ 28461 w 1261746"/>
              <a:gd name="connsiteY272" fmla="*/ 177349 h 659131"/>
              <a:gd name="connsiteX273" fmla="*/ 0 w 1261746"/>
              <a:gd name="connsiteY273" fmla="*/ 148897 h 659131"/>
              <a:gd name="connsiteX274" fmla="*/ 28461 w 1261746"/>
              <a:gd name="connsiteY274" fmla="*/ 120445 h 659131"/>
              <a:gd name="connsiteX275" fmla="*/ 1233285 w 1261746"/>
              <a:gd name="connsiteY275" fmla="*/ 0 h 659131"/>
              <a:gd name="connsiteX276" fmla="*/ 1261746 w 1261746"/>
              <a:gd name="connsiteY276" fmla="*/ 28452 h 659131"/>
              <a:gd name="connsiteX277" fmla="*/ 1233285 w 1261746"/>
              <a:gd name="connsiteY277" fmla="*/ 56904 h 659131"/>
              <a:gd name="connsiteX278" fmla="*/ 1204824 w 1261746"/>
              <a:gd name="connsiteY278" fmla="*/ 28452 h 659131"/>
              <a:gd name="connsiteX279" fmla="*/ 1233285 w 1261746"/>
              <a:gd name="connsiteY279" fmla="*/ 0 h 659131"/>
              <a:gd name="connsiteX280" fmla="*/ 1112803 w 1261746"/>
              <a:gd name="connsiteY280" fmla="*/ 0 h 659131"/>
              <a:gd name="connsiteX281" fmla="*/ 1141264 w 1261746"/>
              <a:gd name="connsiteY281" fmla="*/ 28452 h 659131"/>
              <a:gd name="connsiteX282" fmla="*/ 1112803 w 1261746"/>
              <a:gd name="connsiteY282" fmla="*/ 56904 h 659131"/>
              <a:gd name="connsiteX283" fmla="*/ 1084342 w 1261746"/>
              <a:gd name="connsiteY283" fmla="*/ 28452 h 659131"/>
              <a:gd name="connsiteX284" fmla="*/ 1112803 w 1261746"/>
              <a:gd name="connsiteY284" fmla="*/ 0 h 659131"/>
              <a:gd name="connsiteX285" fmla="*/ 992320 w 1261746"/>
              <a:gd name="connsiteY285" fmla="*/ 0 h 659131"/>
              <a:gd name="connsiteX286" fmla="*/ 1020781 w 1261746"/>
              <a:gd name="connsiteY286" fmla="*/ 28452 h 659131"/>
              <a:gd name="connsiteX287" fmla="*/ 992320 w 1261746"/>
              <a:gd name="connsiteY287" fmla="*/ 56904 h 659131"/>
              <a:gd name="connsiteX288" fmla="*/ 963859 w 1261746"/>
              <a:gd name="connsiteY288" fmla="*/ 28452 h 659131"/>
              <a:gd name="connsiteX289" fmla="*/ 992320 w 1261746"/>
              <a:gd name="connsiteY289" fmla="*/ 0 h 659131"/>
              <a:gd name="connsiteX290" fmla="*/ 871838 w 1261746"/>
              <a:gd name="connsiteY290" fmla="*/ 0 h 659131"/>
              <a:gd name="connsiteX291" fmla="*/ 900299 w 1261746"/>
              <a:gd name="connsiteY291" fmla="*/ 28452 h 659131"/>
              <a:gd name="connsiteX292" fmla="*/ 871838 w 1261746"/>
              <a:gd name="connsiteY292" fmla="*/ 56904 h 659131"/>
              <a:gd name="connsiteX293" fmla="*/ 843377 w 1261746"/>
              <a:gd name="connsiteY293" fmla="*/ 28452 h 659131"/>
              <a:gd name="connsiteX294" fmla="*/ 871838 w 1261746"/>
              <a:gd name="connsiteY294" fmla="*/ 0 h 659131"/>
              <a:gd name="connsiteX295" fmla="*/ 751356 w 1261746"/>
              <a:gd name="connsiteY295" fmla="*/ 0 h 659131"/>
              <a:gd name="connsiteX296" fmla="*/ 779817 w 1261746"/>
              <a:gd name="connsiteY296" fmla="*/ 28452 h 659131"/>
              <a:gd name="connsiteX297" fmla="*/ 751356 w 1261746"/>
              <a:gd name="connsiteY297" fmla="*/ 56904 h 659131"/>
              <a:gd name="connsiteX298" fmla="*/ 722895 w 1261746"/>
              <a:gd name="connsiteY298" fmla="*/ 28452 h 659131"/>
              <a:gd name="connsiteX299" fmla="*/ 751356 w 1261746"/>
              <a:gd name="connsiteY299" fmla="*/ 0 h 659131"/>
              <a:gd name="connsiteX300" fmla="*/ 630873 w 1261746"/>
              <a:gd name="connsiteY300" fmla="*/ 0 h 659131"/>
              <a:gd name="connsiteX301" fmla="*/ 659334 w 1261746"/>
              <a:gd name="connsiteY301" fmla="*/ 28452 h 659131"/>
              <a:gd name="connsiteX302" fmla="*/ 630873 w 1261746"/>
              <a:gd name="connsiteY302" fmla="*/ 56904 h 659131"/>
              <a:gd name="connsiteX303" fmla="*/ 602412 w 1261746"/>
              <a:gd name="connsiteY303" fmla="*/ 28452 h 659131"/>
              <a:gd name="connsiteX304" fmla="*/ 630873 w 1261746"/>
              <a:gd name="connsiteY304" fmla="*/ 0 h 659131"/>
              <a:gd name="connsiteX305" fmla="*/ 510391 w 1261746"/>
              <a:gd name="connsiteY305" fmla="*/ 0 h 659131"/>
              <a:gd name="connsiteX306" fmla="*/ 538852 w 1261746"/>
              <a:gd name="connsiteY306" fmla="*/ 28452 h 659131"/>
              <a:gd name="connsiteX307" fmla="*/ 510391 w 1261746"/>
              <a:gd name="connsiteY307" fmla="*/ 56904 h 659131"/>
              <a:gd name="connsiteX308" fmla="*/ 481930 w 1261746"/>
              <a:gd name="connsiteY308" fmla="*/ 28452 h 659131"/>
              <a:gd name="connsiteX309" fmla="*/ 510391 w 1261746"/>
              <a:gd name="connsiteY309" fmla="*/ 0 h 659131"/>
              <a:gd name="connsiteX310" fmla="*/ 389908 w 1261746"/>
              <a:gd name="connsiteY310" fmla="*/ 0 h 659131"/>
              <a:gd name="connsiteX311" fmla="*/ 418369 w 1261746"/>
              <a:gd name="connsiteY311" fmla="*/ 28452 h 659131"/>
              <a:gd name="connsiteX312" fmla="*/ 389908 w 1261746"/>
              <a:gd name="connsiteY312" fmla="*/ 56904 h 659131"/>
              <a:gd name="connsiteX313" fmla="*/ 361447 w 1261746"/>
              <a:gd name="connsiteY313" fmla="*/ 28452 h 659131"/>
              <a:gd name="connsiteX314" fmla="*/ 389908 w 1261746"/>
              <a:gd name="connsiteY314" fmla="*/ 0 h 659131"/>
              <a:gd name="connsiteX315" fmla="*/ 269426 w 1261746"/>
              <a:gd name="connsiteY315" fmla="*/ 0 h 659131"/>
              <a:gd name="connsiteX316" fmla="*/ 297887 w 1261746"/>
              <a:gd name="connsiteY316" fmla="*/ 28452 h 659131"/>
              <a:gd name="connsiteX317" fmla="*/ 269426 w 1261746"/>
              <a:gd name="connsiteY317" fmla="*/ 56904 h 659131"/>
              <a:gd name="connsiteX318" fmla="*/ 240965 w 1261746"/>
              <a:gd name="connsiteY318" fmla="*/ 28452 h 659131"/>
              <a:gd name="connsiteX319" fmla="*/ 269426 w 1261746"/>
              <a:gd name="connsiteY319" fmla="*/ 0 h 659131"/>
              <a:gd name="connsiteX320" fmla="*/ 148943 w 1261746"/>
              <a:gd name="connsiteY320" fmla="*/ 0 h 659131"/>
              <a:gd name="connsiteX321" fmla="*/ 177404 w 1261746"/>
              <a:gd name="connsiteY321" fmla="*/ 28452 h 659131"/>
              <a:gd name="connsiteX322" fmla="*/ 148943 w 1261746"/>
              <a:gd name="connsiteY322" fmla="*/ 56904 h 659131"/>
              <a:gd name="connsiteX323" fmla="*/ 120482 w 1261746"/>
              <a:gd name="connsiteY323" fmla="*/ 28452 h 659131"/>
              <a:gd name="connsiteX324" fmla="*/ 148943 w 1261746"/>
              <a:gd name="connsiteY324" fmla="*/ 0 h 659131"/>
              <a:gd name="connsiteX325" fmla="*/ 28461 w 1261746"/>
              <a:gd name="connsiteY325" fmla="*/ 0 h 659131"/>
              <a:gd name="connsiteX326" fmla="*/ 56922 w 1261746"/>
              <a:gd name="connsiteY326" fmla="*/ 28452 h 659131"/>
              <a:gd name="connsiteX327" fmla="*/ 28461 w 1261746"/>
              <a:gd name="connsiteY327" fmla="*/ 56904 h 659131"/>
              <a:gd name="connsiteX328" fmla="*/ 0 w 1261746"/>
              <a:gd name="connsiteY328" fmla="*/ 28452 h 659131"/>
              <a:gd name="connsiteX329" fmla="*/ 28461 w 1261746"/>
              <a:gd name="connsiteY329" fmla="*/ 0 h 659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Lst>
            <a:rect l="l" t="t" r="r" b="b"/>
            <a:pathLst>
              <a:path w="1261746" h="659131">
                <a:moveTo>
                  <a:pt x="1233285" y="602227"/>
                </a:moveTo>
                <a:cubicBezTo>
                  <a:pt x="1249004" y="602227"/>
                  <a:pt x="1261746" y="614965"/>
                  <a:pt x="1261746" y="630679"/>
                </a:cubicBezTo>
                <a:cubicBezTo>
                  <a:pt x="1261746" y="646393"/>
                  <a:pt x="1249004" y="659131"/>
                  <a:pt x="1233285" y="659131"/>
                </a:cubicBezTo>
                <a:cubicBezTo>
                  <a:pt x="1217566" y="659131"/>
                  <a:pt x="1204824" y="646393"/>
                  <a:pt x="1204824" y="630679"/>
                </a:cubicBezTo>
                <a:cubicBezTo>
                  <a:pt x="1204824" y="614965"/>
                  <a:pt x="1217566" y="602227"/>
                  <a:pt x="1233285" y="602227"/>
                </a:cubicBezTo>
                <a:close/>
                <a:moveTo>
                  <a:pt x="1112803" y="602227"/>
                </a:moveTo>
                <a:cubicBezTo>
                  <a:pt x="1128522" y="602227"/>
                  <a:pt x="1141264" y="614965"/>
                  <a:pt x="1141264" y="630679"/>
                </a:cubicBezTo>
                <a:cubicBezTo>
                  <a:pt x="1141264" y="646393"/>
                  <a:pt x="1128522" y="659131"/>
                  <a:pt x="1112803" y="659131"/>
                </a:cubicBezTo>
                <a:cubicBezTo>
                  <a:pt x="1097084" y="659131"/>
                  <a:pt x="1084342" y="646393"/>
                  <a:pt x="1084342" y="630679"/>
                </a:cubicBezTo>
                <a:cubicBezTo>
                  <a:pt x="1084342" y="614965"/>
                  <a:pt x="1097084" y="602227"/>
                  <a:pt x="1112803" y="602227"/>
                </a:cubicBezTo>
                <a:close/>
                <a:moveTo>
                  <a:pt x="992320" y="602227"/>
                </a:moveTo>
                <a:cubicBezTo>
                  <a:pt x="1008039" y="602227"/>
                  <a:pt x="1020781" y="614965"/>
                  <a:pt x="1020781" y="630679"/>
                </a:cubicBezTo>
                <a:cubicBezTo>
                  <a:pt x="1020781" y="646393"/>
                  <a:pt x="1008039" y="659131"/>
                  <a:pt x="992320" y="659131"/>
                </a:cubicBezTo>
                <a:cubicBezTo>
                  <a:pt x="976601" y="659131"/>
                  <a:pt x="963859" y="646393"/>
                  <a:pt x="963859" y="630679"/>
                </a:cubicBezTo>
                <a:cubicBezTo>
                  <a:pt x="963859" y="614965"/>
                  <a:pt x="976601" y="602227"/>
                  <a:pt x="992320" y="602227"/>
                </a:cubicBezTo>
                <a:close/>
                <a:moveTo>
                  <a:pt x="871838" y="602227"/>
                </a:moveTo>
                <a:cubicBezTo>
                  <a:pt x="887557" y="602227"/>
                  <a:pt x="900299" y="614965"/>
                  <a:pt x="900299" y="630679"/>
                </a:cubicBezTo>
                <a:cubicBezTo>
                  <a:pt x="900299" y="646393"/>
                  <a:pt x="887557" y="659131"/>
                  <a:pt x="871838" y="659131"/>
                </a:cubicBezTo>
                <a:cubicBezTo>
                  <a:pt x="856119" y="659131"/>
                  <a:pt x="843377" y="646393"/>
                  <a:pt x="843377" y="630679"/>
                </a:cubicBezTo>
                <a:cubicBezTo>
                  <a:pt x="843377" y="614965"/>
                  <a:pt x="856119" y="602227"/>
                  <a:pt x="871838" y="602227"/>
                </a:cubicBezTo>
                <a:close/>
                <a:moveTo>
                  <a:pt x="751356" y="602227"/>
                </a:moveTo>
                <a:cubicBezTo>
                  <a:pt x="767075" y="602227"/>
                  <a:pt x="779817" y="614965"/>
                  <a:pt x="779817" y="630679"/>
                </a:cubicBezTo>
                <a:cubicBezTo>
                  <a:pt x="779817" y="646393"/>
                  <a:pt x="767075" y="659131"/>
                  <a:pt x="751356" y="659131"/>
                </a:cubicBezTo>
                <a:cubicBezTo>
                  <a:pt x="735637" y="659131"/>
                  <a:pt x="722895" y="646393"/>
                  <a:pt x="722895" y="630679"/>
                </a:cubicBezTo>
                <a:cubicBezTo>
                  <a:pt x="722895" y="614965"/>
                  <a:pt x="735637" y="602227"/>
                  <a:pt x="751356" y="602227"/>
                </a:cubicBezTo>
                <a:close/>
                <a:moveTo>
                  <a:pt x="630873" y="602227"/>
                </a:moveTo>
                <a:cubicBezTo>
                  <a:pt x="646592" y="602227"/>
                  <a:pt x="659334" y="614965"/>
                  <a:pt x="659334" y="630679"/>
                </a:cubicBezTo>
                <a:cubicBezTo>
                  <a:pt x="659334" y="646393"/>
                  <a:pt x="646592" y="659131"/>
                  <a:pt x="630873" y="659131"/>
                </a:cubicBezTo>
                <a:cubicBezTo>
                  <a:pt x="615154" y="659131"/>
                  <a:pt x="602412" y="646393"/>
                  <a:pt x="602412" y="630679"/>
                </a:cubicBezTo>
                <a:cubicBezTo>
                  <a:pt x="602412" y="614965"/>
                  <a:pt x="615154" y="602227"/>
                  <a:pt x="630873" y="602227"/>
                </a:cubicBezTo>
                <a:close/>
                <a:moveTo>
                  <a:pt x="510391" y="602227"/>
                </a:moveTo>
                <a:cubicBezTo>
                  <a:pt x="526110" y="602227"/>
                  <a:pt x="538852" y="614965"/>
                  <a:pt x="538852" y="630679"/>
                </a:cubicBezTo>
                <a:cubicBezTo>
                  <a:pt x="538852" y="646393"/>
                  <a:pt x="526110" y="659131"/>
                  <a:pt x="510391" y="659131"/>
                </a:cubicBezTo>
                <a:cubicBezTo>
                  <a:pt x="494672" y="659131"/>
                  <a:pt x="481930" y="646393"/>
                  <a:pt x="481930" y="630679"/>
                </a:cubicBezTo>
                <a:cubicBezTo>
                  <a:pt x="481930" y="614965"/>
                  <a:pt x="494672" y="602227"/>
                  <a:pt x="510391" y="602227"/>
                </a:cubicBezTo>
                <a:close/>
                <a:moveTo>
                  <a:pt x="389908" y="602227"/>
                </a:moveTo>
                <a:cubicBezTo>
                  <a:pt x="405627" y="602227"/>
                  <a:pt x="418369" y="614965"/>
                  <a:pt x="418369" y="630679"/>
                </a:cubicBezTo>
                <a:cubicBezTo>
                  <a:pt x="418369" y="646393"/>
                  <a:pt x="405627" y="659131"/>
                  <a:pt x="389908" y="659131"/>
                </a:cubicBezTo>
                <a:cubicBezTo>
                  <a:pt x="374189" y="659131"/>
                  <a:pt x="361447" y="646393"/>
                  <a:pt x="361447" y="630679"/>
                </a:cubicBezTo>
                <a:cubicBezTo>
                  <a:pt x="361447" y="614965"/>
                  <a:pt x="374189" y="602227"/>
                  <a:pt x="389908" y="602227"/>
                </a:cubicBezTo>
                <a:close/>
                <a:moveTo>
                  <a:pt x="269426" y="602227"/>
                </a:moveTo>
                <a:cubicBezTo>
                  <a:pt x="285145" y="602227"/>
                  <a:pt x="297887" y="614965"/>
                  <a:pt x="297887" y="630679"/>
                </a:cubicBezTo>
                <a:cubicBezTo>
                  <a:pt x="297887" y="646393"/>
                  <a:pt x="285145" y="659131"/>
                  <a:pt x="269426" y="659131"/>
                </a:cubicBezTo>
                <a:cubicBezTo>
                  <a:pt x="253707" y="659131"/>
                  <a:pt x="240965" y="646393"/>
                  <a:pt x="240965" y="630679"/>
                </a:cubicBezTo>
                <a:cubicBezTo>
                  <a:pt x="240965" y="614965"/>
                  <a:pt x="253707" y="602227"/>
                  <a:pt x="269426" y="602227"/>
                </a:cubicBezTo>
                <a:close/>
                <a:moveTo>
                  <a:pt x="148943" y="602227"/>
                </a:moveTo>
                <a:cubicBezTo>
                  <a:pt x="164662" y="602227"/>
                  <a:pt x="177404" y="614965"/>
                  <a:pt x="177404" y="630679"/>
                </a:cubicBezTo>
                <a:cubicBezTo>
                  <a:pt x="177404" y="646393"/>
                  <a:pt x="164662" y="659131"/>
                  <a:pt x="148943" y="659131"/>
                </a:cubicBezTo>
                <a:cubicBezTo>
                  <a:pt x="133224" y="659131"/>
                  <a:pt x="120482" y="646393"/>
                  <a:pt x="120482" y="630679"/>
                </a:cubicBezTo>
                <a:cubicBezTo>
                  <a:pt x="120482" y="614965"/>
                  <a:pt x="133224" y="602227"/>
                  <a:pt x="148943" y="602227"/>
                </a:cubicBezTo>
                <a:close/>
                <a:moveTo>
                  <a:pt x="28461" y="602227"/>
                </a:moveTo>
                <a:cubicBezTo>
                  <a:pt x="44180" y="602227"/>
                  <a:pt x="56922" y="614965"/>
                  <a:pt x="56922" y="630679"/>
                </a:cubicBezTo>
                <a:cubicBezTo>
                  <a:pt x="56922" y="646393"/>
                  <a:pt x="44180" y="659131"/>
                  <a:pt x="28461" y="659131"/>
                </a:cubicBezTo>
                <a:cubicBezTo>
                  <a:pt x="12742" y="659131"/>
                  <a:pt x="0" y="646393"/>
                  <a:pt x="0" y="630679"/>
                </a:cubicBezTo>
                <a:cubicBezTo>
                  <a:pt x="0" y="614965"/>
                  <a:pt x="12742" y="602227"/>
                  <a:pt x="28461" y="602227"/>
                </a:cubicBezTo>
                <a:close/>
                <a:moveTo>
                  <a:pt x="1233285" y="481781"/>
                </a:moveTo>
                <a:cubicBezTo>
                  <a:pt x="1249004" y="481781"/>
                  <a:pt x="1261746" y="494519"/>
                  <a:pt x="1261746" y="510233"/>
                </a:cubicBezTo>
                <a:cubicBezTo>
                  <a:pt x="1261746" y="525947"/>
                  <a:pt x="1249004" y="538685"/>
                  <a:pt x="1233285" y="538685"/>
                </a:cubicBezTo>
                <a:cubicBezTo>
                  <a:pt x="1217566" y="538685"/>
                  <a:pt x="1204824" y="525947"/>
                  <a:pt x="1204824" y="510233"/>
                </a:cubicBezTo>
                <a:cubicBezTo>
                  <a:pt x="1204824" y="494519"/>
                  <a:pt x="1217566" y="481781"/>
                  <a:pt x="1233285" y="481781"/>
                </a:cubicBezTo>
                <a:close/>
                <a:moveTo>
                  <a:pt x="1112803" y="481781"/>
                </a:moveTo>
                <a:cubicBezTo>
                  <a:pt x="1128522" y="481781"/>
                  <a:pt x="1141264" y="494519"/>
                  <a:pt x="1141264" y="510233"/>
                </a:cubicBezTo>
                <a:cubicBezTo>
                  <a:pt x="1141264" y="525947"/>
                  <a:pt x="1128522" y="538685"/>
                  <a:pt x="1112803" y="538685"/>
                </a:cubicBezTo>
                <a:cubicBezTo>
                  <a:pt x="1097084" y="538685"/>
                  <a:pt x="1084342" y="525947"/>
                  <a:pt x="1084342" y="510233"/>
                </a:cubicBezTo>
                <a:cubicBezTo>
                  <a:pt x="1084342" y="494519"/>
                  <a:pt x="1097084" y="481781"/>
                  <a:pt x="1112803" y="481781"/>
                </a:cubicBezTo>
                <a:close/>
                <a:moveTo>
                  <a:pt x="992320" y="481781"/>
                </a:moveTo>
                <a:cubicBezTo>
                  <a:pt x="1008039" y="481781"/>
                  <a:pt x="1020781" y="494519"/>
                  <a:pt x="1020781" y="510233"/>
                </a:cubicBezTo>
                <a:cubicBezTo>
                  <a:pt x="1020781" y="525947"/>
                  <a:pt x="1008039" y="538685"/>
                  <a:pt x="992320" y="538685"/>
                </a:cubicBezTo>
                <a:cubicBezTo>
                  <a:pt x="976601" y="538685"/>
                  <a:pt x="963859" y="525947"/>
                  <a:pt x="963859" y="510233"/>
                </a:cubicBezTo>
                <a:cubicBezTo>
                  <a:pt x="963859" y="494519"/>
                  <a:pt x="976601" y="481781"/>
                  <a:pt x="992320" y="481781"/>
                </a:cubicBezTo>
                <a:close/>
                <a:moveTo>
                  <a:pt x="871838" y="481781"/>
                </a:moveTo>
                <a:cubicBezTo>
                  <a:pt x="887557" y="481781"/>
                  <a:pt x="900299" y="494519"/>
                  <a:pt x="900299" y="510233"/>
                </a:cubicBezTo>
                <a:cubicBezTo>
                  <a:pt x="900299" y="525947"/>
                  <a:pt x="887557" y="538685"/>
                  <a:pt x="871838" y="538685"/>
                </a:cubicBezTo>
                <a:cubicBezTo>
                  <a:pt x="856119" y="538685"/>
                  <a:pt x="843377" y="525947"/>
                  <a:pt x="843377" y="510233"/>
                </a:cubicBezTo>
                <a:cubicBezTo>
                  <a:pt x="843377" y="494519"/>
                  <a:pt x="856119" y="481781"/>
                  <a:pt x="871838" y="481781"/>
                </a:cubicBezTo>
                <a:close/>
                <a:moveTo>
                  <a:pt x="751356" y="481781"/>
                </a:moveTo>
                <a:cubicBezTo>
                  <a:pt x="767075" y="481781"/>
                  <a:pt x="779817" y="494519"/>
                  <a:pt x="779817" y="510233"/>
                </a:cubicBezTo>
                <a:cubicBezTo>
                  <a:pt x="779817" y="525947"/>
                  <a:pt x="767075" y="538685"/>
                  <a:pt x="751356" y="538685"/>
                </a:cubicBezTo>
                <a:cubicBezTo>
                  <a:pt x="735637" y="538685"/>
                  <a:pt x="722895" y="525947"/>
                  <a:pt x="722895" y="510233"/>
                </a:cubicBezTo>
                <a:cubicBezTo>
                  <a:pt x="722895" y="494519"/>
                  <a:pt x="735637" y="481781"/>
                  <a:pt x="751356" y="481781"/>
                </a:cubicBezTo>
                <a:close/>
                <a:moveTo>
                  <a:pt x="630873" y="481781"/>
                </a:moveTo>
                <a:cubicBezTo>
                  <a:pt x="646592" y="481781"/>
                  <a:pt x="659334" y="494519"/>
                  <a:pt x="659334" y="510233"/>
                </a:cubicBezTo>
                <a:cubicBezTo>
                  <a:pt x="659334" y="525947"/>
                  <a:pt x="646592" y="538685"/>
                  <a:pt x="630873" y="538685"/>
                </a:cubicBezTo>
                <a:cubicBezTo>
                  <a:pt x="615154" y="538685"/>
                  <a:pt x="602412" y="525947"/>
                  <a:pt x="602412" y="510233"/>
                </a:cubicBezTo>
                <a:cubicBezTo>
                  <a:pt x="602412" y="494519"/>
                  <a:pt x="615154" y="481781"/>
                  <a:pt x="630873" y="481781"/>
                </a:cubicBezTo>
                <a:close/>
                <a:moveTo>
                  <a:pt x="510391" y="481781"/>
                </a:moveTo>
                <a:cubicBezTo>
                  <a:pt x="526110" y="481781"/>
                  <a:pt x="538852" y="494519"/>
                  <a:pt x="538852" y="510233"/>
                </a:cubicBezTo>
                <a:cubicBezTo>
                  <a:pt x="538852" y="525947"/>
                  <a:pt x="526110" y="538685"/>
                  <a:pt x="510391" y="538685"/>
                </a:cubicBezTo>
                <a:cubicBezTo>
                  <a:pt x="494672" y="538685"/>
                  <a:pt x="481930" y="525947"/>
                  <a:pt x="481930" y="510233"/>
                </a:cubicBezTo>
                <a:cubicBezTo>
                  <a:pt x="481930" y="494519"/>
                  <a:pt x="494672" y="481781"/>
                  <a:pt x="510391" y="481781"/>
                </a:cubicBezTo>
                <a:close/>
                <a:moveTo>
                  <a:pt x="389908" y="481781"/>
                </a:moveTo>
                <a:cubicBezTo>
                  <a:pt x="405627" y="481781"/>
                  <a:pt x="418369" y="494519"/>
                  <a:pt x="418369" y="510233"/>
                </a:cubicBezTo>
                <a:cubicBezTo>
                  <a:pt x="418369" y="525947"/>
                  <a:pt x="405627" y="538685"/>
                  <a:pt x="389908" y="538685"/>
                </a:cubicBezTo>
                <a:cubicBezTo>
                  <a:pt x="374189" y="538685"/>
                  <a:pt x="361447" y="525947"/>
                  <a:pt x="361447" y="510233"/>
                </a:cubicBezTo>
                <a:cubicBezTo>
                  <a:pt x="361447" y="494519"/>
                  <a:pt x="374189" y="481781"/>
                  <a:pt x="389908" y="481781"/>
                </a:cubicBezTo>
                <a:close/>
                <a:moveTo>
                  <a:pt x="269426" y="481781"/>
                </a:moveTo>
                <a:cubicBezTo>
                  <a:pt x="285145" y="481781"/>
                  <a:pt x="297887" y="494519"/>
                  <a:pt x="297887" y="510233"/>
                </a:cubicBezTo>
                <a:cubicBezTo>
                  <a:pt x="297887" y="525947"/>
                  <a:pt x="285145" y="538685"/>
                  <a:pt x="269426" y="538685"/>
                </a:cubicBezTo>
                <a:cubicBezTo>
                  <a:pt x="253707" y="538685"/>
                  <a:pt x="240965" y="525947"/>
                  <a:pt x="240965" y="510233"/>
                </a:cubicBezTo>
                <a:cubicBezTo>
                  <a:pt x="240965" y="494519"/>
                  <a:pt x="253707" y="481781"/>
                  <a:pt x="269426" y="481781"/>
                </a:cubicBezTo>
                <a:close/>
                <a:moveTo>
                  <a:pt x="148943" y="481781"/>
                </a:moveTo>
                <a:cubicBezTo>
                  <a:pt x="164662" y="481781"/>
                  <a:pt x="177404" y="494519"/>
                  <a:pt x="177404" y="510233"/>
                </a:cubicBezTo>
                <a:cubicBezTo>
                  <a:pt x="177404" y="525947"/>
                  <a:pt x="164662" y="538685"/>
                  <a:pt x="148943" y="538685"/>
                </a:cubicBezTo>
                <a:cubicBezTo>
                  <a:pt x="133224" y="538685"/>
                  <a:pt x="120482" y="525947"/>
                  <a:pt x="120482" y="510233"/>
                </a:cubicBezTo>
                <a:cubicBezTo>
                  <a:pt x="120482" y="494519"/>
                  <a:pt x="133224" y="481781"/>
                  <a:pt x="148943" y="481781"/>
                </a:cubicBezTo>
                <a:close/>
                <a:moveTo>
                  <a:pt x="28461" y="481781"/>
                </a:moveTo>
                <a:cubicBezTo>
                  <a:pt x="44180" y="481781"/>
                  <a:pt x="56922" y="494519"/>
                  <a:pt x="56922" y="510233"/>
                </a:cubicBezTo>
                <a:cubicBezTo>
                  <a:pt x="56922" y="525947"/>
                  <a:pt x="44180" y="538685"/>
                  <a:pt x="28461" y="538685"/>
                </a:cubicBezTo>
                <a:cubicBezTo>
                  <a:pt x="12742" y="538685"/>
                  <a:pt x="0" y="525947"/>
                  <a:pt x="0" y="510233"/>
                </a:cubicBezTo>
                <a:cubicBezTo>
                  <a:pt x="0" y="494519"/>
                  <a:pt x="12742" y="481781"/>
                  <a:pt x="28461" y="481781"/>
                </a:cubicBezTo>
                <a:close/>
                <a:moveTo>
                  <a:pt x="1233285" y="361336"/>
                </a:moveTo>
                <a:cubicBezTo>
                  <a:pt x="1249004" y="361336"/>
                  <a:pt x="1261746" y="374074"/>
                  <a:pt x="1261746" y="389788"/>
                </a:cubicBezTo>
                <a:cubicBezTo>
                  <a:pt x="1261746" y="405502"/>
                  <a:pt x="1249004" y="418240"/>
                  <a:pt x="1233285" y="418240"/>
                </a:cubicBezTo>
                <a:cubicBezTo>
                  <a:pt x="1217566" y="418240"/>
                  <a:pt x="1204824" y="405502"/>
                  <a:pt x="1204824" y="389788"/>
                </a:cubicBezTo>
                <a:cubicBezTo>
                  <a:pt x="1204824" y="374074"/>
                  <a:pt x="1217566" y="361336"/>
                  <a:pt x="1233285" y="361336"/>
                </a:cubicBezTo>
                <a:close/>
                <a:moveTo>
                  <a:pt x="1112803" y="361336"/>
                </a:moveTo>
                <a:cubicBezTo>
                  <a:pt x="1128522" y="361336"/>
                  <a:pt x="1141264" y="374074"/>
                  <a:pt x="1141264" y="389788"/>
                </a:cubicBezTo>
                <a:cubicBezTo>
                  <a:pt x="1141264" y="405502"/>
                  <a:pt x="1128522" y="418240"/>
                  <a:pt x="1112803" y="418240"/>
                </a:cubicBezTo>
                <a:cubicBezTo>
                  <a:pt x="1097084" y="418240"/>
                  <a:pt x="1084342" y="405502"/>
                  <a:pt x="1084342" y="389788"/>
                </a:cubicBezTo>
                <a:cubicBezTo>
                  <a:pt x="1084342" y="374074"/>
                  <a:pt x="1097084" y="361336"/>
                  <a:pt x="1112803" y="361336"/>
                </a:cubicBezTo>
                <a:close/>
                <a:moveTo>
                  <a:pt x="992320" y="361336"/>
                </a:moveTo>
                <a:cubicBezTo>
                  <a:pt x="1008039" y="361336"/>
                  <a:pt x="1020781" y="374074"/>
                  <a:pt x="1020781" y="389788"/>
                </a:cubicBezTo>
                <a:cubicBezTo>
                  <a:pt x="1020781" y="405502"/>
                  <a:pt x="1008039" y="418240"/>
                  <a:pt x="992320" y="418240"/>
                </a:cubicBezTo>
                <a:cubicBezTo>
                  <a:pt x="976601" y="418240"/>
                  <a:pt x="963859" y="405502"/>
                  <a:pt x="963859" y="389788"/>
                </a:cubicBezTo>
                <a:cubicBezTo>
                  <a:pt x="963859" y="374074"/>
                  <a:pt x="976601" y="361336"/>
                  <a:pt x="992320" y="361336"/>
                </a:cubicBezTo>
                <a:close/>
                <a:moveTo>
                  <a:pt x="871838" y="361336"/>
                </a:moveTo>
                <a:cubicBezTo>
                  <a:pt x="887557" y="361336"/>
                  <a:pt x="900299" y="374074"/>
                  <a:pt x="900299" y="389788"/>
                </a:cubicBezTo>
                <a:cubicBezTo>
                  <a:pt x="900299" y="405502"/>
                  <a:pt x="887557" y="418240"/>
                  <a:pt x="871838" y="418240"/>
                </a:cubicBezTo>
                <a:cubicBezTo>
                  <a:pt x="856119" y="418240"/>
                  <a:pt x="843377" y="405502"/>
                  <a:pt x="843377" y="389788"/>
                </a:cubicBezTo>
                <a:cubicBezTo>
                  <a:pt x="843377" y="374074"/>
                  <a:pt x="856119" y="361336"/>
                  <a:pt x="871838" y="361336"/>
                </a:cubicBezTo>
                <a:close/>
                <a:moveTo>
                  <a:pt x="751356" y="361336"/>
                </a:moveTo>
                <a:cubicBezTo>
                  <a:pt x="767075" y="361336"/>
                  <a:pt x="779817" y="374074"/>
                  <a:pt x="779817" y="389788"/>
                </a:cubicBezTo>
                <a:cubicBezTo>
                  <a:pt x="779817" y="405502"/>
                  <a:pt x="767075" y="418240"/>
                  <a:pt x="751356" y="418240"/>
                </a:cubicBezTo>
                <a:cubicBezTo>
                  <a:pt x="735637" y="418240"/>
                  <a:pt x="722895" y="405502"/>
                  <a:pt x="722895" y="389788"/>
                </a:cubicBezTo>
                <a:cubicBezTo>
                  <a:pt x="722895" y="374074"/>
                  <a:pt x="735637" y="361336"/>
                  <a:pt x="751356" y="361336"/>
                </a:cubicBezTo>
                <a:close/>
                <a:moveTo>
                  <a:pt x="630873" y="361336"/>
                </a:moveTo>
                <a:cubicBezTo>
                  <a:pt x="646592" y="361336"/>
                  <a:pt x="659334" y="374074"/>
                  <a:pt x="659334" y="389788"/>
                </a:cubicBezTo>
                <a:cubicBezTo>
                  <a:pt x="659334" y="405502"/>
                  <a:pt x="646592" y="418240"/>
                  <a:pt x="630873" y="418240"/>
                </a:cubicBezTo>
                <a:cubicBezTo>
                  <a:pt x="615154" y="418240"/>
                  <a:pt x="602412" y="405502"/>
                  <a:pt x="602412" y="389788"/>
                </a:cubicBezTo>
                <a:cubicBezTo>
                  <a:pt x="602412" y="374074"/>
                  <a:pt x="615154" y="361336"/>
                  <a:pt x="630873" y="361336"/>
                </a:cubicBezTo>
                <a:close/>
                <a:moveTo>
                  <a:pt x="510391" y="361336"/>
                </a:moveTo>
                <a:cubicBezTo>
                  <a:pt x="526110" y="361336"/>
                  <a:pt x="538852" y="374074"/>
                  <a:pt x="538852" y="389788"/>
                </a:cubicBezTo>
                <a:cubicBezTo>
                  <a:pt x="538852" y="405502"/>
                  <a:pt x="526110" y="418240"/>
                  <a:pt x="510391" y="418240"/>
                </a:cubicBezTo>
                <a:cubicBezTo>
                  <a:pt x="494672" y="418240"/>
                  <a:pt x="481930" y="405502"/>
                  <a:pt x="481930" y="389788"/>
                </a:cubicBezTo>
                <a:cubicBezTo>
                  <a:pt x="481930" y="374074"/>
                  <a:pt x="494672" y="361336"/>
                  <a:pt x="510391" y="361336"/>
                </a:cubicBezTo>
                <a:close/>
                <a:moveTo>
                  <a:pt x="389908" y="361336"/>
                </a:moveTo>
                <a:cubicBezTo>
                  <a:pt x="405627" y="361336"/>
                  <a:pt x="418369" y="374074"/>
                  <a:pt x="418369" y="389788"/>
                </a:cubicBezTo>
                <a:cubicBezTo>
                  <a:pt x="418369" y="405502"/>
                  <a:pt x="405627" y="418240"/>
                  <a:pt x="389908" y="418240"/>
                </a:cubicBezTo>
                <a:cubicBezTo>
                  <a:pt x="374189" y="418240"/>
                  <a:pt x="361447" y="405502"/>
                  <a:pt x="361447" y="389788"/>
                </a:cubicBezTo>
                <a:cubicBezTo>
                  <a:pt x="361447" y="374074"/>
                  <a:pt x="374189" y="361336"/>
                  <a:pt x="389908" y="361336"/>
                </a:cubicBezTo>
                <a:close/>
                <a:moveTo>
                  <a:pt x="269426" y="361336"/>
                </a:moveTo>
                <a:cubicBezTo>
                  <a:pt x="285145" y="361336"/>
                  <a:pt x="297887" y="374074"/>
                  <a:pt x="297887" y="389788"/>
                </a:cubicBezTo>
                <a:cubicBezTo>
                  <a:pt x="297887" y="405502"/>
                  <a:pt x="285145" y="418240"/>
                  <a:pt x="269426" y="418240"/>
                </a:cubicBezTo>
                <a:cubicBezTo>
                  <a:pt x="253707" y="418240"/>
                  <a:pt x="240965" y="405502"/>
                  <a:pt x="240965" y="389788"/>
                </a:cubicBezTo>
                <a:cubicBezTo>
                  <a:pt x="240965" y="374074"/>
                  <a:pt x="253707" y="361336"/>
                  <a:pt x="269426" y="361336"/>
                </a:cubicBezTo>
                <a:close/>
                <a:moveTo>
                  <a:pt x="148943" y="361336"/>
                </a:moveTo>
                <a:cubicBezTo>
                  <a:pt x="164662" y="361336"/>
                  <a:pt x="177404" y="374074"/>
                  <a:pt x="177404" y="389788"/>
                </a:cubicBezTo>
                <a:cubicBezTo>
                  <a:pt x="177404" y="405502"/>
                  <a:pt x="164662" y="418240"/>
                  <a:pt x="148943" y="418240"/>
                </a:cubicBezTo>
                <a:cubicBezTo>
                  <a:pt x="133224" y="418240"/>
                  <a:pt x="120482" y="405502"/>
                  <a:pt x="120482" y="389788"/>
                </a:cubicBezTo>
                <a:cubicBezTo>
                  <a:pt x="120482" y="374074"/>
                  <a:pt x="133224" y="361336"/>
                  <a:pt x="148943" y="361336"/>
                </a:cubicBezTo>
                <a:close/>
                <a:moveTo>
                  <a:pt x="28461" y="361336"/>
                </a:moveTo>
                <a:cubicBezTo>
                  <a:pt x="44180" y="361336"/>
                  <a:pt x="56922" y="374074"/>
                  <a:pt x="56922" y="389788"/>
                </a:cubicBezTo>
                <a:cubicBezTo>
                  <a:pt x="56922" y="405502"/>
                  <a:pt x="44180" y="418240"/>
                  <a:pt x="28461" y="418240"/>
                </a:cubicBezTo>
                <a:cubicBezTo>
                  <a:pt x="12742" y="418240"/>
                  <a:pt x="0" y="405502"/>
                  <a:pt x="0" y="389788"/>
                </a:cubicBezTo>
                <a:cubicBezTo>
                  <a:pt x="0" y="374074"/>
                  <a:pt x="12742" y="361336"/>
                  <a:pt x="28461" y="361336"/>
                </a:cubicBezTo>
                <a:close/>
                <a:moveTo>
                  <a:pt x="1233285" y="240891"/>
                </a:moveTo>
                <a:cubicBezTo>
                  <a:pt x="1249004" y="240891"/>
                  <a:pt x="1261746" y="253629"/>
                  <a:pt x="1261746" y="269343"/>
                </a:cubicBezTo>
                <a:cubicBezTo>
                  <a:pt x="1261746" y="285057"/>
                  <a:pt x="1249004" y="297795"/>
                  <a:pt x="1233285" y="297795"/>
                </a:cubicBezTo>
                <a:cubicBezTo>
                  <a:pt x="1217566" y="297795"/>
                  <a:pt x="1204824" y="285057"/>
                  <a:pt x="1204824" y="269343"/>
                </a:cubicBezTo>
                <a:cubicBezTo>
                  <a:pt x="1204824" y="253629"/>
                  <a:pt x="1217566" y="240891"/>
                  <a:pt x="1233285" y="240891"/>
                </a:cubicBezTo>
                <a:close/>
                <a:moveTo>
                  <a:pt x="1112803" y="240891"/>
                </a:moveTo>
                <a:cubicBezTo>
                  <a:pt x="1128522" y="240891"/>
                  <a:pt x="1141264" y="253629"/>
                  <a:pt x="1141264" y="269343"/>
                </a:cubicBezTo>
                <a:cubicBezTo>
                  <a:pt x="1141264" y="285057"/>
                  <a:pt x="1128522" y="297795"/>
                  <a:pt x="1112803" y="297795"/>
                </a:cubicBezTo>
                <a:cubicBezTo>
                  <a:pt x="1097084" y="297795"/>
                  <a:pt x="1084342" y="285057"/>
                  <a:pt x="1084342" y="269343"/>
                </a:cubicBezTo>
                <a:cubicBezTo>
                  <a:pt x="1084342" y="253629"/>
                  <a:pt x="1097084" y="240891"/>
                  <a:pt x="1112803" y="240891"/>
                </a:cubicBezTo>
                <a:close/>
                <a:moveTo>
                  <a:pt x="992320" y="240891"/>
                </a:moveTo>
                <a:cubicBezTo>
                  <a:pt x="1008039" y="240891"/>
                  <a:pt x="1020781" y="253629"/>
                  <a:pt x="1020781" y="269343"/>
                </a:cubicBezTo>
                <a:cubicBezTo>
                  <a:pt x="1020781" y="285057"/>
                  <a:pt x="1008039" y="297795"/>
                  <a:pt x="992320" y="297795"/>
                </a:cubicBezTo>
                <a:cubicBezTo>
                  <a:pt x="976601" y="297795"/>
                  <a:pt x="963859" y="285057"/>
                  <a:pt x="963859" y="269343"/>
                </a:cubicBezTo>
                <a:cubicBezTo>
                  <a:pt x="963859" y="253629"/>
                  <a:pt x="976601" y="240891"/>
                  <a:pt x="992320" y="240891"/>
                </a:cubicBezTo>
                <a:close/>
                <a:moveTo>
                  <a:pt x="871838" y="240891"/>
                </a:moveTo>
                <a:cubicBezTo>
                  <a:pt x="887557" y="240891"/>
                  <a:pt x="900299" y="253629"/>
                  <a:pt x="900299" y="269343"/>
                </a:cubicBezTo>
                <a:cubicBezTo>
                  <a:pt x="900299" y="285057"/>
                  <a:pt x="887557" y="297795"/>
                  <a:pt x="871838" y="297795"/>
                </a:cubicBezTo>
                <a:cubicBezTo>
                  <a:pt x="856119" y="297795"/>
                  <a:pt x="843377" y="285057"/>
                  <a:pt x="843377" y="269343"/>
                </a:cubicBezTo>
                <a:cubicBezTo>
                  <a:pt x="843377" y="253629"/>
                  <a:pt x="856119" y="240891"/>
                  <a:pt x="871838" y="240891"/>
                </a:cubicBezTo>
                <a:close/>
                <a:moveTo>
                  <a:pt x="751356" y="240891"/>
                </a:moveTo>
                <a:cubicBezTo>
                  <a:pt x="767075" y="240891"/>
                  <a:pt x="779817" y="253629"/>
                  <a:pt x="779817" y="269343"/>
                </a:cubicBezTo>
                <a:cubicBezTo>
                  <a:pt x="779817" y="285057"/>
                  <a:pt x="767075" y="297795"/>
                  <a:pt x="751356" y="297795"/>
                </a:cubicBezTo>
                <a:cubicBezTo>
                  <a:pt x="735637" y="297795"/>
                  <a:pt x="722895" y="285057"/>
                  <a:pt x="722895" y="269343"/>
                </a:cubicBezTo>
                <a:cubicBezTo>
                  <a:pt x="722895" y="253629"/>
                  <a:pt x="735637" y="240891"/>
                  <a:pt x="751356" y="240891"/>
                </a:cubicBezTo>
                <a:close/>
                <a:moveTo>
                  <a:pt x="630873" y="240891"/>
                </a:moveTo>
                <a:cubicBezTo>
                  <a:pt x="646592" y="240891"/>
                  <a:pt x="659334" y="253629"/>
                  <a:pt x="659334" y="269343"/>
                </a:cubicBezTo>
                <a:cubicBezTo>
                  <a:pt x="659334" y="285057"/>
                  <a:pt x="646592" y="297795"/>
                  <a:pt x="630873" y="297795"/>
                </a:cubicBezTo>
                <a:cubicBezTo>
                  <a:pt x="615154" y="297795"/>
                  <a:pt x="602412" y="285057"/>
                  <a:pt x="602412" y="269343"/>
                </a:cubicBezTo>
                <a:cubicBezTo>
                  <a:pt x="602412" y="253629"/>
                  <a:pt x="615154" y="240891"/>
                  <a:pt x="630873" y="240891"/>
                </a:cubicBezTo>
                <a:close/>
                <a:moveTo>
                  <a:pt x="510391" y="240891"/>
                </a:moveTo>
                <a:cubicBezTo>
                  <a:pt x="526110" y="240891"/>
                  <a:pt x="538852" y="253629"/>
                  <a:pt x="538852" y="269343"/>
                </a:cubicBezTo>
                <a:cubicBezTo>
                  <a:pt x="538852" y="285057"/>
                  <a:pt x="526110" y="297795"/>
                  <a:pt x="510391" y="297795"/>
                </a:cubicBezTo>
                <a:cubicBezTo>
                  <a:pt x="494672" y="297795"/>
                  <a:pt x="481930" y="285057"/>
                  <a:pt x="481930" y="269343"/>
                </a:cubicBezTo>
                <a:cubicBezTo>
                  <a:pt x="481930" y="253629"/>
                  <a:pt x="494672" y="240891"/>
                  <a:pt x="510391" y="240891"/>
                </a:cubicBezTo>
                <a:close/>
                <a:moveTo>
                  <a:pt x="389908" y="240891"/>
                </a:moveTo>
                <a:cubicBezTo>
                  <a:pt x="405627" y="240891"/>
                  <a:pt x="418369" y="253629"/>
                  <a:pt x="418369" y="269343"/>
                </a:cubicBezTo>
                <a:cubicBezTo>
                  <a:pt x="418369" y="285057"/>
                  <a:pt x="405627" y="297795"/>
                  <a:pt x="389908" y="297795"/>
                </a:cubicBezTo>
                <a:cubicBezTo>
                  <a:pt x="374189" y="297795"/>
                  <a:pt x="361447" y="285057"/>
                  <a:pt x="361447" y="269343"/>
                </a:cubicBezTo>
                <a:cubicBezTo>
                  <a:pt x="361447" y="253629"/>
                  <a:pt x="374189" y="240891"/>
                  <a:pt x="389908" y="240891"/>
                </a:cubicBezTo>
                <a:close/>
                <a:moveTo>
                  <a:pt x="269426" y="240891"/>
                </a:moveTo>
                <a:cubicBezTo>
                  <a:pt x="285145" y="240891"/>
                  <a:pt x="297887" y="253629"/>
                  <a:pt x="297887" y="269343"/>
                </a:cubicBezTo>
                <a:cubicBezTo>
                  <a:pt x="297887" y="285057"/>
                  <a:pt x="285145" y="297795"/>
                  <a:pt x="269426" y="297795"/>
                </a:cubicBezTo>
                <a:cubicBezTo>
                  <a:pt x="253707" y="297795"/>
                  <a:pt x="240965" y="285057"/>
                  <a:pt x="240965" y="269343"/>
                </a:cubicBezTo>
                <a:cubicBezTo>
                  <a:pt x="240965" y="253629"/>
                  <a:pt x="253707" y="240891"/>
                  <a:pt x="269426" y="240891"/>
                </a:cubicBezTo>
                <a:close/>
                <a:moveTo>
                  <a:pt x="148943" y="240891"/>
                </a:moveTo>
                <a:cubicBezTo>
                  <a:pt x="164662" y="240891"/>
                  <a:pt x="177404" y="253629"/>
                  <a:pt x="177404" y="269343"/>
                </a:cubicBezTo>
                <a:cubicBezTo>
                  <a:pt x="177404" y="285057"/>
                  <a:pt x="164662" y="297795"/>
                  <a:pt x="148943" y="297795"/>
                </a:cubicBezTo>
                <a:cubicBezTo>
                  <a:pt x="133224" y="297795"/>
                  <a:pt x="120482" y="285057"/>
                  <a:pt x="120482" y="269343"/>
                </a:cubicBezTo>
                <a:cubicBezTo>
                  <a:pt x="120482" y="253629"/>
                  <a:pt x="133224" y="240891"/>
                  <a:pt x="148943" y="240891"/>
                </a:cubicBezTo>
                <a:close/>
                <a:moveTo>
                  <a:pt x="28461" y="240891"/>
                </a:moveTo>
                <a:cubicBezTo>
                  <a:pt x="44180" y="240891"/>
                  <a:pt x="56922" y="253629"/>
                  <a:pt x="56922" y="269343"/>
                </a:cubicBezTo>
                <a:cubicBezTo>
                  <a:pt x="56922" y="285057"/>
                  <a:pt x="44180" y="297795"/>
                  <a:pt x="28461" y="297795"/>
                </a:cubicBezTo>
                <a:cubicBezTo>
                  <a:pt x="12742" y="297795"/>
                  <a:pt x="0" y="285057"/>
                  <a:pt x="0" y="269343"/>
                </a:cubicBezTo>
                <a:cubicBezTo>
                  <a:pt x="0" y="253629"/>
                  <a:pt x="12742" y="240891"/>
                  <a:pt x="28461" y="240891"/>
                </a:cubicBezTo>
                <a:close/>
                <a:moveTo>
                  <a:pt x="1233285" y="120445"/>
                </a:moveTo>
                <a:cubicBezTo>
                  <a:pt x="1249004" y="120445"/>
                  <a:pt x="1261746" y="133183"/>
                  <a:pt x="1261746" y="148897"/>
                </a:cubicBezTo>
                <a:cubicBezTo>
                  <a:pt x="1261746" y="164611"/>
                  <a:pt x="1249004" y="177349"/>
                  <a:pt x="1233285" y="177349"/>
                </a:cubicBezTo>
                <a:cubicBezTo>
                  <a:pt x="1217566" y="177349"/>
                  <a:pt x="1204824" y="164611"/>
                  <a:pt x="1204824" y="148897"/>
                </a:cubicBezTo>
                <a:cubicBezTo>
                  <a:pt x="1204824" y="133183"/>
                  <a:pt x="1217566" y="120445"/>
                  <a:pt x="1233285" y="120445"/>
                </a:cubicBezTo>
                <a:close/>
                <a:moveTo>
                  <a:pt x="1112803" y="120445"/>
                </a:moveTo>
                <a:cubicBezTo>
                  <a:pt x="1128522" y="120445"/>
                  <a:pt x="1141264" y="133183"/>
                  <a:pt x="1141264" y="148897"/>
                </a:cubicBezTo>
                <a:cubicBezTo>
                  <a:pt x="1141264" y="164611"/>
                  <a:pt x="1128522" y="177349"/>
                  <a:pt x="1112803" y="177349"/>
                </a:cubicBezTo>
                <a:cubicBezTo>
                  <a:pt x="1097084" y="177349"/>
                  <a:pt x="1084342" y="164611"/>
                  <a:pt x="1084342" y="148897"/>
                </a:cubicBezTo>
                <a:cubicBezTo>
                  <a:pt x="1084342" y="133183"/>
                  <a:pt x="1097084" y="120445"/>
                  <a:pt x="1112803" y="120445"/>
                </a:cubicBezTo>
                <a:close/>
                <a:moveTo>
                  <a:pt x="992320" y="120445"/>
                </a:moveTo>
                <a:cubicBezTo>
                  <a:pt x="1008039" y="120445"/>
                  <a:pt x="1020781" y="133183"/>
                  <a:pt x="1020781" y="148897"/>
                </a:cubicBezTo>
                <a:cubicBezTo>
                  <a:pt x="1020781" y="164611"/>
                  <a:pt x="1008039" y="177349"/>
                  <a:pt x="992320" y="177349"/>
                </a:cubicBezTo>
                <a:cubicBezTo>
                  <a:pt x="976601" y="177349"/>
                  <a:pt x="963859" y="164611"/>
                  <a:pt x="963859" y="148897"/>
                </a:cubicBezTo>
                <a:cubicBezTo>
                  <a:pt x="963859" y="133183"/>
                  <a:pt x="976601" y="120445"/>
                  <a:pt x="992320" y="120445"/>
                </a:cubicBezTo>
                <a:close/>
                <a:moveTo>
                  <a:pt x="871838" y="120445"/>
                </a:moveTo>
                <a:cubicBezTo>
                  <a:pt x="887557" y="120445"/>
                  <a:pt x="900299" y="133183"/>
                  <a:pt x="900299" y="148897"/>
                </a:cubicBezTo>
                <a:cubicBezTo>
                  <a:pt x="900299" y="164611"/>
                  <a:pt x="887557" y="177349"/>
                  <a:pt x="871838" y="177349"/>
                </a:cubicBezTo>
                <a:cubicBezTo>
                  <a:pt x="856119" y="177349"/>
                  <a:pt x="843377" y="164611"/>
                  <a:pt x="843377" y="148897"/>
                </a:cubicBezTo>
                <a:cubicBezTo>
                  <a:pt x="843377" y="133183"/>
                  <a:pt x="856119" y="120445"/>
                  <a:pt x="871838" y="120445"/>
                </a:cubicBezTo>
                <a:close/>
                <a:moveTo>
                  <a:pt x="751356" y="120445"/>
                </a:moveTo>
                <a:cubicBezTo>
                  <a:pt x="767075" y="120445"/>
                  <a:pt x="779817" y="133183"/>
                  <a:pt x="779817" y="148897"/>
                </a:cubicBezTo>
                <a:cubicBezTo>
                  <a:pt x="779817" y="164611"/>
                  <a:pt x="767075" y="177349"/>
                  <a:pt x="751356" y="177349"/>
                </a:cubicBezTo>
                <a:cubicBezTo>
                  <a:pt x="735637" y="177349"/>
                  <a:pt x="722895" y="164611"/>
                  <a:pt x="722895" y="148897"/>
                </a:cubicBezTo>
                <a:cubicBezTo>
                  <a:pt x="722895" y="133183"/>
                  <a:pt x="735637" y="120445"/>
                  <a:pt x="751356" y="120445"/>
                </a:cubicBezTo>
                <a:close/>
                <a:moveTo>
                  <a:pt x="630873" y="120445"/>
                </a:moveTo>
                <a:cubicBezTo>
                  <a:pt x="646592" y="120445"/>
                  <a:pt x="659334" y="133183"/>
                  <a:pt x="659334" y="148897"/>
                </a:cubicBezTo>
                <a:cubicBezTo>
                  <a:pt x="659334" y="164611"/>
                  <a:pt x="646592" y="177349"/>
                  <a:pt x="630873" y="177349"/>
                </a:cubicBezTo>
                <a:cubicBezTo>
                  <a:pt x="615154" y="177349"/>
                  <a:pt x="602412" y="164611"/>
                  <a:pt x="602412" y="148897"/>
                </a:cubicBezTo>
                <a:cubicBezTo>
                  <a:pt x="602412" y="133183"/>
                  <a:pt x="615154" y="120445"/>
                  <a:pt x="630873" y="120445"/>
                </a:cubicBezTo>
                <a:close/>
                <a:moveTo>
                  <a:pt x="510391" y="120445"/>
                </a:moveTo>
                <a:cubicBezTo>
                  <a:pt x="526110" y="120445"/>
                  <a:pt x="538852" y="133183"/>
                  <a:pt x="538852" y="148897"/>
                </a:cubicBezTo>
                <a:cubicBezTo>
                  <a:pt x="538852" y="164611"/>
                  <a:pt x="526110" y="177349"/>
                  <a:pt x="510391" y="177349"/>
                </a:cubicBezTo>
                <a:cubicBezTo>
                  <a:pt x="494672" y="177349"/>
                  <a:pt x="481930" y="164611"/>
                  <a:pt x="481930" y="148897"/>
                </a:cubicBezTo>
                <a:cubicBezTo>
                  <a:pt x="481930" y="133183"/>
                  <a:pt x="494672" y="120445"/>
                  <a:pt x="510391" y="120445"/>
                </a:cubicBezTo>
                <a:close/>
                <a:moveTo>
                  <a:pt x="389908" y="120445"/>
                </a:moveTo>
                <a:cubicBezTo>
                  <a:pt x="405627" y="120445"/>
                  <a:pt x="418369" y="133183"/>
                  <a:pt x="418369" y="148897"/>
                </a:cubicBezTo>
                <a:cubicBezTo>
                  <a:pt x="418369" y="164611"/>
                  <a:pt x="405627" y="177349"/>
                  <a:pt x="389908" y="177349"/>
                </a:cubicBezTo>
                <a:cubicBezTo>
                  <a:pt x="374189" y="177349"/>
                  <a:pt x="361447" y="164611"/>
                  <a:pt x="361447" y="148897"/>
                </a:cubicBezTo>
                <a:cubicBezTo>
                  <a:pt x="361447" y="133183"/>
                  <a:pt x="374189" y="120445"/>
                  <a:pt x="389908" y="120445"/>
                </a:cubicBezTo>
                <a:close/>
                <a:moveTo>
                  <a:pt x="269426" y="120445"/>
                </a:moveTo>
                <a:cubicBezTo>
                  <a:pt x="285145" y="120445"/>
                  <a:pt x="297887" y="133183"/>
                  <a:pt x="297887" y="148897"/>
                </a:cubicBezTo>
                <a:cubicBezTo>
                  <a:pt x="297887" y="164611"/>
                  <a:pt x="285145" y="177349"/>
                  <a:pt x="269426" y="177349"/>
                </a:cubicBezTo>
                <a:cubicBezTo>
                  <a:pt x="253707" y="177349"/>
                  <a:pt x="240965" y="164611"/>
                  <a:pt x="240965" y="148897"/>
                </a:cubicBezTo>
                <a:cubicBezTo>
                  <a:pt x="240965" y="133183"/>
                  <a:pt x="253707" y="120445"/>
                  <a:pt x="269426" y="120445"/>
                </a:cubicBezTo>
                <a:close/>
                <a:moveTo>
                  <a:pt x="148943" y="120445"/>
                </a:moveTo>
                <a:cubicBezTo>
                  <a:pt x="164662" y="120445"/>
                  <a:pt x="177404" y="133183"/>
                  <a:pt x="177404" y="148897"/>
                </a:cubicBezTo>
                <a:cubicBezTo>
                  <a:pt x="177404" y="164611"/>
                  <a:pt x="164662" y="177349"/>
                  <a:pt x="148943" y="177349"/>
                </a:cubicBezTo>
                <a:cubicBezTo>
                  <a:pt x="133224" y="177349"/>
                  <a:pt x="120482" y="164611"/>
                  <a:pt x="120482" y="148897"/>
                </a:cubicBezTo>
                <a:cubicBezTo>
                  <a:pt x="120482" y="133183"/>
                  <a:pt x="133224" y="120445"/>
                  <a:pt x="148943" y="120445"/>
                </a:cubicBezTo>
                <a:close/>
                <a:moveTo>
                  <a:pt x="28461" y="120445"/>
                </a:moveTo>
                <a:cubicBezTo>
                  <a:pt x="44180" y="120445"/>
                  <a:pt x="56922" y="133183"/>
                  <a:pt x="56922" y="148897"/>
                </a:cubicBezTo>
                <a:cubicBezTo>
                  <a:pt x="56922" y="164611"/>
                  <a:pt x="44180" y="177349"/>
                  <a:pt x="28461" y="177349"/>
                </a:cubicBezTo>
                <a:cubicBezTo>
                  <a:pt x="12742" y="177349"/>
                  <a:pt x="0" y="164611"/>
                  <a:pt x="0" y="148897"/>
                </a:cubicBezTo>
                <a:cubicBezTo>
                  <a:pt x="0" y="133183"/>
                  <a:pt x="12742" y="120445"/>
                  <a:pt x="28461" y="120445"/>
                </a:cubicBezTo>
                <a:close/>
                <a:moveTo>
                  <a:pt x="1233285" y="0"/>
                </a:moveTo>
                <a:cubicBezTo>
                  <a:pt x="1249004" y="0"/>
                  <a:pt x="1261746" y="12738"/>
                  <a:pt x="1261746" y="28452"/>
                </a:cubicBezTo>
                <a:cubicBezTo>
                  <a:pt x="1261746" y="44166"/>
                  <a:pt x="1249004" y="56904"/>
                  <a:pt x="1233285" y="56904"/>
                </a:cubicBezTo>
                <a:cubicBezTo>
                  <a:pt x="1217566" y="56904"/>
                  <a:pt x="1204824" y="44166"/>
                  <a:pt x="1204824" y="28452"/>
                </a:cubicBezTo>
                <a:cubicBezTo>
                  <a:pt x="1204824" y="12738"/>
                  <a:pt x="1217566" y="0"/>
                  <a:pt x="1233285" y="0"/>
                </a:cubicBezTo>
                <a:close/>
                <a:moveTo>
                  <a:pt x="1112803" y="0"/>
                </a:moveTo>
                <a:cubicBezTo>
                  <a:pt x="1128522" y="0"/>
                  <a:pt x="1141264" y="12738"/>
                  <a:pt x="1141264" y="28452"/>
                </a:cubicBezTo>
                <a:cubicBezTo>
                  <a:pt x="1141264" y="44166"/>
                  <a:pt x="1128522" y="56904"/>
                  <a:pt x="1112803" y="56904"/>
                </a:cubicBezTo>
                <a:cubicBezTo>
                  <a:pt x="1097084" y="56904"/>
                  <a:pt x="1084342" y="44166"/>
                  <a:pt x="1084342" y="28452"/>
                </a:cubicBezTo>
                <a:cubicBezTo>
                  <a:pt x="1084342" y="12738"/>
                  <a:pt x="1097084" y="0"/>
                  <a:pt x="1112803" y="0"/>
                </a:cubicBezTo>
                <a:close/>
                <a:moveTo>
                  <a:pt x="992320" y="0"/>
                </a:moveTo>
                <a:cubicBezTo>
                  <a:pt x="1008039" y="0"/>
                  <a:pt x="1020781" y="12738"/>
                  <a:pt x="1020781" y="28452"/>
                </a:cubicBezTo>
                <a:cubicBezTo>
                  <a:pt x="1020781" y="44166"/>
                  <a:pt x="1008039" y="56904"/>
                  <a:pt x="992320" y="56904"/>
                </a:cubicBezTo>
                <a:cubicBezTo>
                  <a:pt x="976601" y="56904"/>
                  <a:pt x="963859" y="44166"/>
                  <a:pt x="963859" y="28452"/>
                </a:cubicBezTo>
                <a:cubicBezTo>
                  <a:pt x="963859" y="12738"/>
                  <a:pt x="976601" y="0"/>
                  <a:pt x="992320" y="0"/>
                </a:cubicBezTo>
                <a:close/>
                <a:moveTo>
                  <a:pt x="871838" y="0"/>
                </a:moveTo>
                <a:cubicBezTo>
                  <a:pt x="887557" y="0"/>
                  <a:pt x="900299" y="12738"/>
                  <a:pt x="900299" y="28452"/>
                </a:cubicBezTo>
                <a:cubicBezTo>
                  <a:pt x="900299" y="44166"/>
                  <a:pt x="887557" y="56904"/>
                  <a:pt x="871838" y="56904"/>
                </a:cubicBezTo>
                <a:cubicBezTo>
                  <a:pt x="856119" y="56904"/>
                  <a:pt x="843377" y="44166"/>
                  <a:pt x="843377" y="28452"/>
                </a:cubicBezTo>
                <a:cubicBezTo>
                  <a:pt x="843377" y="12738"/>
                  <a:pt x="856119" y="0"/>
                  <a:pt x="871838" y="0"/>
                </a:cubicBezTo>
                <a:close/>
                <a:moveTo>
                  <a:pt x="751356" y="0"/>
                </a:moveTo>
                <a:cubicBezTo>
                  <a:pt x="767075" y="0"/>
                  <a:pt x="779817" y="12738"/>
                  <a:pt x="779817" y="28452"/>
                </a:cubicBezTo>
                <a:cubicBezTo>
                  <a:pt x="779817" y="44166"/>
                  <a:pt x="767075" y="56904"/>
                  <a:pt x="751356" y="56904"/>
                </a:cubicBezTo>
                <a:cubicBezTo>
                  <a:pt x="735637" y="56904"/>
                  <a:pt x="722895" y="44166"/>
                  <a:pt x="722895" y="28452"/>
                </a:cubicBezTo>
                <a:cubicBezTo>
                  <a:pt x="722895" y="12738"/>
                  <a:pt x="735637" y="0"/>
                  <a:pt x="751356" y="0"/>
                </a:cubicBezTo>
                <a:close/>
                <a:moveTo>
                  <a:pt x="630873" y="0"/>
                </a:moveTo>
                <a:cubicBezTo>
                  <a:pt x="646592" y="0"/>
                  <a:pt x="659334" y="12738"/>
                  <a:pt x="659334" y="28452"/>
                </a:cubicBezTo>
                <a:cubicBezTo>
                  <a:pt x="659334" y="44166"/>
                  <a:pt x="646592" y="56904"/>
                  <a:pt x="630873" y="56904"/>
                </a:cubicBezTo>
                <a:cubicBezTo>
                  <a:pt x="615154" y="56904"/>
                  <a:pt x="602412" y="44166"/>
                  <a:pt x="602412" y="28452"/>
                </a:cubicBezTo>
                <a:cubicBezTo>
                  <a:pt x="602412" y="12738"/>
                  <a:pt x="615154" y="0"/>
                  <a:pt x="630873" y="0"/>
                </a:cubicBezTo>
                <a:close/>
                <a:moveTo>
                  <a:pt x="510391" y="0"/>
                </a:moveTo>
                <a:cubicBezTo>
                  <a:pt x="526110" y="0"/>
                  <a:pt x="538852" y="12738"/>
                  <a:pt x="538852" y="28452"/>
                </a:cubicBezTo>
                <a:cubicBezTo>
                  <a:pt x="538852" y="44166"/>
                  <a:pt x="526110" y="56904"/>
                  <a:pt x="510391" y="56904"/>
                </a:cubicBezTo>
                <a:cubicBezTo>
                  <a:pt x="494672" y="56904"/>
                  <a:pt x="481930" y="44166"/>
                  <a:pt x="481930" y="28452"/>
                </a:cubicBezTo>
                <a:cubicBezTo>
                  <a:pt x="481930" y="12738"/>
                  <a:pt x="494672" y="0"/>
                  <a:pt x="510391" y="0"/>
                </a:cubicBezTo>
                <a:close/>
                <a:moveTo>
                  <a:pt x="389908" y="0"/>
                </a:moveTo>
                <a:cubicBezTo>
                  <a:pt x="405627" y="0"/>
                  <a:pt x="418369" y="12738"/>
                  <a:pt x="418369" y="28452"/>
                </a:cubicBezTo>
                <a:cubicBezTo>
                  <a:pt x="418369" y="44166"/>
                  <a:pt x="405627" y="56904"/>
                  <a:pt x="389908" y="56904"/>
                </a:cubicBezTo>
                <a:cubicBezTo>
                  <a:pt x="374189" y="56904"/>
                  <a:pt x="361447" y="44166"/>
                  <a:pt x="361447" y="28452"/>
                </a:cubicBezTo>
                <a:cubicBezTo>
                  <a:pt x="361447" y="12738"/>
                  <a:pt x="374189" y="0"/>
                  <a:pt x="389908" y="0"/>
                </a:cubicBezTo>
                <a:close/>
                <a:moveTo>
                  <a:pt x="269426" y="0"/>
                </a:moveTo>
                <a:cubicBezTo>
                  <a:pt x="285145" y="0"/>
                  <a:pt x="297887" y="12738"/>
                  <a:pt x="297887" y="28452"/>
                </a:cubicBezTo>
                <a:cubicBezTo>
                  <a:pt x="297887" y="44166"/>
                  <a:pt x="285145" y="56904"/>
                  <a:pt x="269426" y="56904"/>
                </a:cubicBezTo>
                <a:cubicBezTo>
                  <a:pt x="253707" y="56904"/>
                  <a:pt x="240965" y="44166"/>
                  <a:pt x="240965" y="28452"/>
                </a:cubicBezTo>
                <a:cubicBezTo>
                  <a:pt x="240965" y="12738"/>
                  <a:pt x="253707" y="0"/>
                  <a:pt x="269426" y="0"/>
                </a:cubicBezTo>
                <a:close/>
                <a:moveTo>
                  <a:pt x="148943" y="0"/>
                </a:moveTo>
                <a:cubicBezTo>
                  <a:pt x="164662" y="0"/>
                  <a:pt x="177404" y="12738"/>
                  <a:pt x="177404" y="28452"/>
                </a:cubicBezTo>
                <a:cubicBezTo>
                  <a:pt x="177404" y="44166"/>
                  <a:pt x="164662" y="56904"/>
                  <a:pt x="148943" y="56904"/>
                </a:cubicBezTo>
                <a:cubicBezTo>
                  <a:pt x="133224" y="56904"/>
                  <a:pt x="120482" y="44166"/>
                  <a:pt x="120482" y="28452"/>
                </a:cubicBezTo>
                <a:cubicBezTo>
                  <a:pt x="120482" y="12738"/>
                  <a:pt x="133224" y="0"/>
                  <a:pt x="148943" y="0"/>
                </a:cubicBezTo>
                <a:close/>
                <a:moveTo>
                  <a:pt x="28461" y="0"/>
                </a:moveTo>
                <a:cubicBezTo>
                  <a:pt x="44180" y="0"/>
                  <a:pt x="56922" y="12738"/>
                  <a:pt x="56922" y="28452"/>
                </a:cubicBezTo>
                <a:cubicBezTo>
                  <a:pt x="56922" y="44166"/>
                  <a:pt x="44180" y="56904"/>
                  <a:pt x="28461" y="56904"/>
                </a:cubicBezTo>
                <a:cubicBezTo>
                  <a:pt x="12742" y="56904"/>
                  <a:pt x="0" y="44166"/>
                  <a:pt x="0" y="28452"/>
                </a:cubicBezTo>
                <a:cubicBezTo>
                  <a:pt x="0" y="12738"/>
                  <a:pt x="12742" y="0"/>
                  <a:pt x="28461" y="0"/>
                </a:cubicBezTo>
                <a:close/>
              </a:path>
            </a:pathLst>
          </a:custGeom>
          <a:solidFill>
            <a:schemeClr val="accent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lnSpc>
                <a:spcPct val="120000"/>
              </a:lnSpc>
            </a:pP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14" name="任意多边形: 形状 13"/>
          <p:cNvSpPr>
            <a:spLocks noChangeAspect="1"/>
          </p:cNvSpPr>
          <p:nvPr>
            <p:custDataLst>
              <p:tags r:id="rId17"/>
            </p:custDataLst>
          </p:nvPr>
        </p:nvSpPr>
        <p:spPr>
          <a:xfrm rot="10800000">
            <a:off x="11371234" y="776896"/>
            <a:ext cx="282076" cy="572396"/>
          </a:xfrm>
          <a:custGeom>
            <a:avLst/>
            <a:gdLst>
              <a:gd name="connsiteX0" fmla="*/ 207995 w 295275"/>
              <a:gd name="connsiteY0" fmla="*/ 0 h 599179"/>
              <a:gd name="connsiteX1" fmla="*/ 218480 w 295275"/>
              <a:gd name="connsiteY1" fmla="*/ 17025 h 599179"/>
              <a:gd name="connsiteX2" fmla="*/ 263922 w 295275"/>
              <a:gd name="connsiteY2" fmla="*/ 59952 h 599179"/>
              <a:gd name="connsiteX3" fmla="*/ 275967 w 295275"/>
              <a:gd name="connsiteY3" fmla="*/ 66705 h 599179"/>
              <a:gd name="connsiteX4" fmla="*/ 258864 w 295275"/>
              <a:gd name="connsiteY4" fmla="*/ 77309 h 599179"/>
              <a:gd name="connsiteX5" fmla="*/ 164932 w 295275"/>
              <a:gd name="connsiteY5" fmla="*/ 229252 h 599179"/>
              <a:gd name="connsiteX6" fmla="*/ 145322 w 295275"/>
              <a:gd name="connsiteY6" fmla="*/ 303904 h 599179"/>
              <a:gd name="connsiteX7" fmla="*/ 295275 w 295275"/>
              <a:gd name="connsiteY7" fmla="*/ 303904 h 599179"/>
              <a:gd name="connsiteX8" fmla="*/ 295275 w 295275"/>
              <a:gd name="connsiteY8" fmla="*/ 599179 h 599179"/>
              <a:gd name="connsiteX9" fmla="*/ 0 w 295275"/>
              <a:gd name="connsiteY9" fmla="*/ 599179 h 599179"/>
              <a:gd name="connsiteX10" fmla="*/ 0 w 295275"/>
              <a:gd name="connsiteY10" fmla="*/ 303904 h 599179"/>
              <a:gd name="connsiteX11" fmla="*/ 5952 w 295275"/>
              <a:gd name="connsiteY11" fmla="*/ 269304 h 599179"/>
              <a:gd name="connsiteX12" fmla="*/ 204540 w 295275"/>
              <a:gd name="connsiteY12" fmla="*/ 547 h 599179"/>
              <a:gd name="connsiteX0-1" fmla="*/ 207995 w 295275"/>
              <a:gd name="connsiteY0-2" fmla="*/ 0 h 599179"/>
              <a:gd name="connsiteX1-3" fmla="*/ 218480 w 295275"/>
              <a:gd name="connsiteY1-4" fmla="*/ 17025 h 599179"/>
              <a:gd name="connsiteX2-5" fmla="*/ 263922 w 295275"/>
              <a:gd name="connsiteY2-6" fmla="*/ 59952 h 599179"/>
              <a:gd name="connsiteX3-7" fmla="*/ 275967 w 295275"/>
              <a:gd name="connsiteY3-8" fmla="*/ 66705 h 599179"/>
              <a:gd name="connsiteX4-9" fmla="*/ 258864 w 295275"/>
              <a:gd name="connsiteY4-10" fmla="*/ 77309 h 599179"/>
              <a:gd name="connsiteX5-11" fmla="*/ 164932 w 295275"/>
              <a:gd name="connsiteY5-12" fmla="*/ 229252 h 599179"/>
              <a:gd name="connsiteX6-13" fmla="*/ 152376 w 295275"/>
              <a:gd name="connsiteY6-14" fmla="*/ 303904 h 599179"/>
              <a:gd name="connsiteX7-15" fmla="*/ 295275 w 295275"/>
              <a:gd name="connsiteY7-16" fmla="*/ 303904 h 599179"/>
              <a:gd name="connsiteX8-17" fmla="*/ 295275 w 295275"/>
              <a:gd name="connsiteY8-18" fmla="*/ 599179 h 599179"/>
              <a:gd name="connsiteX9-19" fmla="*/ 0 w 295275"/>
              <a:gd name="connsiteY9-20" fmla="*/ 599179 h 599179"/>
              <a:gd name="connsiteX10-21" fmla="*/ 0 w 295275"/>
              <a:gd name="connsiteY10-22" fmla="*/ 303904 h 599179"/>
              <a:gd name="connsiteX11-23" fmla="*/ 5952 w 295275"/>
              <a:gd name="connsiteY11-24" fmla="*/ 269304 h 599179"/>
              <a:gd name="connsiteX12-25" fmla="*/ 204540 w 295275"/>
              <a:gd name="connsiteY12-26" fmla="*/ 547 h 599179"/>
              <a:gd name="connsiteX13" fmla="*/ 207995 w 295275"/>
              <a:gd name="connsiteY13" fmla="*/ 0 h 599179"/>
              <a:gd name="connsiteX0-27" fmla="*/ 207995 w 295275"/>
              <a:gd name="connsiteY0-28" fmla="*/ 0 h 599179"/>
              <a:gd name="connsiteX1-29" fmla="*/ 218480 w 295275"/>
              <a:gd name="connsiteY1-30" fmla="*/ 17025 h 599179"/>
              <a:gd name="connsiteX2-31" fmla="*/ 263922 w 295275"/>
              <a:gd name="connsiteY2-32" fmla="*/ 59952 h 599179"/>
              <a:gd name="connsiteX3-33" fmla="*/ 275967 w 295275"/>
              <a:gd name="connsiteY3-34" fmla="*/ 66705 h 599179"/>
              <a:gd name="connsiteX4-35" fmla="*/ 258864 w 295275"/>
              <a:gd name="connsiteY4-36" fmla="*/ 77309 h 599179"/>
              <a:gd name="connsiteX5-37" fmla="*/ 164932 w 295275"/>
              <a:gd name="connsiteY5-38" fmla="*/ 229252 h 599179"/>
              <a:gd name="connsiteX6-39" fmla="*/ 152376 w 295275"/>
              <a:gd name="connsiteY6-40" fmla="*/ 303904 h 599179"/>
              <a:gd name="connsiteX7-41" fmla="*/ 295275 w 295275"/>
              <a:gd name="connsiteY7-42" fmla="*/ 303904 h 599179"/>
              <a:gd name="connsiteX8-43" fmla="*/ 295275 w 295275"/>
              <a:gd name="connsiteY8-44" fmla="*/ 599179 h 599179"/>
              <a:gd name="connsiteX9-45" fmla="*/ 0 w 295275"/>
              <a:gd name="connsiteY9-46" fmla="*/ 599179 h 599179"/>
              <a:gd name="connsiteX10-47" fmla="*/ 0 w 295275"/>
              <a:gd name="connsiteY10-48" fmla="*/ 303904 h 599179"/>
              <a:gd name="connsiteX11-49" fmla="*/ 5952 w 295275"/>
              <a:gd name="connsiteY11-50" fmla="*/ 269304 h 599179"/>
              <a:gd name="connsiteX12-51" fmla="*/ 204540 w 295275"/>
              <a:gd name="connsiteY12-52" fmla="*/ 547 h 599179"/>
              <a:gd name="connsiteX13-53" fmla="*/ 207995 w 295275"/>
              <a:gd name="connsiteY13-54" fmla="*/ 0 h 599179"/>
              <a:gd name="connsiteX0-55" fmla="*/ 207995 w 295275"/>
              <a:gd name="connsiteY0-56" fmla="*/ 0 h 599179"/>
              <a:gd name="connsiteX1-57" fmla="*/ 218480 w 295275"/>
              <a:gd name="connsiteY1-58" fmla="*/ 17025 h 599179"/>
              <a:gd name="connsiteX2-59" fmla="*/ 263922 w 295275"/>
              <a:gd name="connsiteY2-60" fmla="*/ 59952 h 599179"/>
              <a:gd name="connsiteX3-61" fmla="*/ 275967 w 295275"/>
              <a:gd name="connsiteY3-62" fmla="*/ 66705 h 599179"/>
              <a:gd name="connsiteX4-63" fmla="*/ 258864 w 295275"/>
              <a:gd name="connsiteY4-64" fmla="*/ 77309 h 599179"/>
              <a:gd name="connsiteX5-65" fmla="*/ 164932 w 295275"/>
              <a:gd name="connsiteY5-66" fmla="*/ 229252 h 599179"/>
              <a:gd name="connsiteX6-67" fmla="*/ 152376 w 295275"/>
              <a:gd name="connsiteY6-68" fmla="*/ 303904 h 599179"/>
              <a:gd name="connsiteX7-69" fmla="*/ 295275 w 295275"/>
              <a:gd name="connsiteY7-70" fmla="*/ 303904 h 599179"/>
              <a:gd name="connsiteX8-71" fmla="*/ 295275 w 295275"/>
              <a:gd name="connsiteY8-72" fmla="*/ 599179 h 599179"/>
              <a:gd name="connsiteX9-73" fmla="*/ 0 w 295275"/>
              <a:gd name="connsiteY9-74" fmla="*/ 599179 h 599179"/>
              <a:gd name="connsiteX10-75" fmla="*/ 0 w 295275"/>
              <a:gd name="connsiteY10-76" fmla="*/ 303904 h 599179"/>
              <a:gd name="connsiteX11-77" fmla="*/ 5952 w 295275"/>
              <a:gd name="connsiteY11-78" fmla="*/ 269304 h 599179"/>
              <a:gd name="connsiteX12-79" fmla="*/ 204540 w 295275"/>
              <a:gd name="connsiteY12-80" fmla="*/ 547 h 599179"/>
              <a:gd name="connsiteX13-81" fmla="*/ 207995 w 295275"/>
              <a:gd name="connsiteY13-82" fmla="*/ 0 h 599179"/>
              <a:gd name="connsiteX0-83" fmla="*/ 207995 w 295275"/>
              <a:gd name="connsiteY0-84" fmla="*/ 0 h 599179"/>
              <a:gd name="connsiteX1-85" fmla="*/ 218480 w 295275"/>
              <a:gd name="connsiteY1-86" fmla="*/ 17025 h 599179"/>
              <a:gd name="connsiteX2-87" fmla="*/ 263922 w 295275"/>
              <a:gd name="connsiteY2-88" fmla="*/ 59952 h 599179"/>
              <a:gd name="connsiteX3-89" fmla="*/ 275967 w 295275"/>
              <a:gd name="connsiteY3-90" fmla="*/ 66705 h 599179"/>
              <a:gd name="connsiteX4-91" fmla="*/ 258864 w 295275"/>
              <a:gd name="connsiteY4-92" fmla="*/ 77309 h 599179"/>
              <a:gd name="connsiteX5-93" fmla="*/ 152376 w 295275"/>
              <a:gd name="connsiteY5-94" fmla="*/ 303904 h 599179"/>
              <a:gd name="connsiteX6-95" fmla="*/ 295275 w 295275"/>
              <a:gd name="connsiteY6-96" fmla="*/ 303904 h 599179"/>
              <a:gd name="connsiteX7-97" fmla="*/ 295275 w 295275"/>
              <a:gd name="connsiteY7-98" fmla="*/ 599179 h 599179"/>
              <a:gd name="connsiteX8-99" fmla="*/ 0 w 295275"/>
              <a:gd name="connsiteY8-100" fmla="*/ 599179 h 599179"/>
              <a:gd name="connsiteX9-101" fmla="*/ 0 w 295275"/>
              <a:gd name="connsiteY9-102" fmla="*/ 303904 h 599179"/>
              <a:gd name="connsiteX10-103" fmla="*/ 5952 w 295275"/>
              <a:gd name="connsiteY10-104" fmla="*/ 269304 h 599179"/>
              <a:gd name="connsiteX11-105" fmla="*/ 204540 w 295275"/>
              <a:gd name="connsiteY11-106" fmla="*/ 547 h 599179"/>
              <a:gd name="connsiteX12-107" fmla="*/ 207995 w 295275"/>
              <a:gd name="connsiteY12-108" fmla="*/ 0 h 599179"/>
              <a:gd name="connsiteX0-109" fmla="*/ 207995 w 295275"/>
              <a:gd name="connsiteY0-110" fmla="*/ 0 h 599179"/>
              <a:gd name="connsiteX1-111" fmla="*/ 218480 w 295275"/>
              <a:gd name="connsiteY1-112" fmla="*/ 17025 h 599179"/>
              <a:gd name="connsiteX2-113" fmla="*/ 263922 w 295275"/>
              <a:gd name="connsiteY2-114" fmla="*/ 59952 h 599179"/>
              <a:gd name="connsiteX3-115" fmla="*/ 275967 w 295275"/>
              <a:gd name="connsiteY3-116" fmla="*/ 66705 h 599179"/>
              <a:gd name="connsiteX4-117" fmla="*/ 258864 w 295275"/>
              <a:gd name="connsiteY4-118" fmla="*/ 77309 h 599179"/>
              <a:gd name="connsiteX5-119" fmla="*/ 152376 w 295275"/>
              <a:gd name="connsiteY5-120" fmla="*/ 303904 h 599179"/>
              <a:gd name="connsiteX6-121" fmla="*/ 295275 w 295275"/>
              <a:gd name="connsiteY6-122" fmla="*/ 303904 h 599179"/>
              <a:gd name="connsiteX7-123" fmla="*/ 295275 w 295275"/>
              <a:gd name="connsiteY7-124" fmla="*/ 599179 h 599179"/>
              <a:gd name="connsiteX8-125" fmla="*/ 0 w 295275"/>
              <a:gd name="connsiteY8-126" fmla="*/ 599179 h 599179"/>
              <a:gd name="connsiteX9-127" fmla="*/ 0 w 295275"/>
              <a:gd name="connsiteY9-128" fmla="*/ 303904 h 599179"/>
              <a:gd name="connsiteX10-129" fmla="*/ 5952 w 295275"/>
              <a:gd name="connsiteY10-130" fmla="*/ 269304 h 599179"/>
              <a:gd name="connsiteX11-131" fmla="*/ 204540 w 295275"/>
              <a:gd name="connsiteY11-132" fmla="*/ 547 h 599179"/>
              <a:gd name="connsiteX12-133" fmla="*/ 207995 w 295275"/>
              <a:gd name="connsiteY12-134" fmla="*/ 0 h 599179"/>
              <a:gd name="connsiteX0-135" fmla="*/ 207995 w 295275"/>
              <a:gd name="connsiteY0-136" fmla="*/ 0 h 599179"/>
              <a:gd name="connsiteX1-137" fmla="*/ 218480 w 295275"/>
              <a:gd name="connsiteY1-138" fmla="*/ 17025 h 599179"/>
              <a:gd name="connsiteX2-139" fmla="*/ 263922 w 295275"/>
              <a:gd name="connsiteY2-140" fmla="*/ 59952 h 599179"/>
              <a:gd name="connsiteX3-141" fmla="*/ 275967 w 295275"/>
              <a:gd name="connsiteY3-142" fmla="*/ 66705 h 599179"/>
              <a:gd name="connsiteX4-143" fmla="*/ 152376 w 295275"/>
              <a:gd name="connsiteY4-144" fmla="*/ 303904 h 599179"/>
              <a:gd name="connsiteX5-145" fmla="*/ 295275 w 295275"/>
              <a:gd name="connsiteY5-146" fmla="*/ 303904 h 599179"/>
              <a:gd name="connsiteX6-147" fmla="*/ 295275 w 295275"/>
              <a:gd name="connsiteY6-148" fmla="*/ 599179 h 599179"/>
              <a:gd name="connsiteX7-149" fmla="*/ 0 w 295275"/>
              <a:gd name="connsiteY7-150" fmla="*/ 599179 h 599179"/>
              <a:gd name="connsiteX8-151" fmla="*/ 0 w 295275"/>
              <a:gd name="connsiteY8-152" fmla="*/ 303904 h 599179"/>
              <a:gd name="connsiteX9-153" fmla="*/ 5952 w 295275"/>
              <a:gd name="connsiteY9-154" fmla="*/ 269304 h 599179"/>
              <a:gd name="connsiteX10-155" fmla="*/ 204540 w 295275"/>
              <a:gd name="connsiteY10-156" fmla="*/ 547 h 599179"/>
              <a:gd name="connsiteX11-157" fmla="*/ 207995 w 295275"/>
              <a:gd name="connsiteY11-158" fmla="*/ 0 h 599179"/>
              <a:gd name="connsiteX0-159" fmla="*/ 207995 w 295275"/>
              <a:gd name="connsiteY0-160" fmla="*/ 0 h 599179"/>
              <a:gd name="connsiteX1-161" fmla="*/ 218480 w 295275"/>
              <a:gd name="connsiteY1-162" fmla="*/ 17025 h 599179"/>
              <a:gd name="connsiteX2-163" fmla="*/ 263922 w 295275"/>
              <a:gd name="connsiteY2-164" fmla="*/ 59952 h 599179"/>
              <a:gd name="connsiteX3-165" fmla="*/ 275967 w 295275"/>
              <a:gd name="connsiteY3-166" fmla="*/ 66705 h 599179"/>
              <a:gd name="connsiteX4-167" fmla="*/ 152376 w 295275"/>
              <a:gd name="connsiteY4-168" fmla="*/ 303904 h 599179"/>
              <a:gd name="connsiteX5-169" fmla="*/ 295275 w 295275"/>
              <a:gd name="connsiteY5-170" fmla="*/ 303904 h 599179"/>
              <a:gd name="connsiteX6-171" fmla="*/ 295275 w 295275"/>
              <a:gd name="connsiteY6-172" fmla="*/ 599179 h 599179"/>
              <a:gd name="connsiteX7-173" fmla="*/ 0 w 295275"/>
              <a:gd name="connsiteY7-174" fmla="*/ 599179 h 599179"/>
              <a:gd name="connsiteX8-175" fmla="*/ 0 w 295275"/>
              <a:gd name="connsiteY8-176" fmla="*/ 303904 h 599179"/>
              <a:gd name="connsiteX9-177" fmla="*/ 5952 w 295275"/>
              <a:gd name="connsiteY9-178" fmla="*/ 269304 h 599179"/>
              <a:gd name="connsiteX10-179" fmla="*/ 204540 w 295275"/>
              <a:gd name="connsiteY10-180" fmla="*/ 547 h 599179"/>
              <a:gd name="connsiteX11-181" fmla="*/ 207995 w 295275"/>
              <a:gd name="connsiteY11-182" fmla="*/ 0 h 599179"/>
              <a:gd name="connsiteX0-183" fmla="*/ 207995 w 295275"/>
              <a:gd name="connsiteY0-184" fmla="*/ 0 h 599179"/>
              <a:gd name="connsiteX1-185" fmla="*/ 218480 w 295275"/>
              <a:gd name="connsiteY1-186" fmla="*/ 17025 h 599179"/>
              <a:gd name="connsiteX2-187" fmla="*/ 263922 w 295275"/>
              <a:gd name="connsiteY2-188" fmla="*/ 59952 h 599179"/>
              <a:gd name="connsiteX3-189" fmla="*/ 275967 w 295275"/>
              <a:gd name="connsiteY3-190" fmla="*/ 66705 h 599179"/>
              <a:gd name="connsiteX4-191" fmla="*/ 152376 w 295275"/>
              <a:gd name="connsiteY4-192" fmla="*/ 303904 h 599179"/>
              <a:gd name="connsiteX5-193" fmla="*/ 295275 w 295275"/>
              <a:gd name="connsiteY5-194" fmla="*/ 303904 h 599179"/>
              <a:gd name="connsiteX6-195" fmla="*/ 295275 w 295275"/>
              <a:gd name="connsiteY6-196" fmla="*/ 599179 h 599179"/>
              <a:gd name="connsiteX7-197" fmla="*/ 0 w 295275"/>
              <a:gd name="connsiteY7-198" fmla="*/ 599179 h 599179"/>
              <a:gd name="connsiteX8-199" fmla="*/ 0 w 295275"/>
              <a:gd name="connsiteY8-200" fmla="*/ 303904 h 599179"/>
              <a:gd name="connsiteX9-201" fmla="*/ 5952 w 295275"/>
              <a:gd name="connsiteY9-202" fmla="*/ 269304 h 599179"/>
              <a:gd name="connsiteX10-203" fmla="*/ 204540 w 295275"/>
              <a:gd name="connsiteY10-204" fmla="*/ 547 h 599179"/>
              <a:gd name="connsiteX11-205" fmla="*/ 207995 w 295275"/>
              <a:gd name="connsiteY11-206" fmla="*/ 0 h 599179"/>
              <a:gd name="connsiteX0-207" fmla="*/ 207995 w 295275"/>
              <a:gd name="connsiteY0-208" fmla="*/ 0 h 599179"/>
              <a:gd name="connsiteX1-209" fmla="*/ 218480 w 295275"/>
              <a:gd name="connsiteY1-210" fmla="*/ 17025 h 599179"/>
              <a:gd name="connsiteX2-211" fmla="*/ 263922 w 295275"/>
              <a:gd name="connsiteY2-212" fmla="*/ 59952 h 599179"/>
              <a:gd name="connsiteX3-213" fmla="*/ 275967 w 295275"/>
              <a:gd name="connsiteY3-214" fmla="*/ 66705 h 599179"/>
              <a:gd name="connsiteX4-215" fmla="*/ 152376 w 295275"/>
              <a:gd name="connsiteY4-216" fmla="*/ 303904 h 599179"/>
              <a:gd name="connsiteX5-217" fmla="*/ 295275 w 295275"/>
              <a:gd name="connsiteY5-218" fmla="*/ 303904 h 599179"/>
              <a:gd name="connsiteX6-219" fmla="*/ 295275 w 295275"/>
              <a:gd name="connsiteY6-220" fmla="*/ 599179 h 599179"/>
              <a:gd name="connsiteX7-221" fmla="*/ 0 w 295275"/>
              <a:gd name="connsiteY7-222" fmla="*/ 599179 h 599179"/>
              <a:gd name="connsiteX8-223" fmla="*/ 0 w 295275"/>
              <a:gd name="connsiteY8-224" fmla="*/ 303904 h 599179"/>
              <a:gd name="connsiteX9-225" fmla="*/ 5952 w 295275"/>
              <a:gd name="connsiteY9-226" fmla="*/ 269304 h 599179"/>
              <a:gd name="connsiteX10-227" fmla="*/ 204540 w 295275"/>
              <a:gd name="connsiteY10-228" fmla="*/ 547 h 599179"/>
              <a:gd name="connsiteX11-229" fmla="*/ 207995 w 295275"/>
              <a:gd name="connsiteY11-230" fmla="*/ 0 h 599179"/>
              <a:gd name="connsiteX0-231" fmla="*/ 207995 w 295275"/>
              <a:gd name="connsiteY0-232" fmla="*/ 0 h 599179"/>
              <a:gd name="connsiteX1-233" fmla="*/ 218480 w 295275"/>
              <a:gd name="connsiteY1-234" fmla="*/ 17025 h 599179"/>
              <a:gd name="connsiteX2-235" fmla="*/ 263922 w 295275"/>
              <a:gd name="connsiteY2-236" fmla="*/ 59952 h 599179"/>
              <a:gd name="connsiteX3-237" fmla="*/ 275967 w 295275"/>
              <a:gd name="connsiteY3-238" fmla="*/ 66705 h 599179"/>
              <a:gd name="connsiteX4-239" fmla="*/ 152376 w 295275"/>
              <a:gd name="connsiteY4-240" fmla="*/ 303904 h 599179"/>
              <a:gd name="connsiteX5-241" fmla="*/ 295275 w 295275"/>
              <a:gd name="connsiteY5-242" fmla="*/ 303904 h 599179"/>
              <a:gd name="connsiteX6-243" fmla="*/ 295275 w 295275"/>
              <a:gd name="connsiteY6-244" fmla="*/ 599179 h 599179"/>
              <a:gd name="connsiteX7-245" fmla="*/ 0 w 295275"/>
              <a:gd name="connsiteY7-246" fmla="*/ 599179 h 599179"/>
              <a:gd name="connsiteX8-247" fmla="*/ 0 w 295275"/>
              <a:gd name="connsiteY8-248" fmla="*/ 303904 h 599179"/>
              <a:gd name="connsiteX9-249" fmla="*/ 204540 w 295275"/>
              <a:gd name="connsiteY9-250" fmla="*/ 547 h 599179"/>
              <a:gd name="connsiteX10-251" fmla="*/ 207995 w 295275"/>
              <a:gd name="connsiteY10-252" fmla="*/ 0 h 599179"/>
              <a:gd name="connsiteX0-253" fmla="*/ 207995 w 295275"/>
              <a:gd name="connsiteY0-254" fmla="*/ 0 h 599179"/>
              <a:gd name="connsiteX1-255" fmla="*/ 218480 w 295275"/>
              <a:gd name="connsiteY1-256" fmla="*/ 17025 h 599179"/>
              <a:gd name="connsiteX2-257" fmla="*/ 263922 w 295275"/>
              <a:gd name="connsiteY2-258" fmla="*/ 59952 h 599179"/>
              <a:gd name="connsiteX3-259" fmla="*/ 275967 w 295275"/>
              <a:gd name="connsiteY3-260" fmla="*/ 66705 h 599179"/>
              <a:gd name="connsiteX4-261" fmla="*/ 152376 w 295275"/>
              <a:gd name="connsiteY4-262" fmla="*/ 303904 h 599179"/>
              <a:gd name="connsiteX5-263" fmla="*/ 295275 w 295275"/>
              <a:gd name="connsiteY5-264" fmla="*/ 303904 h 599179"/>
              <a:gd name="connsiteX6-265" fmla="*/ 295275 w 295275"/>
              <a:gd name="connsiteY6-266" fmla="*/ 599179 h 599179"/>
              <a:gd name="connsiteX7-267" fmla="*/ 0 w 295275"/>
              <a:gd name="connsiteY7-268" fmla="*/ 599179 h 599179"/>
              <a:gd name="connsiteX8-269" fmla="*/ 0 w 295275"/>
              <a:gd name="connsiteY8-270" fmla="*/ 303904 h 599179"/>
              <a:gd name="connsiteX9-271" fmla="*/ 204540 w 295275"/>
              <a:gd name="connsiteY9-272" fmla="*/ 547 h 599179"/>
              <a:gd name="connsiteX10-273" fmla="*/ 207995 w 295275"/>
              <a:gd name="connsiteY10-274" fmla="*/ 0 h 599179"/>
              <a:gd name="connsiteX0-275" fmla="*/ 207995 w 295275"/>
              <a:gd name="connsiteY0-276" fmla="*/ 0 h 599179"/>
              <a:gd name="connsiteX1-277" fmla="*/ 218480 w 295275"/>
              <a:gd name="connsiteY1-278" fmla="*/ 17025 h 599179"/>
              <a:gd name="connsiteX2-279" fmla="*/ 263922 w 295275"/>
              <a:gd name="connsiteY2-280" fmla="*/ 59952 h 599179"/>
              <a:gd name="connsiteX3-281" fmla="*/ 275967 w 295275"/>
              <a:gd name="connsiteY3-282" fmla="*/ 66705 h 599179"/>
              <a:gd name="connsiteX4-283" fmla="*/ 152376 w 295275"/>
              <a:gd name="connsiteY4-284" fmla="*/ 303904 h 599179"/>
              <a:gd name="connsiteX5-285" fmla="*/ 295275 w 295275"/>
              <a:gd name="connsiteY5-286" fmla="*/ 303904 h 599179"/>
              <a:gd name="connsiteX6-287" fmla="*/ 295275 w 295275"/>
              <a:gd name="connsiteY6-288" fmla="*/ 599179 h 599179"/>
              <a:gd name="connsiteX7-289" fmla="*/ 0 w 295275"/>
              <a:gd name="connsiteY7-290" fmla="*/ 599179 h 599179"/>
              <a:gd name="connsiteX8-291" fmla="*/ 0 w 295275"/>
              <a:gd name="connsiteY8-292" fmla="*/ 303904 h 599179"/>
              <a:gd name="connsiteX9-293" fmla="*/ 207995 w 295275"/>
              <a:gd name="connsiteY9-294" fmla="*/ 0 h 599179"/>
              <a:gd name="connsiteX0-295" fmla="*/ 207995 w 295275"/>
              <a:gd name="connsiteY0-296" fmla="*/ 0 h 599179"/>
              <a:gd name="connsiteX1-297" fmla="*/ 218480 w 295275"/>
              <a:gd name="connsiteY1-298" fmla="*/ 17025 h 599179"/>
              <a:gd name="connsiteX2-299" fmla="*/ 263922 w 295275"/>
              <a:gd name="connsiteY2-300" fmla="*/ 59952 h 599179"/>
              <a:gd name="connsiteX3-301" fmla="*/ 275967 w 295275"/>
              <a:gd name="connsiteY3-302" fmla="*/ 66705 h 599179"/>
              <a:gd name="connsiteX4-303" fmla="*/ 152376 w 295275"/>
              <a:gd name="connsiteY4-304" fmla="*/ 303904 h 599179"/>
              <a:gd name="connsiteX5-305" fmla="*/ 295275 w 295275"/>
              <a:gd name="connsiteY5-306" fmla="*/ 303904 h 599179"/>
              <a:gd name="connsiteX6-307" fmla="*/ 295275 w 295275"/>
              <a:gd name="connsiteY6-308" fmla="*/ 599179 h 599179"/>
              <a:gd name="connsiteX7-309" fmla="*/ 0 w 295275"/>
              <a:gd name="connsiteY7-310" fmla="*/ 599179 h 599179"/>
              <a:gd name="connsiteX8-311" fmla="*/ 0 w 295275"/>
              <a:gd name="connsiteY8-312" fmla="*/ 303904 h 599179"/>
              <a:gd name="connsiteX9-313" fmla="*/ 207995 w 295275"/>
              <a:gd name="connsiteY9-314" fmla="*/ 0 h 599179"/>
              <a:gd name="connsiteX0-315" fmla="*/ 207995 w 295275"/>
              <a:gd name="connsiteY0-316" fmla="*/ 0 h 599179"/>
              <a:gd name="connsiteX1-317" fmla="*/ 218480 w 295275"/>
              <a:gd name="connsiteY1-318" fmla="*/ 17025 h 599179"/>
              <a:gd name="connsiteX2-319" fmla="*/ 263922 w 295275"/>
              <a:gd name="connsiteY2-320" fmla="*/ 59952 h 599179"/>
              <a:gd name="connsiteX3-321" fmla="*/ 275967 w 295275"/>
              <a:gd name="connsiteY3-322" fmla="*/ 66705 h 599179"/>
              <a:gd name="connsiteX4-323" fmla="*/ 152376 w 295275"/>
              <a:gd name="connsiteY4-324" fmla="*/ 303904 h 599179"/>
              <a:gd name="connsiteX5-325" fmla="*/ 295275 w 295275"/>
              <a:gd name="connsiteY5-326" fmla="*/ 303904 h 599179"/>
              <a:gd name="connsiteX6-327" fmla="*/ 295275 w 295275"/>
              <a:gd name="connsiteY6-328" fmla="*/ 599179 h 599179"/>
              <a:gd name="connsiteX7-329" fmla="*/ 0 w 295275"/>
              <a:gd name="connsiteY7-330" fmla="*/ 599179 h 599179"/>
              <a:gd name="connsiteX8-331" fmla="*/ 0 w 295275"/>
              <a:gd name="connsiteY8-332" fmla="*/ 303904 h 599179"/>
              <a:gd name="connsiteX9-333" fmla="*/ 207995 w 295275"/>
              <a:gd name="connsiteY9-334" fmla="*/ 0 h 599179"/>
              <a:gd name="connsiteX0-335" fmla="*/ 207995 w 295275"/>
              <a:gd name="connsiteY0-336" fmla="*/ 0 h 599179"/>
              <a:gd name="connsiteX1-337" fmla="*/ 218480 w 295275"/>
              <a:gd name="connsiteY1-338" fmla="*/ 17025 h 599179"/>
              <a:gd name="connsiteX2-339" fmla="*/ 263922 w 295275"/>
              <a:gd name="connsiteY2-340" fmla="*/ 59952 h 599179"/>
              <a:gd name="connsiteX3-341" fmla="*/ 275967 w 295275"/>
              <a:gd name="connsiteY3-342" fmla="*/ 66705 h 599179"/>
              <a:gd name="connsiteX4-343" fmla="*/ 152376 w 295275"/>
              <a:gd name="connsiteY4-344" fmla="*/ 303904 h 599179"/>
              <a:gd name="connsiteX5-345" fmla="*/ 295275 w 295275"/>
              <a:gd name="connsiteY5-346" fmla="*/ 303904 h 599179"/>
              <a:gd name="connsiteX6-347" fmla="*/ 295275 w 295275"/>
              <a:gd name="connsiteY6-348" fmla="*/ 599179 h 599179"/>
              <a:gd name="connsiteX7-349" fmla="*/ 0 w 295275"/>
              <a:gd name="connsiteY7-350" fmla="*/ 599179 h 599179"/>
              <a:gd name="connsiteX8-351" fmla="*/ 0 w 295275"/>
              <a:gd name="connsiteY8-352" fmla="*/ 303904 h 599179"/>
              <a:gd name="connsiteX9-353" fmla="*/ 207995 w 295275"/>
              <a:gd name="connsiteY9-354" fmla="*/ 0 h 599179"/>
              <a:gd name="connsiteX0-355" fmla="*/ 207995 w 295275"/>
              <a:gd name="connsiteY0-356" fmla="*/ 0 h 599179"/>
              <a:gd name="connsiteX1-357" fmla="*/ 218480 w 295275"/>
              <a:gd name="connsiteY1-358" fmla="*/ 17025 h 599179"/>
              <a:gd name="connsiteX2-359" fmla="*/ 263922 w 295275"/>
              <a:gd name="connsiteY2-360" fmla="*/ 59952 h 599179"/>
              <a:gd name="connsiteX3-361" fmla="*/ 275967 w 295275"/>
              <a:gd name="connsiteY3-362" fmla="*/ 66705 h 599179"/>
              <a:gd name="connsiteX4-363" fmla="*/ 152376 w 295275"/>
              <a:gd name="connsiteY4-364" fmla="*/ 303904 h 599179"/>
              <a:gd name="connsiteX5-365" fmla="*/ 295275 w 295275"/>
              <a:gd name="connsiteY5-366" fmla="*/ 303904 h 599179"/>
              <a:gd name="connsiteX6-367" fmla="*/ 295275 w 295275"/>
              <a:gd name="connsiteY6-368" fmla="*/ 599179 h 599179"/>
              <a:gd name="connsiteX7-369" fmla="*/ 0 w 295275"/>
              <a:gd name="connsiteY7-370" fmla="*/ 599179 h 599179"/>
              <a:gd name="connsiteX8-371" fmla="*/ 0 w 295275"/>
              <a:gd name="connsiteY8-372" fmla="*/ 303904 h 599179"/>
              <a:gd name="connsiteX9-373" fmla="*/ 207995 w 295275"/>
              <a:gd name="connsiteY9-374" fmla="*/ 0 h 599179"/>
              <a:gd name="connsiteX0-375" fmla="*/ 207995 w 295275"/>
              <a:gd name="connsiteY0-376" fmla="*/ 0 h 599179"/>
              <a:gd name="connsiteX1-377" fmla="*/ 218480 w 295275"/>
              <a:gd name="connsiteY1-378" fmla="*/ 17025 h 599179"/>
              <a:gd name="connsiteX2-379" fmla="*/ 263922 w 295275"/>
              <a:gd name="connsiteY2-380" fmla="*/ 59952 h 599179"/>
              <a:gd name="connsiteX3-381" fmla="*/ 275967 w 295275"/>
              <a:gd name="connsiteY3-382" fmla="*/ 66705 h 599179"/>
              <a:gd name="connsiteX4-383" fmla="*/ 152376 w 295275"/>
              <a:gd name="connsiteY4-384" fmla="*/ 303904 h 599179"/>
              <a:gd name="connsiteX5-385" fmla="*/ 295275 w 295275"/>
              <a:gd name="connsiteY5-386" fmla="*/ 303904 h 599179"/>
              <a:gd name="connsiteX6-387" fmla="*/ 295275 w 295275"/>
              <a:gd name="connsiteY6-388" fmla="*/ 599179 h 599179"/>
              <a:gd name="connsiteX7-389" fmla="*/ 0 w 295275"/>
              <a:gd name="connsiteY7-390" fmla="*/ 599179 h 599179"/>
              <a:gd name="connsiteX8-391" fmla="*/ 0 w 295275"/>
              <a:gd name="connsiteY8-392" fmla="*/ 303904 h 599179"/>
              <a:gd name="connsiteX9-393" fmla="*/ 207995 w 295275"/>
              <a:gd name="connsiteY9-394" fmla="*/ 0 h 599179"/>
              <a:gd name="connsiteX0-395" fmla="*/ 207995 w 295275"/>
              <a:gd name="connsiteY0-396" fmla="*/ 0 h 599179"/>
              <a:gd name="connsiteX1-397" fmla="*/ 218480 w 295275"/>
              <a:gd name="connsiteY1-398" fmla="*/ 17025 h 599179"/>
              <a:gd name="connsiteX2-399" fmla="*/ 263922 w 295275"/>
              <a:gd name="connsiteY2-400" fmla="*/ 59952 h 599179"/>
              <a:gd name="connsiteX3-401" fmla="*/ 275967 w 295275"/>
              <a:gd name="connsiteY3-402" fmla="*/ 66705 h 599179"/>
              <a:gd name="connsiteX4-403" fmla="*/ 152376 w 295275"/>
              <a:gd name="connsiteY4-404" fmla="*/ 303904 h 599179"/>
              <a:gd name="connsiteX5-405" fmla="*/ 295275 w 295275"/>
              <a:gd name="connsiteY5-406" fmla="*/ 303904 h 599179"/>
              <a:gd name="connsiteX6-407" fmla="*/ 295275 w 295275"/>
              <a:gd name="connsiteY6-408" fmla="*/ 599179 h 599179"/>
              <a:gd name="connsiteX7-409" fmla="*/ 0 w 295275"/>
              <a:gd name="connsiteY7-410" fmla="*/ 599179 h 599179"/>
              <a:gd name="connsiteX8-411" fmla="*/ 0 w 295275"/>
              <a:gd name="connsiteY8-412" fmla="*/ 303904 h 599179"/>
              <a:gd name="connsiteX9-413" fmla="*/ 207995 w 295275"/>
              <a:gd name="connsiteY9-414" fmla="*/ 0 h 599179"/>
              <a:gd name="connsiteX0-415" fmla="*/ 207995 w 295275"/>
              <a:gd name="connsiteY0-416" fmla="*/ 0 h 599179"/>
              <a:gd name="connsiteX1-417" fmla="*/ 218480 w 295275"/>
              <a:gd name="connsiteY1-418" fmla="*/ 17025 h 599179"/>
              <a:gd name="connsiteX2-419" fmla="*/ 263922 w 295275"/>
              <a:gd name="connsiteY2-420" fmla="*/ 59952 h 599179"/>
              <a:gd name="connsiteX3-421" fmla="*/ 275967 w 295275"/>
              <a:gd name="connsiteY3-422" fmla="*/ 66705 h 599179"/>
              <a:gd name="connsiteX4-423" fmla="*/ 152376 w 295275"/>
              <a:gd name="connsiteY4-424" fmla="*/ 303904 h 599179"/>
              <a:gd name="connsiteX5-425" fmla="*/ 295275 w 295275"/>
              <a:gd name="connsiteY5-426" fmla="*/ 303904 h 599179"/>
              <a:gd name="connsiteX6-427" fmla="*/ 295275 w 295275"/>
              <a:gd name="connsiteY6-428" fmla="*/ 599179 h 599179"/>
              <a:gd name="connsiteX7-429" fmla="*/ 0 w 295275"/>
              <a:gd name="connsiteY7-430" fmla="*/ 599179 h 599179"/>
              <a:gd name="connsiteX8-431" fmla="*/ 0 w 295275"/>
              <a:gd name="connsiteY8-432" fmla="*/ 334942 h 599179"/>
              <a:gd name="connsiteX9-433" fmla="*/ 207995 w 295275"/>
              <a:gd name="connsiteY9-434" fmla="*/ 0 h 599179"/>
              <a:gd name="connsiteX0-435" fmla="*/ 207995 w 295275"/>
              <a:gd name="connsiteY0-436" fmla="*/ 0 h 599179"/>
              <a:gd name="connsiteX1-437" fmla="*/ 218480 w 295275"/>
              <a:gd name="connsiteY1-438" fmla="*/ 17025 h 599179"/>
              <a:gd name="connsiteX2-439" fmla="*/ 263922 w 295275"/>
              <a:gd name="connsiteY2-440" fmla="*/ 59952 h 599179"/>
              <a:gd name="connsiteX3-441" fmla="*/ 275967 w 295275"/>
              <a:gd name="connsiteY3-442" fmla="*/ 66705 h 599179"/>
              <a:gd name="connsiteX4-443" fmla="*/ 152376 w 295275"/>
              <a:gd name="connsiteY4-444" fmla="*/ 303904 h 599179"/>
              <a:gd name="connsiteX5-445" fmla="*/ 295275 w 295275"/>
              <a:gd name="connsiteY5-446" fmla="*/ 303904 h 599179"/>
              <a:gd name="connsiteX6-447" fmla="*/ 295275 w 295275"/>
              <a:gd name="connsiteY6-448" fmla="*/ 599179 h 599179"/>
              <a:gd name="connsiteX7-449" fmla="*/ 0 w 295275"/>
              <a:gd name="connsiteY7-450" fmla="*/ 599179 h 599179"/>
              <a:gd name="connsiteX8-451" fmla="*/ 0 w 295275"/>
              <a:gd name="connsiteY8-452" fmla="*/ 334942 h 599179"/>
              <a:gd name="connsiteX9-453" fmla="*/ 207995 w 295275"/>
              <a:gd name="connsiteY9-454" fmla="*/ 0 h 599179"/>
              <a:gd name="connsiteX0-455" fmla="*/ 207995 w 295275"/>
              <a:gd name="connsiteY0-456" fmla="*/ 0 h 599179"/>
              <a:gd name="connsiteX1-457" fmla="*/ 218480 w 295275"/>
              <a:gd name="connsiteY1-458" fmla="*/ 17025 h 599179"/>
              <a:gd name="connsiteX2-459" fmla="*/ 263922 w 295275"/>
              <a:gd name="connsiteY2-460" fmla="*/ 59952 h 599179"/>
              <a:gd name="connsiteX3-461" fmla="*/ 275967 w 295275"/>
              <a:gd name="connsiteY3-462" fmla="*/ 66705 h 599179"/>
              <a:gd name="connsiteX4-463" fmla="*/ 152376 w 295275"/>
              <a:gd name="connsiteY4-464" fmla="*/ 303904 h 599179"/>
              <a:gd name="connsiteX5-465" fmla="*/ 295275 w 295275"/>
              <a:gd name="connsiteY5-466" fmla="*/ 303904 h 599179"/>
              <a:gd name="connsiteX6-467" fmla="*/ 295275 w 295275"/>
              <a:gd name="connsiteY6-468" fmla="*/ 599179 h 599179"/>
              <a:gd name="connsiteX7-469" fmla="*/ 0 w 295275"/>
              <a:gd name="connsiteY7-470" fmla="*/ 599179 h 599179"/>
              <a:gd name="connsiteX8-471" fmla="*/ 0 w 295275"/>
              <a:gd name="connsiteY8-472" fmla="*/ 334942 h 599179"/>
              <a:gd name="connsiteX9-473" fmla="*/ 207995 w 295275"/>
              <a:gd name="connsiteY9-474" fmla="*/ 0 h 59917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295275" h="599179">
                <a:moveTo>
                  <a:pt x="207995" y="0"/>
                </a:moveTo>
                <a:lnTo>
                  <a:pt x="218480" y="17025"/>
                </a:lnTo>
                <a:cubicBezTo>
                  <a:pt x="231034" y="32364"/>
                  <a:pt x="246314" y="46986"/>
                  <a:pt x="263922" y="59952"/>
                </a:cubicBezTo>
                <a:lnTo>
                  <a:pt x="275967" y="66705"/>
                </a:lnTo>
                <a:cubicBezTo>
                  <a:pt x="274744" y="66607"/>
                  <a:pt x="166924" y="148026"/>
                  <a:pt x="152376" y="303904"/>
                </a:cubicBezTo>
                <a:lnTo>
                  <a:pt x="295275" y="303904"/>
                </a:lnTo>
                <a:lnTo>
                  <a:pt x="295275" y="599179"/>
                </a:lnTo>
                <a:lnTo>
                  <a:pt x="0" y="599179"/>
                </a:lnTo>
                <a:lnTo>
                  <a:pt x="0" y="334942"/>
                </a:lnTo>
                <a:cubicBezTo>
                  <a:pt x="10368" y="113589"/>
                  <a:pt x="207637" y="2353"/>
                  <a:pt x="207995" y="0"/>
                </a:cubicBezTo>
                <a:close/>
              </a:path>
            </a:pathLst>
          </a:custGeom>
          <a:solidFill>
            <a:schemeClr val="accent1">
              <a:alpha val="35000"/>
            </a:schemeClr>
          </a:solidFill>
          <a:ln w="31750" cap="rnd">
            <a:noFill/>
            <a:roun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lnSpc>
                <a:spcPct val="120000"/>
              </a:lnSpc>
            </a:pP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15" name="任意多边形: 形状 14"/>
          <p:cNvSpPr>
            <a:spLocks noChangeAspect="1"/>
          </p:cNvSpPr>
          <p:nvPr>
            <p:custDataLst>
              <p:tags r:id="rId18"/>
            </p:custDataLst>
          </p:nvPr>
        </p:nvSpPr>
        <p:spPr>
          <a:xfrm rot="10800000">
            <a:off x="10997345" y="776896"/>
            <a:ext cx="282076" cy="572396"/>
          </a:xfrm>
          <a:custGeom>
            <a:avLst/>
            <a:gdLst>
              <a:gd name="connsiteX0" fmla="*/ 207995 w 295275"/>
              <a:gd name="connsiteY0" fmla="*/ 0 h 599179"/>
              <a:gd name="connsiteX1" fmla="*/ 218480 w 295275"/>
              <a:gd name="connsiteY1" fmla="*/ 17025 h 599179"/>
              <a:gd name="connsiteX2" fmla="*/ 263922 w 295275"/>
              <a:gd name="connsiteY2" fmla="*/ 59952 h 599179"/>
              <a:gd name="connsiteX3" fmla="*/ 275967 w 295275"/>
              <a:gd name="connsiteY3" fmla="*/ 66705 h 599179"/>
              <a:gd name="connsiteX4" fmla="*/ 258864 w 295275"/>
              <a:gd name="connsiteY4" fmla="*/ 77309 h 599179"/>
              <a:gd name="connsiteX5" fmla="*/ 164932 w 295275"/>
              <a:gd name="connsiteY5" fmla="*/ 229252 h 599179"/>
              <a:gd name="connsiteX6" fmla="*/ 145322 w 295275"/>
              <a:gd name="connsiteY6" fmla="*/ 303904 h 599179"/>
              <a:gd name="connsiteX7" fmla="*/ 295275 w 295275"/>
              <a:gd name="connsiteY7" fmla="*/ 303904 h 599179"/>
              <a:gd name="connsiteX8" fmla="*/ 295275 w 295275"/>
              <a:gd name="connsiteY8" fmla="*/ 599179 h 599179"/>
              <a:gd name="connsiteX9" fmla="*/ 0 w 295275"/>
              <a:gd name="connsiteY9" fmla="*/ 599179 h 599179"/>
              <a:gd name="connsiteX10" fmla="*/ 0 w 295275"/>
              <a:gd name="connsiteY10" fmla="*/ 303904 h 599179"/>
              <a:gd name="connsiteX11" fmla="*/ 5952 w 295275"/>
              <a:gd name="connsiteY11" fmla="*/ 269304 h 599179"/>
              <a:gd name="connsiteX12" fmla="*/ 204540 w 295275"/>
              <a:gd name="connsiteY12" fmla="*/ 547 h 599179"/>
              <a:gd name="connsiteX0-1" fmla="*/ 207995 w 295275"/>
              <a:gd name="connsiteY0-2" fmla="*/ 0 h 599179"/>
              <a:gd name="connsiteX1-3" fmla="*/ 218480 w 295275"/>
              <a:gd name="connsiteY1-4" fmla="*/ 17025 h 599179"/>
              <a:gd name="connsiteX2-5" fmla="*/ 263922 w 295275"/>
              <a:gd name="connsiteY2-6" fmla="*/ 59952 h 599179"/>
              <a:gd name="connsiteX3-7" fmla="*/ 275967 w 295275"/>
              <a:gd name="connsiteY3-8" fmla="*/ 66705 h 599179"/>
              <a:gd name="connsiteX4-9" fmla="*/ 258864 w 295275"/>
              <a:gd name="connsiteY4-10" fmla="*/ 77309 h 599179"/>
              <a:gd name="connsiteX5-11" fmla="*/ 164932 w 295275"/>
              <a:gd name="connsiteY5-12" fmla="*/ 229252 h 599179"/>
              <a:gd name="connsiteX6-13" fmla="*/ 152376 w 295275"/>
              <a:gd name="connsiteY6-14" fmla="*/ 303904 h 599179"/>
              <a:gd name="connsiteX7-15" fmla="*/ 295275 w 295275"/>
              <a:gd name="connsiteY7-16" fmla="*/ 303904 h 599179"/>
              <a:gd name="connsiteX8-17" fmla="*/ 295275 w 295275"/>
              <a:gd name="connsiteY8-18" fmla="*/ 599179 h 599179"/>
              <a:gd name="connsiteX9-19" fmla="*/ 0 w 295275"/>
              <a:gd name="connsiteY9-20" fmla="*/ 599179 h 599179"/>
              <a:gd name="connsiteX10-21" fmla="*/ 0 w 295275"/>
              <a:gd name="connsiteY10-22" fmla="*/ 303904 h 599179"/>
              <a:gd name="connsiteX11-23" fmla="*/ 5952 w 295275"/>
              <a:gd name="connsiteY11-24" fmla="*/ 269304 h 599179"/>
              <a:gd name="connsiteX12-25" fmla="*/ 204540 w 295275"/>
              <a:gd name="connsiteY12-26" fmla="*/ 547 h 599179"/>
              <a:gd name="connsiteX13" fmla="*/ 207995 w 295275"/>
              <a:gd name="connsiteY13" fmla="*/ 0 h 599179"/>
              <a:gd name="connsiteX0-27" fmla="*/ 207995 w 295275"/>
              <a:gd name="connsiteY0-28" fmla="*/ 0 h 599179"/>
              <a:gd name="connsiteX1-29" fmla="*/ 218480 w 295275"/>
              <a:gd name="connsiteY1-30" fmla="*/ 17025 h 599179"/>
              <a:gd name="connsiteX2-31" fmla="*/ 263922 w 295275"/>
              <a:gd name="connsiteY2-32" fmla="*/ 59952 h 599179"/>
              <a:gd name="connsiteX3-33" fmla="*/ 275967 w 295275"/>
              <a:gd name="connsiteY3-34" fmla="*/ 66705 h 599179"/>
              <a:gd name="connsiteX4-35" fmla="*/ 258864 w 295275"/>
              <a:gd name="connsiteY4-36" fmla="*/ 77309 h 599179"/>
              <a:gd name="connsiteX5-37" fmla="*/ 164932 w 295275"/>
              <a:gd name="connsiteY5-38" fmla="*/ 229252 h 599179"/>
              <a:gd name="connsiteX6-39" fmla="*/ 152376 w 295275"/>
              <a:gd name="connsiteY6-40" fmla="*/ 303904 h 599179"/>
              <a:gd name="connsiteX7-41" fmla="*/ 295275 w 295275"/>
              <a:gd name="connsiteY7-42" fmla="*/ 303904 h 599179"/>
              <a:gd name="connsiteX8-43" fmla="*/ 295275 w 295275"/>
              <a:gd name="connsiteY8-44" fmla="*/ 599179 h 599179"/>
              <a:gd name="connsiteX9-45" fmla="*/ 0 w 295275"/>
              <a:gd name="connsiteY9-46" fmla="*/ 599179 h 599179"/>
              <a:gd name="connsiteX10-47" fmla="*/ 0 w 295275"/>
              <a:gd name="connsiteY10-48" fmla="*/ 303904 h 599179"/>
              <a:gd name="connsiteX11-49" fmla="*/ 5952 w 295275"/>
              <a:gd name="connsiteY11-50" fmla="*/ 269304 h 599179"/>
              <a:gd name="connsiteX12-51" fmla="*/ 204540 w 295275"/>
              <a:gd name="connsiteY12-52" fmla="*/ 547 h 599179"/>
              <a:gd name="connsiteX13-53" fmla="*/ 207995 w 295275"/>
              <a:gd name="connsiteY13-54" fmla="*/ 0 h 599179"/>
              <a:gd name="connsiteX0-55" fmla="*/ 207995 w 295275"/>
              <a:gd name="connsiteY0-56" fmla="*/ 0 h 599179"/>
              <a:gd name="connsiteX1-57" fmla="*/ 218480 w 295275"/>
              <a:gd name="connsiteY1-58" fmla="*/ 17025 h 599179"/>
              <a:gd name="connsiteX2-59" fmla="*/ 263922 w 295275"/>
              <a:gd name="connsiteY2-60" fmla="*/ 59952 h 599179"/>
              <a:gd name="connsiteX3-61" fmla="*/ 275967 w 295275"/>
              <a:gd name="connsiteY3-62" fmla="*/ 66705 h 599179"/>
              <a:gd name="connsiteX4-63" fmla="*/ 258864 w 295275"/>
              <a:gd name="connsiteY4-64" fmla="*/ 77309 h 599179"/>
              <a:gd name="connsiteX5-65" fmla="*/ 164932 w 295275"/>
              <a:gd name="connsiteY5-66" fmla="*/ 229252 h 599179"/>
              <a:gd name="connsiteX6-67" fmla="*/ 152376 w 295275"/>
              <a:gd name="connsiteY6-68" fmla="*/ 303904 h 599179"/>
              <a:gd name="connsiteX7-69" fmla="*/ 295275 w 295275"/>
              <a:gd name="connsiteY7-70" fmla="*/ 303904 h 599179"/>
              <a:gd name="connsiteX8-71" fmla="*/ 295275 w 295275"/>
              <a:gd name="connsiteY8-72" fmla="*/ 599179 h 599179"/>
              <a:gd name="connsiteX9-73" fmla="*/ 0 w 295275"/>
              <a:gd name="connsiteY9-74" fmla="*/ 599179 h 599179"/>
              <a:gd name="connsiteX10-75" fmla="*/ 0 w 295275"/>
              <a:gd name="connsiteY10-76" fmla="*/ 303904 h 599179"/>
              <a:gd name="connsiteX11-77" fmla="*/ 5952 w 295275"/>
              <a:gd name="connsiteY11-78" fmla="*/ 269304 h 599179"/>
              <a:gd name="connsiteX12-79" fmla="*/ 204540 w 295275"/>
              <a:gd name="connsiteY12-80" fmla="*/ 547 h 599179"/>
              <a:gd name="connsiteX13-81" fmla="*/ 207995 w 295275"/>
              <a:gd name="connsiteY13-82" fmla="*/ 0 h 599179"/>
              <a:gd name="connsiteX0-83" fmla="*/ 207995 w 295275"/>
              <a:gd name="connsiteY0-84" fmla="*/ 0 h 599179"/>
              <a:gd name="connsiteX1-85" fmla="*/ 218480 w 295275"/>
              <a:gd name="connsiteY1-86" fmla="*/ 17025 h 599179"/>
              <a:gd name="connsiteX2-87" fmla="*/ 263922 w 295275"/>
              <a:gd name="connsiteY2-88" fmla="*/ 59952 h 599179"/>
              <a:gd name="connsiteX3-89" fmla="*/ 275967 w 295275"/>
              <a:gd name="connsiteY3-90" fmla="*/ 66705 h 599179"/>
              <a:gd name="connsiteX4-91" fmla="*/ 258864 w 295275"/>
              <a:gd name="connsiteY4-92" fmla="*/ 77309 h 599179"/>
              <a:gd name="connsiteX5-93" fmla="*/ 152376 w 295275"/>
              <a:gd name="connsiteY5-94" fmla="*/ 303904 h 599179"/>
              <a:gd name="connsiteX6-95" fmla="*/ 295275 w 295275"/>
              <a:gd name="connsiteY6-96" fmla="*/ 303904 h 599179"/>
              <a:gd name="connsiteX7-97" fmla="*/ 295275 w 295275"/>
              <a:gd name="connsiteY7-98" fmla="*/ 599179 h 599179"/>
              <a:gd name="connsiteX8-99" fmla="*/ 0 w 295275"/>
              <a:gd name="connsiteY8-100" fmla="*/ 599179 h 599179"/>
              <a:gd name="connsiteX9-101" fmla="*/ 0 w 295275"/>
              <a:gd name="connsiteY9-102" fmla="*/ 303904 h 599179"/>
              <a:gd name="connsiteX10-103" fmla="*/ 5952 w 295275"/>
              <a:gd name="connsiteY10-104" fmla="*/ 269304 h 599179"/>
              <a:gd name="connsiteX11-105" fmla="*/ 204540 w 295275"/>
              <a:gd name="connsiteY11-106" fmla="*/ 547 h 599179"/>
              <a:gd name="connsiteX12-107" fmla="*/ 207995 w 295275"/>
              <a:gd name="connsiteY12-108" fmla="*/ 0 h 599179"/>
              <a:gd name="connsiteX0-109" fmla="*/ 207995 w 295275"/>
              <a:gd name="connsiteY0-110" fmla="*/ 0 h 599179"/>
              <a:gd name="connsiteX1-111" fmla="*/ 218480 w 295275"/>
              <a:gd name="connsiteY1-112" fmla="*/ 17025 h 599179"/>
              <a:gd name="connsiteX2-113" fmla="*/ 263922 w 295275"/>
              <a:gd name="connsiteY2-114" fmla="*/ 59952 h 599179"/>
              <a:gd name="connsiteX3-115" fmla="*/ 275967 w 295275"/>
              <a:gd name="connsiteY3-116" fmla="*/ 66705 h 599179"/>
              <a:gd name="connsiteX4-117" fmla="*/ 258864 w 295275"/>
              <a:gd name="connsiteY4-118" fmla="*/ 77309 h 599179"/>
              <a:gd name="connsiteX5-119" fmla="*/ 152376 w 295275"/>
              <a:gd name="connsiteY5-120" fmla="*/ 303904 h 599179"/>
              <a:gd name="connsiteX6-121" fmla="*/ 295275 w 295275"/>
              <a:gd name="connsiteY6-122" fmla="*/ 303904 h 599179"/>
              <a:gd name="connsiteX7-123" fmla="*/ 295275 w 295275"/>
              <a:gd name="connsiteY7-124" fmla="*/ 599179 h 599179"/>
              <a:gd name="connsiteX8-125" fmla="*/ 0 w 295275"/>
              <a:gd name="connsiteY8-126" fmla="*/ 599179 h 599179"/>
              <a:gd name="connsiteX9-127" fmla="*/ 0 w 295275"/>
              <a:gd name="connsiteY9-128" fmla="*/ 303904 h 599179"/>
              <a:gd name="connsiteX10-129" fmla="*/ 5952 w 295275"/>
              <a:gd name="connsiteY10-130" fmla="*/ 269304 h 599179"/>
              <a:gd name="connsiteX11-131" fmla="*/ 204540 w 295275"/>
              <a:gd name="connsiteY11-132" fmla="*/ 547 h 599179"/>
              <a:gd name="connsiteX12-133" fmla="*/ 207995 w 295275"/>
              <a:gd name="connsiteY12-134" fmla="*/ 0 h 599179"/>
              <a:gd name="connsiteX0-135" fmla="*/ 207995 w 295275"/>
              <a:gd name="connsiteY0-136" fmla="*/ 0 h 599179"/>
              <a:gd name="connsiteX1-137" fmla="*/ 218480 w 295275"/>
              <a:gd name="connsiteY1-138" fmla="*/ 17025 h 599179"/>
              <a:gd name="connsiteX2-139" fmla="*/ 263922 w 295275"/>
              <a:gd name="connsiteY2-140" fmla="*/ 59952 h 599179"/>
              <a:gd name="connsiteX3-141" fmla="*/ 275967 w 295275"/>
              <a:gd name="connsiteY3-142" fmla="*/ 66705 h 599179"/>
              <a:gd name="connsiteX4-143" fmla="*/ 152376 w 295275"/>
              <a:gd name="connsiteY4-144" fmla="*/ 303904 h 599179"/>
              <a:gd name="connsiteX5-145" fmla="*/ 295275 w 295275"/>
              <a:gd name="connsiteY5-146" fmla="*/ 303904 h 599179"/>
              <a:gd name="connsiteX6-147" fmla="*/ 295275 w 295275"/>
              <a:gd name="connsiteY6-148" fmla="*/ 599179 h 599179"/>
              <a:gd name="connsiteX7-149" fmla="*/ 0 w 295275"/>
              <a:gd name="connsiteY7-150" fmla="*/ 599179 h 599179"/>
              <a:gd name="connsiteX8-151" fmla="*/ 0 w 295275"/>
              <a:gd name="connsiteY8-152" fmla="*/ 303904 h 599179"/>
              <a:gd name="connsiteX9-153" fmla="*/ 5952 w 295275"/>
              <a:gd name="connsiteY9-154" fmla="*/ 269304 h 599179"/>
              <a:gd name="connsiteX10-155" fmla="*/ 204540 w 295275"/>
              <a:gd name="connsiteY10-156" fmla="*/ 547 h 599179"/>
              <a:gd name="connsiteX11-157" fmla="*/ 207995 w 295275"/>
              <a:gd name="connsiteY11-158" fmla="*/ 0 h 599179"/>
              <a:gd name="connsiteX0-159" fmla="*/ 207995 w 295275"/>
              <a:gd name="connsiteY0-160" fmla="*/ 0 h 599179"/>
              <a:gd name="connsiteX1-161" fmla="*/ 218480 w 295275"/>
              <a:gd name="connsiteY1-162" fmla="*/ 17025 h 599179"/>
              <a:gd name="connsiteX2-163" fmla="*/ 263922 w 295275"/>
              <a:gd name="connsiteY2-164" fmla="*/ 59952 h 599179"/>
              <a:gd name="connsiteX3-165" fmla="*/ 275967 w 295275"/>
              <a:gd name="connsiteY3-166" fmla="*/ 66705 h 599179"/>
              <a:gd name="connsiteX4-167" fmla="*/ 152376 w 295275"/>
              <a:gd name="connsiteY4-168" fmla="*/ 303904 h 599179"/>
              <a:gd name="connsiteX5-169" fmla="*/ 295275 w 295275"/>
              <a:gd name="connsiteY5-170" fmla="*/ 303904 h 599179"/>
              <a:gd name="connsiteX6-171" fmla="*/ 295275 w 295275"/>
              <a:gd name="connsiteY6-172" fmla="*/ 599179 h 599179"/>
              <a:gd name="connsiteX7-173" fmla="*/ 0 w 295275"/>
              <a:gd name="connsiteY7-174" fmla="*/ 599179 h 599179"/>
              <a:gd name="connsiteX8-175" fmla="*/ 0 w 295275"/>
              <a:gd name="connsiteY8-176" fmla="*/ 303904 h 599179"/>
              <a:gd name="connsiteX9-177" fmla="*/ 5952 w 295275"/>
              <a:gd name="connsiteY9-178" fmla="*/ 269304 h 599179"/>
              <a:gd name="connsiteX10-179" fmla="*/ 204540 w 295275"/>
              <a:gd name="connsiteY10-180" fmla="*/ 547 h 599179"/>
              <a:gd name="connsiteX11-181" fmla="*/ 207995 w 295275"/>
              <a:gd name="connsiteY11-182" fmla="*/ 0 h 599179"/>
              <a:gd name="connsiteX0-183" fmla="*/ 207995 w 295275"/>
              <a:gd name="connsiteY0-184" fmla="*/ 0 h 599179"/>
              <a:gd name="connsiteX1-185" fmla="*/ 218480 w 295275"/>
              <a:gd name="connsiteY1-186" fmla="*/ 17025 h 599179"/>
              <a:gd name="connsiteX2-187" fmla="*/ 263922 w 295275"/>
              <a:gd name="connsiteY2-188" fmla="*/ 59952 h 599179"/>
              <a:gd name="connsiteX3-189" fmla="*/ 275967 w 295275"/>
              <a:gd name="connsiteY3-190" fmla="*/ 66705 h 599179"/>
              <a:gd name="connsiteX4-191" fmla="*/ 152376 w 295275"/>
              <a:gd name="connsiteY4-192" fmla="*/ 303904 h 599179"/>
              <a:gd name="connsiteX5-193" fmla="*/ 295275 w 295275"/>
              <a:gd name="connsiteY5-194" fmla="*/ 303904 h 599179"/>
              <a:gd name="connsiteX6-195" fmla="*/ 295275 w 295275"/>
              <a:gd name="connsiteY6-196" fmla="*/ 599179 h 599179"/>
              <a:gd name="connsiteX7-197" fmla="*/ 0 w 295275"/>
              <a:gd name="connsiteY7-198" fmla="*/ 599179 h 599179"/>
              <a:gd name="connsiteX8-199" fmla="*/ 0 w 295275"/>
              <a:gd name="connsiteY8-200" fmla="*/ 303904 h 599179"/>
              <a:gd name="connsiteX9-201" fmla="*/ 5952 w 295275"/>
              <a:gd name="connsiteY9-202" fmla="*/ 269304 h 599179"/>
              <a:gd name="connsiteX10-203" fmla="*/ 204540 w 295275"/>
              <a:gd name="connsiteY10-204" fmla="*/ 547 h 599179"/>
              <a:gd name="connsiteX11-205" fmla="*/ 207995 w 295275"/>
              <a:gd name="connsiteY11-206" fmla="*/ 0 h 599179"/>
              <a:gd name="connsiteX0-207" fmla="*/ 207995 w 295275"/>
              <a:gd name="connsiteY0-208" fmla="*/ 0 h 599179"/>
              <a:gd name="connsiteX1-209" fmla="*/ 218480 w 295275"/>
              <a:gd name="connsiteY1-210" fmla="*/ 17025 h 599179"/>
              <a:gd name="connsiteX2-211" fmla="*/ 263922 w 295275"/>
              <a:gd name="connsiteY2-212" fmla="*/ 59952 h 599179"/>
              <a:gd name="connsiteX3-213" fmla="*/ 275967 w 295275"/>
              <a:gd name="connsiteY3-214" fmla="*/ 66705 h 599179"/>
              <a:gd name="connsiteX4-215" fmla="*/ 152376 w 295275"/>
              <a:gd name="connsiteY4-216" fmla="*/ 303904 h 599179"/>
              <a:gd name="connsiteX5-217" fmla="*/ 295275 w 295275"/>
              <a:gd name="connsiteY5-218" fmla="*/ 303904 h 599179"/>
              <a:gd name="connsiteX6-219" fmla="*/ 295275 w 295275"/>
              <a:gd name="connsiteY6-220" fmla="*/ 599179 h 599179"/>
              <a:gd name="connsiteX7-221" fmla="*/ 0 w 295275"/>
              <a:gd name="connsiteY7-222" fmla="*/ 599179 h 599179"/>
              <a:gd name="connsiteX8-223" fmla="*/ 0 w 295275"/>
              <a:gd name="connsiteY8-224" fmla="*/ 303904 h 599179"/>
              <a:gd name="connsiteX9-225" fmla="*/ 5952 w 295275"/>
              <a:gd name="connsiteY9-226" fmla="*/ 269304 h 599179"/>
              <a:gd name="connsiteX10-227" fmla="*/ 204540 w 295275"/>
              <a:gd name="connsiteY10-228" fmla="*/ 547 h 599179"/>
              <a:gd name="connsiteX11-229" fmla="*/ 207995 w 295275"/>
              <a:gd name="connsiteY11-230" fmla="*/ 0 h 599179"/>
              <a:gd name="connsiteX0-231" fmla="*/ 207995 w 295275"/>
              <a:gd name="connsiteY0-232" fmla="*/ 0 h 599179"/>
              <a:gd name="connsiteX1-233" fmla="*/ 218480 w 295275"/>
              <a:gd name="connsiteY1-234" fmla="*/ 17025 h 599179"/>
              <a:gd name="connsiteX2-235" fmla="*/ 263922 w 295275"/>
              <a:gd name="connsiteY2-236" fmla="*/ 59952 h 599179"/>
              <a:gd name="connsiteX3-237" fmla="*/ 275967 w 295275"/>
              <a:gd name="connsiteY3-238" fmla="*/ 66705 h 599179"/>
              <a:gd name="connsiteX4-239" fmla="*/ 152376 w 295275"/>
              <a:gd name="connsiteY4-240" fmla="*/ 303904 h 599179"/>
              <a:gd name="connsiteX5-241" fmla="*/ 295275 w 295275"/>
              <a:gd name="connsiteY5-242" fmla="*/ 303904 h 599179"/>
              <a:gd name="connsiteX6-243" fmla="*/ 295275 w 295275"/>
              <a:gd name="connsiteY6-244" fmla="*/ 599179 h 599179"/>
              <a:gd name="connsiteX7-245" fmla="*/ 0 w 295275"/>
              <a:gd name="connsiteY7-246" fmla="*/ 599179 h 599179"/>
              <a:gd name="connsiteX8-247" fmla="*/ 0 w 295275"/>
              <a:gd name="connsiteY8-248" fmla="*/ 303904 h 599179"/>
              <a:gd name="connsiteX9-249" fmla="*/ 204540 w 295275"/>
              <a:gd name="connsiteY9-250" fmla="*/ 547 h 599179"/>
              <a:gd name="connsiteX10-251" fmla="*/ 207995 w 295275"/>
              <a:gd name="connsiteY10-252" fmla="*/ 0 h 599179"/>
              <a:gd name="connsiteX0-253" fmla="*/ 207995 w 295275"/>
              <a:gd name="connsiteY0-254" fmla="*/ 0 h 599179"/>
              <a:gd name="connsiteX1-255" fmla="*/ 218480 w 295275"/>
              <a:gd name="connsiteY1-256" fmla="*/ 17025 h 599179"/>
              <a:gd name="connsiteX2-257" fmla="*/ 263922 w 295275"/>
              <a:gd name="connsiteY2-258" fmla="*/ 59952 h 599179"/>
              <a:gd name="connsiteX3-259" fmla="*/ 275967 w 295275"/>
              <a:gd name="connsiteY3-260" fmla="*/ 66705 h 599179"/>
              <a:gd name="connsiteX4-261" fmla="*/ 152376 w 295275"/>
              <a:gd name="connsiteY4-262" fmla="*/ 303904 h 599179"/>
              <a:gd name="connsiteX5-263" fmla="*/ 295275 w 295275"/>
              <a:gd name="connsiteY5-264" fmla="*/ 303904 h 599179"/>
              <a:gd name="connsiteX6-265" fmla="*/ 295275 w 295275"/>
              <a:gd name="connsiteY6-266" fmla="*/ 599179 h 599179"/>
              <a:gd name="connsiteX7-267" fmla="*/ 0 w 295275"/>
              <a:gd name="connsiteY7-268" fmla="*/ 599179 h 599179"/>
              <a:gd name="connsiteX8-269" fmla="*/ 0 w 295275"/>
              <a:gd name="connsiteY8-270" fmla="*/ 303904 h 599179"/>
              <a:gd name="connsiteX9-271" fmla="*/ 204540 w 295275"/>
              <a:gd name="connsiteY9-272" fmla="*/ 547 h 599179"/>
              <a:gd name="connsiteX10-273" fmla="*/ 207995 w 295275"/>
              <a:gd name="connsiteY10-274" fmla="*/ 0 h 599179"/>
              <a:gd name="connsiteX0-275" fmla="*/ 207995 w 295275"/>
              <a:gd name="connsiteY0-276" fmla="*/ 0 h 599179"/>
              <a:gd name="connsiteX1-277" fmla="*/ 218480 w 295275"/>
              <a:gd name="connsiteY1-278" fmla="*/ 17025 h 599179"/>
              <a:gd name="connsiteX2-279" fmla="*/ 263922 w 295275"/>
              <a:gd name="connsiteY2-280" fmla="*/ 59952 h 599179"/>
              <a:gd name="connsiteX3-281" fmla="*/ 275967 w 295275"/>
              <a:gd name="connsiteY3-282" fmla="*/ 66705 h 599179"/>
              <a:gd name="connsiteX4-283" fmla="*/ 152376 w 295275"/>
              <a:gd name="connsiteY4-284" fmla="*/ 303904 h 599179"/>
              <a:gd name="connsiteX5-285" fmla="*/ 295275 w 295275"/>
              <a:gd name="connsiteY5-286" fmla="*/ 303904 h 599179"/>
              <a:gd name="connsiteX6-287" fmla="*/ 295275 w 295275"/>
              <a:gd name="connsiteY6-288" fmla="*/ 599179 h 599179"/>
              <a:gd name="connsiteX7-289" fmla="*/ 0 w 295275"/>
              <a:gd name="connsiteY7-290" fmla="*/ 599179 h 599179"/>
              <a:gd name="connsiteX8-291" fmla="*/ 0 w 295275"/>
              <a:gd name="connsiteY8-292" fmla="*/ 303904 h 599179"/>
              <a:gd name="connsiteX9-293" fmla="*/ 207995 w 295275"/>
              <a:gd name="connsiteY9-294" fmla="*/ 0 h 599179"/>
              <a:gd name="connsiteX0-295" fmla="*/ 207995 w 295275"/>
              <a:gd name="connsiteY0-296" fmla="*/ 0 h 599179"/>
              <a:gd name="connsiteX1-297" fmla="*/ 218480 w 295275"/>
              <a:gd name="connsiteY1-298" fmla="*/ 17025 h 599179"/>
              <a:gd name="connsiteX2-299" fmla="*/ 263922 w 295275"/>
              <a:gd name="connsiteY2-300" fmla="*/ 59952 h 599179"/>
              <a:gd name="connsiteX3-301" fmla="*/ 275967 w 295275"/>
              <a:gd name="connsiteY3-302" fmla="*/ 66705 h 599179"/>
              <a:gd name="connsiteX4-303" fmla="*/ 152376 w 295275"/>
              <a:gd name="connsiteY4-304" fmla="*/ 303904 h 599179"/>
              <a:gd name="connsiteX5-305" fmla="*/ 295275 w 295275"/>
              <a:gd name="connsiteY5-306" fmla="*/ 303904 h 599179"/>
              <a:gd name="connsiteX6-307" fmla="*/ 295275 w 295275"/>
              <a:gd name="connsiteY6-308" fmla="*/ 599179 h 599179"/>
              <a:gd name="connsiteX7-309" fmla="*/ 0 w 295275"/>
              <a:gd name="connsiteY7-310" fmla="*/ 599179 h 599179"/>
              <a:gd name="connsiteX8-311" fmla="*/ 0 w 295275"/>
              <a:gd name="connsiteY8-312" fmla="*/ 303904 h 599179"/>
              <a:gd name="connsiteX9-313" fmla="*/ 207995 w 295275"/>
              <a:gd name="connsiteY9-314" fmla="*/ 0 h 599179"/>
              <a:gd name="connsiteX0-315" fmla="*/ 207995 w 295275"/>
              <a:gd name="connsiteY0-316" fmla="*/ 0 h 599179"/>
              <a:gd name="connsiteX1-317" fmla="*/ 218480 w 295275"/>
              <a:gd name="connsiteY1-318" fmla="*/ 17025 h 599179"/>
              <a:gd name="connsiteX2-319" fmla="*/ 263922 w 295275"/>
              <a:gd name="connsiteY2-320" fmla="*/ 59952 h 599179"/>
              <a:gd name="connsiteX3-321" fmla="*/ 275967 w 295275"/>
              <a:gd name="connsiteY3-322" fmla="*/ 66705 h 599179"/>
              <a:gd name="connsiteX4-323" fmla="*/ 152376 w 295275"/>
              <a:gd name="connsiteY4-324" fmla="*/ 303904 h 599179"/>
              <a:gd name="connsiteX5-325" fmla="*/ 295275 w 295275"/>
              <a:gd name="connsiteY5-326" fmla="*/ 303904 h 599179"/>
              <a:gd name="connsiteX6-327" fmla="*/ 295275 w 295275"/>
              <a:gd name="connsiteY6-328" fmla="*/ 599179 h 599179"/>
              <a:gd name="connsiteX7-329" fmla="*/ 0 w 295275"/>
              <a:gd name="connsiteY7-330" fmla="*/ 599179 h 599179"/>
              <a:gd name="connsiteX8-331" fmla="*/ 0 w 295275"/>
              <a:gd name="connsiteY8-332" fmla="*/ 303904 h 599179"/>
              <a:gd name="connsiteX9-333" fmla="*/ 207995 w 295275"/>
              <a:gd name="connsiteY9-334" fmla="*/ 0 h 599179"/>
              <a:gd name="connsiteX0-335" fmla="*/ 207995 w 295275"/>
              <a:gd name="connsiteY0-336" fmla="*/ 0 h 599179"/>
              <a:gd name="connsiteX1-337" fmla="*/ 218480 w 295275"/>
              <a:gd name="connsiteY1-338" fmla="*/ 17025 h 599179"/>
              <a:gd name="connsiteX2-339" fmla="*/ 263922 w 295275"/>
              <a:gd name="connsiteY2-340" fmla="*/ 59952 h 599179"/>
              <a:gd name="connsiteX3-341" fmla="*/ 275967 w 295275"/>
              <a:gd name="connsiteY3-342" fmla="*/ 66705 h 599179"/>
              <a:gd name="connsiteX4-343" fmla="*/ 152376 w 295275"/>
              <a:gd name="connsiteY4-344" fmla="*/ 303904 h 599179"/>
              <a:gd name="connsiteX5-345" fmla="*/ 295275 w 295275"/>
              <a:gd name="connsiteY5-346" fmla="*/ 303904 h 599179"/>
              <a:gd name="connsiteX6-347" fmla="*/ 295275 w 295275"/>
              <a:gd name="connsiteY6-348" fmla="*/ 599179 h 599179"/>
              <a:gd name="connsiteX7-349" fmla="*/ 0 w 295275"/>
              <a:gd name="connsiteY7-350" fmla="*/ 599179 h 599179"/>
              <a:gd name="connsiteX8-351" fmla="*/ 0 w 295275"/>
              <a:gd name="connsiteY8-352" fmla="*/ 303904 h 599179"/>
              <a:gd name="connsiteX9-353" fmla="*/ 207995 w 295275"/>
              <a:gd name="connsiteY9-354" fmla="*/ 0 h 599179"/>
              <a:gd name="connsiteX0-355" fmla="*/ 207995 w 295275"/>
              <a:gd name="connsiteY0-356" fmla="*/ 0 h 599179"/>
              <a:gd name="connsiteX1-357" fmla="*/ 218480 w 295275"/>
              <a:gd name="connsiteY1-358" fmla="*/ 17025 h 599179"/>
              <a:gd name="connsiteX2-359" fmla="*/ 263922 w 295275"/>
              <a:gd name="connsiteY2-360" fmla="*/ 59952 h 599179"/>
              <a:gd name="connsiteX3-361" fmla="*/ 275967 w 295275"/>
              <a:gd name="connsiteY3-362" fmla="*/ 66705 h 599179"/>
              <a:gd name="connsiteX4-363" fmla="*/ 152376 w 295275"/>
              <a:gd name="connsiteY4-364" fmla="*/ 303904 h 599179"/>
              <a:gd name="connsiteX5-365" fmla="*/ 295275 w 295275"/>
              <a:gd name="connsiteY5-366" fmla="*/ 303904 h 599179"/>
              <a:gd name="connsiteX6-367" fmla="*/ 295275 w 295275"/>
              <a:gd name="connsiteY6-368" fmla="*/ 599179 h 599179"/>
              <a:gd name="connsiteX7-369" fmla="*/ 0 w 295275"/>
              <a:gd name="connsiteY7-370" fmla="*/ 599179 h 599179"/>
              <a:gd name="connsiteX8-371" fmla="*/ 0 w 295275"/>
              <a:gd name="connsiteY8-372" fmla="*/ 303904 h 599179"/>
              <a:gd name="connsiteX9-373" fmla="*/ 207995 w 295275"/>
              <a:gd name="connsiteY9-374" fmla="*/ 0 h 599179"/>
              <a:gd name="connsiteX0-375" fmla="*/ 207995 w 295275"/>
              <a:gd name="connsiteY0-376" fmla="*/ 0 h 599179"/>
              <a:gd name="connsiteX1-377" fmla="*/ 218480 w 295275"/>
              <a:gd name="connsiteY1-378" fmla="*/ 17025 h 599179"/>
              <a:gd name="connsiteX2-379" fmla="*/ 263922 w 295275"/>
              <a:gd name="connsiteY2-380" fmla="*/ 59952 h 599179"/>
              <a:gd name="connsiteX3-381" fmla="*/ 275967 w 295275"/>
              <a:gd name="connsiteY3-382" fmla="*/ 66705 h 599179"/>
              <a:gd name="connsiteX4-383" fmla="*/ 152376 w 295275"/>
              <a:gd name="connsiteY4-384" fmla="*/ 303904 h 599179"/>
              <a:gd name="connsiteX5-385" fmla="*/ 295275 w 295275"/>
              <a:gd name="connsiteY5-386" fmla="*/ 303904 h 599179"/>
              <a:gd name="connsiteX6-387" fmla="*/ 295275 w 295275"/>
              <a:gd name="connsiteY6-388" fmla="*/ 599179 h 599179"/>
              <a:gd name="connsiteX7-389" fmla="*/ 0 w 295275"/>
              <a:gd name="connsiteY7-390" fmla="*/ 599179 h 599179"/>
              <a:gd name="connsiteX8-391" fmla="*/ 0 w 295275"/>
              <a:gd name="connsiteY8-392" fmla="*/ 303904 h 599179"/>
              <a:gd name="connsiteX9-393" fmla="*/ 207995 w 295275"/>
              <a:gd name="connsiteY9-394" fmla="*/ 0 h 599179"/>
              <a:gd name="connsiteX0-395" fmla="*/ 207995 w 295275"/>
              <a:gd name="connsiteY0-396" fmla="*/ 0 h 599179"/>
              <a:gd name="connsiteX1-397" fmla="*/ 218480 w 295275"/>
              <a:gd name="connsiteY1-398" fmla="*/ 17025 h 599179"/>
              <a:gd name="connsiteX2-399" fmla="*/ 263922 w 295275"/>
              <a:gd name="connsiteY2-400" fmla="*/ 59952 h 599179"/>
              <a:gd name="connsiteX3-401" fmla="*/ 275967 w 295275"/>
              <a:gd name="connsiteY3-402" fmla="*/ 66705 h 599179"/>
              <a:gd name="connsiteX4-403" fmla="*/ 152376 w 295275"/>
              <a:gd name="connsiteY4-404" fmla="*/ 303904 h 599179"/>
              <a:gd name="connsiteX5-405" fmla="*/ 295275 w 295275"/>
              <a:gd name="connsiteY5-406" fmla="*/ 303904 h 599179"/>
              <a:gd name="connsiteX6-407" fmla="*/ 295275 w 295275"/>
              <a:gd name="connsiteY6-408" fmla="*/ 599179 h 599179"/>
              <a:gd name="connsiteX7-409" fmla="*/ 0 w 295275"/>
              <a:gd name="connsiteY7-410" fmla="*/ 599179 h 599179"/>
              <a:gd name="connsiteX8-411" fmla="*/ 0 w 295275"/>
              <a:gd name="connsiteY8-412" fmla="*/ 303904 h 599179"/>
              <a:gd name="connsiteX9-413" fmla="*/ 207995 w 295275"/>
              <a:gd name="connsiteY9-414" fmla="*/ 0 h 599179"/>
              <a:gd name="connsiteX0-415" fmla="*/ 207995 w 295275"/>
              <a:gd name="connsiteY0-416" fmla="*/ 0 h 599179"/>
              <a:gd name="connsiteX1-417" fmla="*/ 218480 w 295275"/>
              <a:gd name="connsiteY1-418" fmla="*/ 17025 h 599179"/>
              <a:gd name="connsiteX2-419" fmla="*/ 263922 w 295275"/>
              <a:gd name="connsiteY2-420" fmla="*/ 59952 h 599179"/>
              <a:gd name="connsiteX3-421" fmla="*/ 275967 w 295275"/>
              <a:gd name="connsiteY3-422" fmla="*/ 66705 h 599179"/>
              <a:gd name="connsiteX4-423" fmla="*/ 152376 w 295275"/>
              <a:gd name="connsiteY4-424" fmla="*/ 303904 h 599179"/>
              <a:gd name="connsiteX5-425" fmla="*/ 295275 w 295275"/>
              <a:gd name="connsiteY5-426" fmla="*/ 303904 h 599179"/>
              <a:gd name="connsiteX6-427" fmla="*/ 295275 w 295275"/>
              <a:gd name="connsiteY6-428" fmla="*/ 599179 h 599179"/>
              <a:gd name="connsiteX7-429" fmla="*/ 0 w 295275"/>
              <a:gd name="connsiteY7-430" fmla="*/ 599179 h 599179"/>
              <a:gd name="connsiteX8-431" fmla="*/ 0 w 295275"/>
              <a:gd name="connsiteY8-432" fmla="*/ 334942 h 599179"/>
              <a:gd name="connsiteX9-433" fmla="*/ 207995 w 295275"/>
              <a:gd name="connsiteY9-434" fmla="*/ 0 h 599179"/>
              <a:gd name="connsiteX0-435" fmla="*/ 207995 w 295275"/>
              <a:gd name="connsiteY0-436" fmla="*/ 0 h 599179"/>
              <a:gd name="connsiteX1-437" fmla="*/ 218480 w 295275"/>
              <a:gd name="connsiteY1-438" fmla="*/ 17025 h 599179"/>
              <a:gd name="connsiteX2-439" fmla="*/ 263922 w 295275"/>
              <a:gd name="connsiteY2-440" fmla="*/ 59952 h 599179"/>
              <a:gd name="connsiteX3-441" fmla="*/ 275967 w 295275"/>
              <a:gd name="connsiteY3-442" fmla="*/ 66705 h 599179"/>
              <a:gd name="connsiteX4-443" fmla="*/ 152376 w 295275"/>
              <a:gd name="connsiteY4-444" fmla="*/ 303904 h 599179"/>
              <a:gd name="connsiteX5-445" fmla="*/ 295275 w 295275"/>
              <a:gd name="connsiteY5-446" fmla="*/ 303904 h 599179"/>
              <a:gd name="connsiteX6-447" fmla="*/ 295275 w 295275"/>
              <a:gd name="connsiteY6-448" fmla="*/ 599179 h 599179"/>
              <a:gd name="connsiteX7-449" fmla="*/ 0 w 295275"/>
              <a:gd name="connsiteY7-450" fmla="*/ 599179 h 599179"/>
              <a:gd name="connsiteX8-451" fmla="*/ 0 w 295275"/>
              <a:gd name="connsiteY8-452" fmla="*/ 334942 h 599179"/>
              <a:gd name="connsiteX9-453" fmla="*/ 207995 w 295275"/>
              <a:gd name="connsiteY9-454" fmla="*/ 0 h 599179"/>
              <a:gd name="connsiteX0-455" fmla="*/ 207995 w 295275"/>
              <a:gd name="connsiteY0-456" fmla="*/ 0 h 599179"/>
              <a:gd name="connsiteX1-457" fmla="*/ 218480 w 295275"/>
              <a:gd name="connsiteY1-458" fmla="*/ 17025 h 599179"/>
              <a:gd name="connsiteX2-459" fmla="*/ 263922 w 295275"/>
              <a:gd name="connsiteY2-460" fmla="*/ 59952 h 599179"/>
              <a:gd name="connsiteX3-461" fmla="*/ 275967 w 295275"/>
              <a:gd name="connsiteY3-462" fmla="*/ 66705 h 599179"/>
              <a:gd name="connsiteX4-463" fmla="*/ 152376 w 295275"/>
              <a:gd name="connsiteY4-464" fmla="*/ 303904 h 599179"/>
              <a:gd name="connsiteX5-465" fmla="*/ 295275 w 295275"/>
              <a:gd name="connsiteY5-466" fmla="*/ 303904 h 599179"/>
              <a:gd name="connsiteX6-467" fmla="*/ 295275 w 295275"/>
              <a:gd name="connsiteY6-468" fmla="*/ 599179 h 599179"/>
              <a:gd name="connsiteX7-469" fmla="*/ 0 w 295275"/>
              <a:gd name="connsiteY7-470" fmla="*/ 599179 h 599179"/>
              <a:gd name="connsiteX8-471" fmla="*/ 0 w 295275"/>
              <a:gd name="connsiteY8-472" fmla="*/ 334942 h 599179"/>
              <a:gd name="connsiteX9-473" fmla="*/ 207995 w 295275"/>
              <a:gd name="connsiteY9-474" fmla="*/ 0 h 59917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295275" h="599179">
                <a:moveTo>
                  <a:pt x="207995" y="0"/>
                </a:moveTo>
                <a:lnTo>
                  <a:pt x="218480" y="17025"/>
                </a:lnTo>
                <a:cubicBezTo>
                  <a:pt x="231034" y="32364"/>
                  <a:pt x="246314" y="46986"/>
                  <a:pt x="263922" y="59952"/>
                </a:cubicBezTo>
                <a:lnTo>
                  <a:pt x="275967" y="66705"/>
                </a:lnTo>
                <a:cubicBezTo>
                  <a:pt x="274744" y="66607"/>
                  <a:pt x="166924" y="148026"/>
                  <a:pt x="152376" y="303904"/>
                </a:cubicBezTo>
                <a:lnTo>
                  <a:pt x="295275" y="303904"/>
                </a:lnTo>
                <a:lnTo>
                  <a:pt x="295275" y="599179"/>
                </a:lnTo>
                <a:lnTo>
                  <a:pt x="0" y="599179"/>
                </a:lnTo>
                <a:lnTo>
                  <a:pt x="0" y="334942"/>
                </a:lnTo>
                <a:cubicBezTo>
                  <a:pt x="10368" y="113589"/>
                  <a:pt x="207637" y="2353"/>
                  <a:pt x="207995" y="0"/>
                </a:cubicBezTo>
                <a:close/>
              </a:path>
            </a:pathLst>
          </a:custGeom>
          <a:solidFill>
            <a:schemeClr val="accent1">
              <a:alpha val="35000"/>
            </a:schemeClr>
          </a:solidFill>
          <a:ln w="31750" cap="rnd">
            <a:noFill/>
            <a:roun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lnSpc>
                <a:spcPct val="120000"/>
              </a:lnSpc>
            </a:pP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12" name="任意多边形: 形状 11"/>
          <p:cNvSpPr>
            <a:spLocks noChangeAspect="1"/>
          </p:cNvSpPr>
          <p:nvPr>
            <p:custDataLst>
              <p:tags r:id="rId19"/>
            </p:custDataLst>
          </p:nvPr>
        </p:nvSpPr>
        <p:spPr>
          <a:xfrm rot="10800000">
            <a:off x="11270350" y="676012"/>
            <a:ext cx="282076" cy="572396"/>
          </a:xfrm>
          <a:custGeom>
            <a:avLst/>
            <a:gdLst>
              <a:gd name="connsiteX0" fmla="*/ 207995 w 295275"/>
              <a:gd name="connsiteY0" fmla="*/ 0 h 599179"/>
              <a:gd name="connsiteX1" fmla="*/ 218480 w 295275"/>
              <a:gd name="connsiteY1" fmla="*/ 17025 h 599179"/>
              <a:gd name="connsiteX2" fmla="*/ 263922 w 295275"/>
              <a:gd name="connsiteY2" fmla="*/ 59952 h 599179"/>
              <a:gd name="connsiteX3" fmla="*/ 275967 w 295275"/>
              <a:gd name="connsiteY3" fmla="*/ 66705 h 599179"/>
              <a:gd name="connsiteX4" fmla="*/ 258864 w 295275"/>
              <a:gd name="connsiteY4" fmla="*/ 77309 h 599179"/>
              <a:gd name="connsiteX5" fmla="*/ 164932 w 295275"/>
              <a:gd name="connsiteY5" fmla="*/ 229252 h 599179"/>
              <a:gd name="connsiteX6" fmla="*/ 145322 w 295275"/>
              <a:gd name="connsiteY6" fmla="*/ 303904 h 599179"/>
              <a:gd name="connsiteX7" fmla="*/ 295275 w 295275"/>
              <a:gd name="connsiteY7" fmla="*/ 303904 h 599179"/>
              <a:gd name="connsiteX8" fmla="*/ 295275 w 295275"/>
              <a:gd name="connsiteY8" fmla="*/ 599179 h 599179"/>
              <a:gd name="connsiteX9" fmla="*/ 0 w 295275"/>
              <a:gd name="connsiteY9" fmla="*/ 599179 h 599179"/>
              <a:gd name="connsiteX10" fmla="*/ 0 w 295275"/>
              <a:gd name="connsiteY10" fmla="*/ 303904 h 599179"/>
              <a:gd name="connsiteX11" fmla="*/ 5952 w 295275"/>
              <a:gd name="connsiteY11" fmla="*/ 269304 h 599179"/>
              <a:gd name="connsiteX12" fmla="*/ 204540 w 295275"/>
              <a:gd name="connsiteY12" fmla="*/ 547 h 599179"/>
              <a:gd name="connsiteX0-1" fmla="*/ 207995 w 295275"/>
              <a:gd name="connsiteY0-2" fmla="*/ 0 h 599179"/>
              <a:gd name="connsiteX1-3" fmla="*/ 218480 w 295275"/>
              <a:gd name="connsiteY1-4" fmla="*/ 17025 h 599179"/>
              <a:gd name="connsiteX2-5" fmla="*/ 263922 w 295275"/>
              <a:gd name="connsiteY2-6" fmla="*/ 59952 h 599179"/>
              <a:gd name="connsiteX3-7" fmla="*/ 275967 w 295275"/>
              <a:gd name="connsiteY3-8" fmla="*/ 66705 h 599179"/>
              <a:gd name="connsiteX4-9" fmla="*/ 258864 w 295275"/>
              <a:gd name="connsiteY4-10" fmla="*/ 77309 h 599179"/>
              <a:gd name="connsiteX5-11" fmla="*/ 164932 w 295275"/>
              <a:gd name="connsiteY5-12" fmla="*/ 229252 h 599179"/>
              <a:gd name="connsiteX6-13" fmla="*/ 152376 w 295275"/>
              <a:gd name="connsiteY6-14" fmla="*/ 303904 h 599179"/>
              <a:gd name="connsiteX7-15" fmla="*/ 295275 w 295275"/>
              <a:gd name="connsiteY7-16" fmla="*/ 303904 h 599179"/>
              <a:gd name="connsiteX8-17" fmla="*/ 295275 w 295275"/>
              <a:gd name="connsiteY8-18" fmla="*/ 599179 h 599179"/>
              <a:gd name="connsiteX9-19" fmla="*/ 0 w 295275"/>
              <a:gd name="connsiteY9-20" fmla="*/ 599179 h 599179"/>
              <a:gd name="connsiteX10-21" fmla="*/ 0 w 295275"/>
              <a:gd name="connsiteY10-22" fmla="*/ 303904 h 599179"/>
              <a:gd name="connsiteX11-23" fmla="*/ 5952 w 295275"/>
              <a:gd name="connsiteY11-24" fmla="*/ 269304 h 599179"/>
              <a:gd name="connsiteX12-25" fmla="*/ 204540 w 295275"/>
              <a:gd name="connsiteY12-26" fmla="*/ 547 h 599179"/>
              <a:gd name="connsiteX13" fmla="*/ 207995 w 295275"/>
              <a:gd name="connsiteY13" fmla="*/ 0 h 599179"/>
              <a:gd name="connsiteX0-27" fmla="*/ 207995 w 295275"/>
              <a:gd name="connsiteY0-28" fmla="*/ 0 h 599179"/>
              <a:gd name="connsiteX1-29" fmla="*/ 218480 w 295275"/>
              <a:gd name="connsiteY1-30" fmla="*/ 17025 h 599179"/>
              <a:gd name="connsiteX2-31" fmla="*/ 263922 w 295275"/>
              <a:gd name="connsiteY2-32" fmla="*/ 59952 h 599179"/>
              <a:gd name="connsiteX3-33" fmla="*/ 275967 w 295275"/>
              <a:gd name="connsiteY3-34" fmla="*/ 66705 h 599179"/>
              <a:gd name="connsiteX4-35" fmla="*/ 258864 w 295275"/>
              <a:gd name="connsiteY4-36" fmla="*/ 77309 h 599179"/>
              <a:gd name="connsiteX5-37" fmla="*/ 164932 w 295275"/>
              <a:gd name="connsiteY5-38" fmla="*/ 229252 h 599179"/>
              <a:gd name="connsiteX6-39" fmla="*/ 152376 w 295275"/>
              <a:gd name="connsiteY6-40" fmla="*/ 303904 h 599179"/>
              <a:gd name="connsiteX7-41" fmla="*/ 295275 w 295275"/>
              <a:gd name="connsiteY7-42" fmla="*/ 303904 h 599179"/>
              <a:gd name="connsiteX8-43" fmla="*/ 295275 w 295275"/>
              <a:gd name="connsiteY8-44" fmla="*/ 599179 h 599179"/>
              <a:gd name="connsiteX9-45" fmla="*/ 0 w 295275"/>
              <a:gd name="connsiteY9-46" fmla="*/ 599179 h 599179"/>
              <a:gd name="connsiteX10-47" fmla="*/ 0 w 295275"/>
              <a:gd name="connsiteY10-48" fmla="*/ 303904 h 599179"/>
              <a:gd name="connsiteX11-49" fmla="*/ 5952 w 295275"/>
              <a:gd name="connsiteY11-50" fmla="*/ 269304 h 599179"/>
              <a:gd name="connsiteX12-51" fmla="*/ 204540 w 295275"/>
              <a:gd name="connsiteY12-52" fmla="*/ 547 h 599179"/>
              <a:gd name="connsiteX13-53" fmla="*/ 207995 w 295275"/>
              <a:gd name="connsiteY13-54" fmla="*/ 0 h 599179"/>
              <a:gd name="connsiteX0-55" fmla="*/ 207995 w 295275"/>
              <a:gd name="connsiteY0-56" fmla="*/ 0 h 599179"/>
              <a:gd name="connsiteX1-57" fmla="*/ 218480 w 295275"/>
              <a:gd name="connsiteY1-58" fmla="*/ 17025 h 599179"/>
              <a:gd name="connsiteX2-59" fmla="*/ 263922 w 295275"/>
              <a:gd name="connsiteY2-60" fmla="*/ 59952 h 599179"/>
              <a:gd name="connsiteX3-61" fmla="*/ 275967 w 295275"/>
              <a:gd name="connsiteY3-62" fmla="*/ 66705 h 599179"/>
              <a:gd name="connsiteX4-63" fmla="*/ 258864 w 295275"/>
              <a:gd name="connsiteY4-64" fmla="*/ 77309 h 599179"/>
              <a:gd name="connsiteX5-65" fmla="*/ 164932 w 295275"/>
              <a:gd name="connsiteY5-66" fmla="*/ 229252 h 599179"/>
              <a:gd name="connsiteX6-67" fmla="*/ 152376 w 295275"/>
              <a:gd name="connsiteY6-68" fmla="*/ 303904 h 599179"/>
              <a:gd name="connsiteX7-69" fmla="*/ 295275 w 295275"/>
              <a:gd name="connsiteY7-70" fmla="*/ 303904 h 599179"/>
              <a:gd name="connsiteX8-71" fmla="*/ 295275 w 295275"/>
              <a:gd name="connsiteY8-72" fmla="*/ 599179 h 599179"/>
              <a:gd name="connsiteX9-73" fmla="*/ 0 w 295275"/>
              <a:gd name="connsiteY9-74" fmla="*/ 599179 h 599179"/>
              <a:gd name="connsiteX10-75" fmla="*/ 0 w 295275"/>
              <a:gd name="connsiteY10-76" fmla="*/ 303904 h 599179"/>
              <a:gd name="connsiteX11-77" fmla="*/ 5952 w 295275"/>
              <a:gd name="connsiteY11-78" fmla="*/ 269304 h 599179"/>
              <a:gd name="connsiteX12-79" fmla="*/ 204540 w 295275"/>
              <a:gd name="connsiteY12-80" fmla="*/ 547 h 599179"/>
              <a:gd name="connsiteX13-81" fmla="*/ 207995 w 295275"/>
              <a:gd name="connsiteY13-82" fmla="*/ 0 h 599179"/>
              <a:gd name="connsiteX0-83" fmla="*/ 207995 w 295275"/>
              <a:gd name="connsiteY0-84" fmla="*/ 0 h 599179"/>
              <a:gd name="connsiteX1-85" fmla="*/ 218480 w 295275"/>
              <a:gd name="connsiteY1-86" fmla="*/ 17025 h 599179"/>
              <a:gd name="connsiteX2-87" fmla="*/ 263922 w 295275"/>
              <a:gd name="connsiteY2-88" fmla="*/ 59952 h 599179"/>
              <a:gd name="connsiteX3-89" fmla="*/ 275967 w 295275"/>
              <a:gd name="connsiteY3-90" fmla="*/ 66705 h 599179"/>
              <a:gd name="connsiteX4-91" fmla="*/ 258864 w 295275"/>
              <a:gd name="connsiteY4-92" fmla="*/ 77309 h 599179"/>
              <a:gd name="connsiteX5-93" fmla="*/ 152376 w 295275"/>
              <a:gd name="connsiteY5-94" fmla="*/ 303904 h 599179"/>
              <a:gd name="connsiteX6-95" fmla="*/ 295275 w 295275"/>
              <a:gd name="connsiteY6-96" fmla="*/ 303904 h 599179"/>
              <a:gd name="connsiteX7-97" fmla="*/ 295275 w 295275"/>
              <a:gd name="connsiteY7-98" fmla="*/ 599179 h 599179"/>
              <a:gd name="connsiteX8-99" fmla="*/ 0 w 295275"/>
              <a:gd name="connsiteY8-100" fmla="*/ 599179 h 599179"/>
              <a:gd name="connsiteX9-101" fmla="*/ 0 w 295275"/>
              <a:gd name="connsiteY9-102" fmla="*/ 303904 h 599179"/>
              <a:gd name="connsiteX10-103" fmla="*/ 5952 w 295275"/>
              <a:gd name="connsiteY10-104" fmla="*/ 269304 h 599179"/>
              <a:gd name="connsiteX11-105" fmla="*/ 204540 w 295275"/>
              <a:gd name="connsiteY11-106" fmla="*/ 547 h 599179"/>
              <a:gd name="connsiteX12-107" fmla="*/ 207995 w 295275"/>
              <a:gd name="connsiteY12-108" fmla="*/ 0 h 599179"/>
              <a:gd name="connsiteX0-109" fmla="*/ 207995 w 295275"/>
              <a:gd name="connsiteY0-110" fmla="*/ 0 h 599179"/>
              <a:gd name="connsiteX1-111" fmla="*/ 218480 w 295275"/>
              <a:gd name="connsiteY1-112" fmla="*/ 17025 h 599179"/>
              <a:gd name="connsiteX2-113" fmla="*/ 263922 w 295275"/>
              <a:gd name="connsiteY2-114" fmla="*/ 59952 h 599179"/>
              <a:gd name="connsiteX3-115" fmla="*/ 275967 w 295275"/>
              <a:gd name="connsiteY3-116" fmla="*/ 66705 h 599179"/>
              <a:gd name="connsiteX4-117" fmla="*/ 258864 w 295275"/>
              <a:gd name="connsiteY4-118" fmla="*/ 77309 h 599179"/>
              <a:gd name="connsiteX5-119" fmla="*/ 152376 w 295275"/>
              <a:gd name="connsiteY5-120" fmla="*/ 303904 h 599179"/>
              <a:gd name="connsiteX6-121" fmla="*/ 295275 w 295275"/>
              <a:gd name="connsiteY6-122" fmla="*/ 303904 h 599179"/>
              <a:gd name="connsiteX7-123" fmla="*/ 295275 w 295275"/>
              <a:gd name="connsiteY7-124" fmla="*/ 599179 h 599179"/>
              <a:gd name="connsiteX8-125" fmla="*/ 0 w 295275"/>
              <a:gd name="connsiteY8-126" fmla="*/ 599179 h 599179"/>
              <a:gd name="connsiteX9-127" fmla="*/ 0 w 295275"/>
              <a:gd name="connsiteY9-128" fmla="*/ 303904 h 599179"/>
              <a:gd name="connsiteX10-129" fmla="*/ 5952 w 295275"/>
              <a:gd name="connsiteY10-130" fmla="*/ 269304 h 599179"/>
              <a:gd name="connsiteX11-131" fmla="*/ 204540 w 295275"/>
              <a:gd name="connsiteY11-132" fmla="*/ 547 h 599179"/>
              <a:gd name="connsiteX12-133" fmla="*/ 207995 w 295275"/>
              <a:gd name="connsiteY12-134" fmla="*/ 0 h 599179"/>
              <a:gd name="connsiteX0-135" fmla="*/ 207995 w 295275"/>
              <a:gd name="connsiteY0-136" fmla="*/ 0 h 599179"/>
              <a:gd name="connsiteX1-137" fmla="*/ 218480 w 295275"/>
              <a:gd name="connsiteY1-138" fmla="*/ 17025 h 599179"/>
              <a:gd name="connsiteX2-139" fmla="*/ 263922 w 295275"/>
              <a:gd name="connsiteY2-140" fmla="*/ 59952 h 599179"/>
              <a:gd name="connsiteX3-141" fmla="*/ 275967 w 295275"/>
              <a:gd name="connsiteY3-142" fmla="*/ 66705 h 599179"/>
              <a:gd name="connsiteX4-143" fmla="*/ 152376 w 295275"/>
              <a:gd name="connsiteY4-144" fmla="*/ 303904 h 599179"/>
              <a:gd name="connsiteX5-145" fmla="*/ 295275 w 295275"/>
              <a:gd name="connsiteY5-146" fmla="*/ 303904 h 599179"/>
              <a:gd name="connsiteX6-147" fmla="*/ 295275 w 295275"/>
              <a:gd name="connsiteY6-148" fmla="*/ 599179 h 599179"/>
              <a:gd name="connsiteX7-149" fmla="*/ 0 w 295275"/>
              <a:gd name="connsiteY7-150" fmla="*/ 599179 h 599179"/>
              <a:gd name="connsiteX8-151" fmla="*/ 0 w 295275"/>
              <a:gd name="connsiteY8-152" fmla="*/ 303904 h 599179"/>
              <a:gd name="connsiteX9-153" fmla="*/ 5952 w 295275"/>
              <a:gd name="connsiteY9-154" fmla="*/ 269304 h 599179"/>
              <a:gd name="connsiteX10-155" fmla="*/ 204540 w 295275"/>
              <a:gd name="connsiteY10-156" fmla="*/ 547 h 599179"/>
              <a:gd name="connsiteX11-157" fmla="*/ 207995 w 295275"/>
              <a:gd name="connsiteY11-158" fmla="*/ 0 h 599179"/>
              <a:gd name="connsiteX0-159" fmla="*/ 207995 w 295275"/>
              <a:gd name="connsiteY0-160" fmla="*/ 0 h 599179"/>
              <a:gd name="connsiteX1-161" fmla="*/ 218480 w 295275"/>
              <a:gd name="connsiteY1-162" fmla="*/ 17025 h 599179"/>
              <a:gd name="connsiteX2-163" fmla="*/ 263922 w 295275"/>
              <a:gd name="connsiteY2-164" fmla="*/ 59952 h 599179"/>
              <a:gd name="connsiteX3-165" fmla="*/ 275967 w 295275"/>
              <a:gd name="connsiteY3-166" fmla="*/ 66705 h 599179"/>
              <a:gd name="connsiteX4-167" fmla="*/ 152376 w 295275"/>
              <a:gd name="connsiteY4-168" fmla="*/ 303904 h 599179"/>
              <a:gd name="connsiteX5-169" fmla="*/ 295275 w 295275"/>
              <a:gd name="connsiteY5-170" fmla="*/ 303904 h 599179"/>
              <a:gd name="connsiteX6-171" fmla="*/ 295275 w 295275"/>
              <a:gd name="connsiteY6-172" fmla="*/ 599179 h 599179"/>
              <a:gd name="connsiteX7-173" fmla="*/ 0 w 295275"/>
              <a:gd name="connsiteY7-174" fmla="*/ 599179 h 599179"/>
              <a:gd name="connsiteX8-175" fmla="*/ 0 w 295275"/>
              <a:gd name="connsiteY8-176" fmla="*/ 303904 h 599179"/>
              <a:gd name="connsiteX9-177" fmla="*/ 5952 w 295275"/>
              <a:gd name="connsiteY9-178" fmla="*/ 269304 h 599179"/>
              <a:gd name="connsiteX10-179" fmla="*/ 204540 w 295275"/>
              <a:gd name="connsiteY10-180" fmla="*/ 547 h 599179"/>
              <a:gd name="connsiteX11-181" fmla="*/ 207995 w 295275"/>
              <a:gd name="connsiteY11-182" fmla="*/ 0 h 599179"/>
              <a:gd name="connsiteX0-183" fmla="*/ 207995 w 295275"/>
              <a:gd name="connsiteY0-184" fmla="*/ 0 h 599179"/>
              <a:gd name="connsiteX1-185" fmla="*/ 218480 w 295275"/>
              <a:gd name="connsiteY1-186" fmla="*/ 17025 h 599179"/>
              <a:gd name="connsiteX2-187" fmla="*/ 263922 w 295275"/>
              <a:gd name="connsiteY2-188" fmla="*/ 59952 h 599179"/>
              <a:gd name="connsiteX3-189" fmla="*/ 275967 w 295275"/>
              <a:gd name="connsiteY3-190" fmla="*/ 66705 h 599179"/>
              <a:gd name="connsiteX4-191" fmla="*/ 152376 w 295275"/>
              <a:gd name="connsiteY4-192" fmla="*/ 303904 h 599179"/>
              <a:gd name="connsiteX5-193" fmla="*/ 295275 w 295275"/>
              <a:gd name="connsiteY5-194" fmla="*/ 303904 h 599179"/>
              <a:gd name="connsiteX6-195" fmla="*/ 295275 w 295275"/>
              <a:gd name="connsiteY6-196" fmla="*/ 599179 h 599179"/>
              <a:gd name="connsiteX7-197" fmla="*/ 0 w 295275"/>
              <a:gd name="connsiteY7-198" fmla="*/ 599179 h 599179"/>
              <a:gd name="connsiteX8-199" fmla="*/ 0 w 295275"/>
              <a:gd name="connsiteY8-200" fmla="*/ 303904 h 599179"/>
              <a:gd name="connsiteX9-201" fmla="*/ 5952 w 295275"/>
              <a:gd name="connsiteY9-202" fmla="*/ 269304 h 599179"/>
              <a:gd name="connsiteX10-203" fmla="*/ 204540 w 295275"/>
              <a:gd name="connsiteY10-204" fmla="*/ 547 h 599179"/>
              <a:gd name="connsiteX11-205" fmla="*/ 207995 w 295275"/>
              <a:gd name="connsiteY11-206" fmla="*/ 0 h 599179"/>
              <a:gd name="connsiteX0-207" fmla="*/ 207995 w 295275"/>
              <a:gd name="connsiteY0-208" fmla="*/ 0 h 599179"/>
              <a:gd name="connsiteX1-209" fmla="*/ 218480 w 295275"/>
              <a:gd name="connsiteY1-210" fmla="*/ 17025 h 599179"/>
              <a:gd name="connsiteX2-211" fmla="*/ 263922 w 295275"/>
              <a:gd name="connsiteY2-212" fmla="*/ 59952 h 599179"/>
              <a:gd name="connsiteX3-213" fmla="*/ 275967 w 295275"/>
              <a:gd name="connsiteY3-214" fmla="*/ 66705 h 599179"/>
              <a:gd name="connsiteX4-215" fmla="*/ 152376 w 295275"/>
              <a:gd name="connsiteY4-216" fmla="*/ 303904 h 599179"/>
              <a:gd name="connsiteX5-217" fmla="*/ 295275 w 295275"/>
              <a:gd name="connsiteY5-218" fmla="*/ 303904 h 599179"/>
              <a:gd name="connsiteX6-219" fmla="*/ 295275 w 295275"/>
              <a:gd name="connsiteY6-220" fmla="*/ 599179 h 599179"/>
              <a:gd name="connsiteX7-221" fmla="*/ 0 w 295275"/>
              <a:gd name="connsiteY7-222" fmla="*/ 599179 h 599179"/>
              <a:gd name="connsiteX8-223" fmla="*/ 0 w 295275"/>
              <a:gd name="connsiteY8-224" fmla="*/ 303904 h 599179"/>
              <a:gd name="connsiteX9-225" fmla="*/ 5952 w 295275"/>
              <a:gd name="connsiteY9-226" fmla="*/ 269304 h 599179"/>
              <a:gd name="connsiteX10-227" fmla="*/ 204540 w 295275"/>
              <a:gd name="connsiteY10-228" fmla="*/ 547 h 599179"/>
              <a:gd name="connsiteX11-229" fmla="*/ 207995 w 295275"/>
              <a:gd name="connsiteY11-230" fmla="*/ 0 h 599179"/>
              <a:gd name="connsiteX0-231" fmla="*/ 207995 w 295275"/>
              <a:gd name="connsiteY0-232" fmla="*/ 0 h 599179"/>
              <a:gd name="connsiteX1-233" fmla="*/ 218480 w 295275"/>
              <a:gd name="connsiteY1-234" fmla="*/ 17025 h 599179"/>
              <a:gd name="connsiteX2-235" fmla="*/ 263922 w 295275"/>
              <a:gd name="connsiteY2-236" fmla="*/ 59952 h 599179"/>
              <a:gd name="connsiteX3-237" fmla="*/ 275967 w 295275"/>
              <a:gd name="connsiteY3-238" fmla="*/ 66705 h 599179"/>
              <a:gd name="connsiteX4-239" fmla="*/ 152376 w 295275"/>
              <a:gd name="connsiteY4-240" fmla="*/ 303904 h 599179"/>
              <a:gd name="connsiteX5-241" fmla="*/ 295275 w 295275"/>
              <a:gd name="connsiteY5-242" fmla="*/ 303904 h 599179"/>
              <a:gd name="connsiteX6-243" fmla="*/ 295275 w 295275"/>
              <a:gd name="connsiteY6-244" fmla="*/ 599179 h 599179"/>
              <a:gd name="connsiteX7-245" fmla="*/ 0 w 295275"/>
              <a:gd name="connsiteY7-246" fmla="*/ 599179 h 599179"/>
              <a:gd name="connsiteX8-247" fmla="*/ 0 w 295275"/>
              <a:gd name="connsiteY8-248" fmla="*/ 303904 h 599179"/>
              <a:gd name="connsiteX9-249" fmla="*/ 204540 w 295275"/>
              <a:gd name="connsiteY9-250" fmla="*/ 547 h 599179"/>
              <a:gd name="connsiteX10-251" fmla="*/ 207995 w 295275"/>
              <a:gd name="connsiteY10-252" fmla="*/ 0 h 599179"/>
              <a:gd name="connsiteX0-253" fmla="*/ 207995 w 295275"/>
              <a:gd name="connsiteY0-254" fmla="*/ 0 h 599179"/>
              <a:gd name="connsiteX1-255" fmla="*/ 218480 w 295275"/>
              <a:gd name="connsiteY1-256" fmla="*/ 17025 h 599179"/>
              <a:gd name="connsiteX2-257" fmla="*/ 263922 w 295275"/>
              <a:gd name="connsiteY2-258" fmla="*/ 59952 h 599179"/>
              <a:gd name="connsiteX3-259" fmla="*/ 275967 w 295275"/>
              <a:gd name="connsiteY3-260" fmla="*/ 66705 h 599179"/>
              <a:gd name="connsiteX4-261" fmla="*/ 152376 w 295275"/>
              <a:gd name="connsiteY4-262" fmla="*/ 303904 h 599179"/>
              <a:gd name="connsiteX5-263" fmla="*/ 295275 w 295275"/>
              <a:gd name="connsiteY5-264" fmla="*/ 303904 h 599179"/>
              <a:gd name="connsiteX6-265" fmla="*/ 295275 w 295275"/>
              <a:gd name="connsiteY6-266" fmla="*/ 599179 h 599179"/>
              <a:gd name="connsiteX7-267" fmla="*/ 0 w 295275"/>
              <a:gd name="connsiteY7-268" fmla="*/ 599179 h 599179"/>
              <a:gd name="connsiteX8-269" fmla="*/ 0 w 295275"/>
              <a:gd name="connsiteY8-270" fmla="*/ 303904 h 599179"/>
              <a:gd name="connsiteX9-271" fmla="*/ 204540 w 295275"/>
              <a:gd name="connsiteY9-272" fmla="*/ 547 h 599179"/>
              <a:gd name="connsiteX10-273" fmla="*/ 207995 w 295275"/>
              <a:gd name="connsiteY10-274" fmla="*/ 0 h 599179"/>
              <a:gd name="connsiteX0-275" fmla="*/ 207995 w 295275"/>
              <a:gd name="connsiteY0-276" fmla="*/ 0 h 599179"/>
              <a:gd name="connsiteX1-277" fmla="*/ 218480 w 295275"/>
              <a:gd name="connsiteY1-278" fmla="*/ 17025 h 599179"/>
              <a:gd name="connsiteX2-279" fmla="*/ 263922 w 295275"/>
              <a:gd name="connsiteY2-280" fmla="*/ 59952 h 599179"/>
              <a:gd name="connsiteX3-281" fmla="*/ 275967 w 295275"/>
              <a:gd name="connsiteY3-282" fmla="*/ 66705 h 599179"/>
              <a:gd name="connsiteX4-283" fmla="*/ 152376 w 295275"/>
              <a:gd name="connsiteY4-284" fmla="*/ 303904 h 599179"/>
              <a:gd name="connsiteX5-285" fmla="*/ 295275 w 295275"/>
              <a:gd name="connsiteY5-286" fmla="*/ 303904 h 599179"/>
              <a:gd name="connsiteX6-287" fmla="*/ 295275 w 295275"/>
              <a:gd name="connsiteY6-288" fmla="*/ 599179 h 599179"/>
              <a:gd name="connsiteX7-289" fmla="*/ 0 w 295275"/>
              <a:gd name="connsiteY7-290" fmla="*/ 599179 h 599179"/>
              <a:gd name="connsiteX8-291" fmla="*/ 0 w 295275"/>
              <a:gd name="connsiteY8-292" fmla="*/ 303904 h 599179"/>
              <a:gd name="connsiteX9-293" fmla="*/ 207995 w 295275"/>
              <a:gd name="connsiteY9-294" fmla="*/ 0 h 599179"/>
              <a:gd name="connsiteX0-295" fmla="*/ 207995 w 295275"/>
              <a:gd name="connsiteY0-296" fmla="*/ 0 h 599179"/>
              <a:gd name="connsiteX1-297" fmla="*/ 218480 w 295275"/>
              <a:gd name="connsiteY1-298" fmla="*/ 17025 h 599179"/>
              <a:gd name="connsiteX2-299" fmla="*/ 263922 w 295275"/>
              <a:gd name="connsiteY2-300" fmla="*/ 59952 h 599179"/>
              <a:gd name="connsiteX3-301" fmla="*/ 275967 w 295275"/>
              <a:gd name="connsiteY3-302" fmla="*/ 66705 h 599179"/>
              <a:gd name="connsiteX4-303" fmla="*/ 152376 w 295275"/>
              <a:gd name="connsiteY4-304" fmla="*/ 303904 h 599179"/>
              <a:gd name="connsiteX5-305" fmla="*/ 295275 w 295275"/>
              <a:gd name="connsiteY5-306" fmla="*/ 303904 h 599179"/>
              <a:gd name="connsiteX6-307" fmla="*/ 295275 w 295275"/>
              <a:gd name="connsiteY6-308" fmla="*/ 599179 h 599179"/>
              <a:gd name="connsiteX7-309" fmla="*/ 0 w 295275"/>
              <a:gd name="connsiteY7-310" fmla="*/ 599179 h 599179"/>
              <a:gd name="connsiteX8-311" fmla="*/ 0 w 295275"/>
              <a:gd name="connsiteY8-312" fmla="*/ 303904 h 599179"/>
              <a:gd name="connsiteX9-313" fmla="*/ 207995 w 295275"/>
              <a:gd name="connsiteY9-314" fmla="*/ 0 h 599179"/>
              <a:gd name="connsiteX0-315" fmla="*/ 207995 w 295275"/>
              <a:gd name="connsiteY0-316" fmla="*/ 0 h 599179"/>
              <a:gd name="connsiteX1-317" fmla="*/ 218480 w 295275"/>
              <a:gd name="connsiteY1-318" fmla="*/ 17025 h 599179"/>
              <a:gd name="connsiteX2-319" fmla="*/ 263922 w 295275"/>
              <a:gd name="connsiteY2-320" fmla="*/ 59952 h 599179"/>
              <a:gd name="connsiteX3-321" fmla="*/ 275967 w 295275"/>
              <a:gd name="connsiteY3-322" fmla="*/ 66705 h 599179"/>
              <a:gd name="connsiteX4-323" fmla="*/ 152376 w 295275"/>
              <a:gd name="connsiteY4-324" fmla="*/ 303904 h 599179"/>
              <a:gd name="connsiteX5-325" fmla="*/ 295275 w 295275"/>
              <a:gd name="connsiteY5-326" fmla="*/ 303904 h 599179"/>
              <a:gd name="connsiteX6-327" fmla="*/ 295275 w 295275"/>
              <a:gd name="connsiteY6-328" fmla="*/ 599179 h 599179"/>
              <a:gd name="connsiteX7-329" fmla="*/ 0 w 295275"/>
              <a:gd name="connsiteY7-330" fmla="*/ 599179 h 599179"/>
              <a:gd name="connsiteX8-331" fmla="*/ 0 w 295275"/>
              <a:gd name="connsiteY8-332" fmla="*/ 303904 h 599179"/>
              <a:gd name="connsiteX9-333" fmla="*/ 207995 w 295275"/>
              <a:gd name="connsiteY9-334" fmla="*/ 0 h 599179"/>
              <a:gd name="connsiteX0-335" fmla="*/ 207995 w 295275"/>
              <a:gd name="connsiteY0-336" fmla="*/ 0 h 599179"/>
              <a:gd name="connsiteX1-337" fmla="*/ 218480 w 295275"/>
              <a:gd name="connsiteY1-338" fmla="*/ 17025 h 599179"/>
              <a:gd name="connsiteX2-339" fmla="*/ 263922 w 295275"/>
              <a:gd name="connsiteY2-340" fmla="*/ 59952 h 599179"/>
              <a:gd name="connsiteX3-341" fmla="*/ 275967 w 295275"/>
              <a:gd name="connsiteY3-342" fmla="*/ 66705 h 599179"/>
              <a:gd name="connsiteX4-343" fmla="*/ 152376 w 295275"/>
              <a:gd name="connsiteY4-344" fmla="*/ 303904 h 599179"/>
              <a:gd name="connsiteX5-345" fmla="*/ 295275 w 295275"/>
              <a:gd name="connsiteY5-346" fmla="*/ 303904 h 599179"/>
              <a:gd name="connsiteX6-347" fmla="*/ 295275 w 295275"/>
              <a:gd name="connsiteY6-348" fmla="*/ 599179 h 599179"/>
              <a:gd name="connsiteX7-349" fmla="*/ 0 w 295275"/>
              <a:gd name="connsiteY7-350" fmla="*/ 599179 h 599179"/>
              <a:gd name="connsiteX8-351" fmla="*/ 0 w 295275"/>
              <a:gd name="connsiteY8-352" fmla="*/ 303904 h 599179"/>
              <a:gd name="connsiteX9-353" fmla="*/ 207995 w 295275"/>
              <a:gd name="connsiteY9-354" fmla="*/ 0 h 599179"/>
              <a:gd name="connsiteX0-355" fmla="*/ 207995 w 295275"/>
              <a:gd name="connsiteY0-356" fmla="*/ 0 h 599179"/>
              <a:gd name="connsiteX1-357" fmla="*/ 218480 w 295275"/>
              <a:gd name="connsiteY1-358" fmla="*/ 17025 h 599179"/>
              <a:gd name="connsiteX2-359" fmla="*/ 263922 w 295275"/>
              <a:gd name="connsiteY2-360" fmla="*/ 59952 h 599179"/>
              <a:gd name="connsiteX3-361" fmla="*/ 275967 w 295275"/>
              <a:gd name="connsiteY3-362" fmla="*/ 66705 h 599179"/>
              <a:gd name="connsiteX4-363" fmla="*/ 152376 w 295275"/>
              <a:gd name="connsiteY4-364" fmla="*/ 303904 h 599179"/>
              <a:gd name="connsiteX5-365" fmla="*/ 295275 w 295275"/>
              <a:gd name="connsiteY5-366" fmla="*/ 303904 h 599179"/>
              <a:gd name="connsiteX6-367" fmla="*/ 295275 w 295275"/>
              <a:gd name="connsiteY6-368" fmla="*/ 599179 h 599179"/>
              <a:gd name="connsiteX7-369" fmla="*/ 0 w 295275"/>
              <a:gd name="connsiteY7-370" fmla="*/ 599179 h 599179"/>
              <a:gd name="connsiteX8-371" fmla="*/ 0 w 295275"/>
              <a:gd name="connsiteY8-372" fmla="*/ 303904 h 599179"/>
              <a:gd name="connsiteX9-373" fmla="*/ 207995 w 295275"/>
              <a:gd name="connsiteY9-374" fmla="*/ 0 h 599179"/>
              <a:gd name="connsiteX0-375" fmla="*/ 207995 w 295275"/>
              <a:gd name="connsiteY0-376" fmla="*/ 0 h 599179"/>
              <a:gd name="connsiteX1-377" fmla="*/ 218480 w 295275"/>
              <a:gd name="connsiteY1-378" fmla="*/ 17025 h 599179"/>
              <a:gd name="connsiteX2-379" fmla="*/ 263922 w 295275"/>
              <a:gd name="connsiteY2-380" fmla="*/ 59952 h 599179"/>
              <a:gd name="connsiteX3-381" fmla="*/ 275967 w 295275"/>
              <a:gd name="connsiteY3-382" fmla="*/ 66705 h 599179"/>
              <a:gd name="connsiteX4-383" fmla="*/ 152376 w 295275"/>
              <a:gd name="connsiteY4-384" fmla="*/ 303904 h 599179"/>
              <a:gd name="connsiteX5-385" fmla="*/ 295275 w 295275"/>
              <a:gd name="connsiteY5-386" fmla="*/ 303904 h 599179"/>
              <a:gd name="connsiteX6-387" fmla="*/ 295275 w 295275"/>
              <a:gd name="connsiteY6-388" fmla="*/ 599179 h 599179"/>
              <a:gd name="connsiteX7-389" fmla="*/ 0 w 295275"/>
              <a:gd name="connsiteY7-390" fmla="*/ 599179 h 599179"/>
              <a:gd name="connsiteX8-391" fmla="*/ 0 w 295275"/>
              <a:gd name="connsiteY8-392" fmla="*/ 303904 h 599179"/>
              <a:gd name="connsiteX9-393" fmla="*/ 207995 w 295275"/>
              <a:gd name="connsiteY9-394" fmla="*/ 0 h 599179"/>
              <a:gd name="connsiteX0-395" fmla="*/ 207995 w 295275"/>
              <a:gd name="connsiteY0-396" fmla="*/ 0 h 599179"/>
              <a:gd name="connsiteX1-397" fmla="*/ 218480 w 295275"/>
              <a:gd name="connsiteY1-398" fmla="*/ 17025 h 599179"/>
              <a:gd name="connsiteX2-399" fmla="*/ 263922 w 295275"/>
              <a:gd name="connsiteY2-400" fmla="*/ 59952 h 599179"/>
              <a:gd name="connsiteX3-401" fmla="*/ 275967 w 295275"/>
              <a:gd name="connsiteY3-402" fmla="*/ 66705 h 599179"/>
              <a:gd name="connsiteX4-403" fmla="*/ 152376 w 295275"/>
              <a:gd name="connsiteY4-404" fmla="*/ 303904 h 599179"/>
              <a:gd name="connsiteX5-405" fmla="*/ 295275 w 295275"/>
              <a:gd name="connsiteY5-406" fmla="*/ 303904 h 599179"/>
              <a:gd name="connsiteX6-407" fmla="*/ 295275 w 295275"/>
              <a:gd name="connsiteY6-408" fmla="*/ 599179 h 599179"/>
              <a:gd name="connsiteX7-409" fmla="*/ 0 w 295275"/>
              <a:gd name="connsiteY7-410" fmla="*/ 599179 h 599179"/>
              <a:gd name="connsiteX8-411" fmla="*/ 0 w 295275"/>
              <a:gd name="connsiteY8-412" fmla="*/ 303904 h 599179"/>
              <a:gd name="connsiteX9-413" fmla="*/ 207995 w 295275"/>
              <a:gd name="connsiteY9-414" fmla="*/ 0 h 599179"/>
              <a:gd name="connsiteX0-415" fmla="*/ 207995 w 295275"/>
              <a:gd name="connsiteY0-416" fmla="*/ 0 h 599179"/>
              <a:gd name="connsiteX1-417" fmla="*/ 218480 w 295275"/>
              <a:gd name="connsiteY1-418" fmla="*/ 17025 h 599179"/>
              <a:gd name="connsiteX2-419" fmla="*/ 263922 w 295275"/>
              <a:gd name="connsiteY2-420" fmla="*/ 59952 h 599179"/>
              <a:gd name="connsiteX3-421" fmla="*/ 275967 w 295275"/>
              <a:gd name="connsiteY3-422" fmla="*/ 66705 h 599179"/>
              <a:gd name="connsiteX4-423" fmla="*/ 152376 w 295275"/>
              <a:gd name="connsiteY4-424" fmla="*/ 303904 h 599179"/>
              <a:gd name="connsiteX5-425" fmla="*/ 295275 w 295275"/>
              <a:gd name="connsiteY5-426" fmla="*/ 303904 h 599179"/>
              <a:gd name="connsiteX6-427" fmla="*/ 295275 w 295275"/>
              <a:gd name="connsiteY6-428" fmla="*/ 599179 h 599179"/>
              <a:gd name="connsiteX7-429" fmla="*/ 0 w 295275"/>
              <a:gd name="connsiteY7-430" fmla="*/ 599179 h 599179"/>
              <a:gd name="connsiteX8-431" fmla="*/ 0 w 295275"/>
              <a:gd name="connsiteY8-432" fmla="*/ 334942 h 599179"/>
              <a:gd name="connsiteX9-433" fmla="*/ 207995 w 295275"/>
              <a:gd name="connsiteY9-434" fmla="*/ 0 h 599179"/>
              <a:gd name="connsiteX0-435" fmla="*/ 207995 w 295275"/>
              <a:gd name="connsiteY0-436" fmla="*/ 0 h 599179"/>
              <a:gd name="connsiteX1-437" fmla="*/ 218480 w 295275"/>
              <a:gd name="connsiteY1-438" fmla="*/ 17025 h 599179"/>
              <a:gd name="connsiteX2-439" fmla="*/ 263922 w 295275"/>
              <a:gd name="connsiteY2-440" fmla="*/ 59952 h 599179"/>
              <a:gd name="connsiteX3-441" fmla="*/ 275967 w 295275"/>
              <a:gd name="connsiteY3-442" fmla="*/ 66705 h 599179"/>
              <a:gd name="connsiteX4-443" fmla="*/ 152376 w 295275"/>
              <a:gd name="connsiteY4-444" fmla="*/ 303904 h 599179"/>
              <a:gd name="connsiteX5-445" fmla="*/ 295275 w 295275"/>
              <a:gd name="connsiteY5-446" fmla="*/ 303904 h 599179"/>
              <a:gd name="connsiteX6-447" fmla="*/ 295275 w 295275"/>
              <a:gd name="connsiteY6-448" fmla="*/ 599179 h 599179"/>
              <a:gd name="connsiteX7-449" fmla="*/ 0 w 295275"/>
              <a:gd name="connsiteY7-450" fmla="*/ 599179 h 599179"/>
              <a:gd name="connsiteX8-451" fmla="*/ 0 w 295275"/>
              <a:gd name="connsiteY8-452" fmla="*/ 334942 h 599179"/>
              <a:gd name="connsiteX9-453" fmla="*/ 207995 w 295275"/>
              <a:gd name="connsiteY9-454" fmla="*/ 0 h 599179"/>
              <a:gd name="connsiteX0-455" fmla="*/ 207995 w 295275"/>
              <a:gd name="connsiteY0-456" fmla="*/ 0 h 599179"/>
              <a:gd name="connsiteX1-457" fmla="*/ 218480 w 295275"/>
              <a:gd name="connsiteY1-458" fmla="*/ 17025 h 599179"/>
              <a:gd name="connsiteX2-459" fmla="*/ 263922 w 295275"/>
              <a:gd name="connsiteY2-460" fmla="*/ 59952 h 599179"/>
              <a:gd name="connsiteX3-461" fmla="*/ 275967 w 295275"/>
              <a:gd name="connsiteY3-462" fmla="*/ 66705 h 599179"/>
              <a:gd name="connsiteX4-463" fmla="*/ 152376 w 295275"/>
              <a:gd name="connsiteY4-464" fmla="*/ 303904 h 599179"/>
              <a:gd name="connsiteX5-465" fmla="*/ 295275 w 295275"/>
              <a:gd name="connsiteY5-466" fmla="*/ 303904 h 599179"/>
              <a:gd name="connsiteX6-467" fmla="*/ 295275 w 295275"/>
              <a:gd name="connsiteY6-468" fmla="*/ 599179 h 599179"/>
              <a:gd name="connsiteX7-469" fmla="*/ 0 w 295275"/>
              <a:gd name="connsiteY7-470" fmla="*/ 599179 h 599179"/>
              <a:gd name="connsiteX8-471" fmla="*/ 0 w 295275"/>
              <a:gd name="connsiteY8-472" fmla="*/ 334942 h 599179"/>
              <a:gd name="connsiteX9-473" fmla="*/ 207995 w 295275"/>
              <a:gd name="connsiteY9-474" fmla="*/ 0 h 59917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295275" h="599179">
                <a:moveTo>
                  <a:pt x="207995" y="0"/>
                </a:moveTo>
                <a:lnTo>
                  <a:pt x="218480" y="17025"/>
                </a:lnTo>
                <a:cubicBezTo>
                  <a:pt x="231034" y="32364"/>
                  <a:pt x="246314" y="46986"/>
                  <a:pt x="263922" y="59952"/>
                </a:cubicBezTo>
                <a:lnTo>
                  <a:pt x="275967" y="66705"/>
                </a:lnTo>
                <a:cubicBezTo>
                  <a:pt x="274744" y="66607"/>
                  <a:pt x="166924" y="148026"/>
                  <a:pt x="152376" y="303904"/>
                </a:cubicBezTo>
                <a:lnTo>
                  <a:pt x="295275" y="303904"/>
                </a:lnTo>
                <a:lnTo>
                  <a:pt x="295275" y="599179"/>
                </a:lnTo>
                <a:lnTo>
                  <a:pt x="0" y="599179"/>
                </a:lnTo>
                <a:lnTo>
                  <a:pt x="0" y="334942"/>
                </a:lnTo>
                <a:cubicBezTo>
                  <a:pt x="10368" y="113589"/>
                  <a:pt x="207637" y="2353"/>
                  <a:pt x="207995" y="0"/>
                </a:cubicBezTo>
                <a:close/>
              </a:path>
            </a:pathLst>
          </a:custGeom>
          <a:noFill/>
          <a:ln w="3810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lnSpc>
                <a:spcPct val="120000"/>
              </a:lnSpc>
            </a:pP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13" name="任意多边形: 形状 12"/>
          <p:cNvSpPr>
            <a:spLocks noChangeAspect="1"/>
          </p:cNvSpPr>
          <p:nvPr>
            <p:custDataLst>
              <p:tags r:id="rId20"/>
            </p:custDataLst>
          </p:nvPr>
        </p:nvSpPr>
        <p:spPr>
          <a:xfrm rot="10800000">
            <a:off x="10896461" y="676012"/>
            <a:ext cx="282076" cy="572396"/>
          </a:xfrm>
          <a:custGeom>
            <a:avLst/>
            <a:gdLst>
              <a:gd name="connsiteX0" fmla="*/ 207995 w 295275"/>
              <a:gd name="connsiteY0" fmla="*/ 0 h 599179"/>
              <a:gd name="connsiteX1" fmla="*/ 218480 w 295275"/>
              <a:gd name="connsiteY1" fmla="*/ 17025 h 599179"/>
              <a:gd name="connsiteX2" fmla="*/ 263922 w 295275"/>
              <a:gd name="connsiteY2" fmla="*/ 59952 h 599179"/>
              <a:gd name="connsiteX3" fmla="*/ 275967 w 295275"/>
              <a:gd name="connsiteY3" fmla="*/ 66705 h 599179"/>
              <a:gd name="connsiteX4" fmla="*/ 258864 w 295275"/>
              <a:gd name="connsiteY4" fmla="*/ 77309 h 599179"/>
              <a:gd name="connsiteX5" fmla="*/ 164932 w 295275"/>
              <a:gd name="connsiteY5" fmla="*/ 229252 h 599179"/>
              <a:gd name="connsiteX6" fmla="*/ 145322 w 295275"/>
              <a:gd name="connsiteY6" fmla="*/ 303904 h 599179"/>
              <a:gd name="connsiteX7" fmla="*/ 295275 w 295275"/>
              <a:gd name="connsiteY7" fmla="*/ 303904 h 599179"/>
              <a:gd name="connsiteX8" fmla="*/ 295275 w 295275"/>
              <a:gd name="connsiteY8" fmla="*/ 599179 h 599179"/>
              <a:gd name="connsiteX9" fmla="*/ 0 w 295275"/>
              <a:gd name="connsiteY9" fmla="*/ 599179 h 599179"/>
              <a:gd name="connsiteX10" fmla="*/ 0 w 295275"/>
              <a:gd name="connsiteY10" fmla="*/ 303904 h 599179"/>
              <a:gd name="connsiteX11" fmla="*/ 5952 w 295275"/>
              <a:gd name="connsiteY11" fmla="*/ 269304 h 599179"/>
              <a:gd name="connsiteX12" fmla="*/ 204540 w 295275"/>
              <a:gd name="connsiteY12" fmla="*/ 547 h 599179"/>
              <a:gd name="connsiteX0-1" fmla="*/ 207995 w 295275"/>
              <a:gd name="connsiteY0-2" fmla="*/ 0 h 599179"/>
              <a:gd name="connsiteX1-3" fmla="*/ 218480 w 295275"/>
              <a:gd name="connsiteY1-4" fmla="*/ 17025 h 599179"/>
              <a:gd name="connsiteX2-5" fmla="*/ 263922 w 295275"/>
              <a:gd name="connsiteY2-6" fmla="*/ 59952 h 599179"/>
              <a:gd name="connsiteX3-7" fmla="*/ 275967 w 295275"/>
              <a:gd name="connsiteY3-8" fmla="*/ 66705 h 599179"/>
              <a:gd name="connsiteX4-9" fmla="*/ 258864 w 295275"/>
              <a:gd name="connsiteY4-10" fmla="*/ 77309 h 599179"/>
              <a:gd name="connsiteX5-11" fmla="*/ 164932 w 295275"/>
              <a:gd name="connsiteY5-12" fmla="*/ 229252 h 599179"/>
              <a:gd name="connsiteX6-13" fmla="*/ 152376 w 295275"/>
              <a:gd name="connsiteY6-14" fmla="*/ 303904 h 599179"/>
              <a:gd name="connsiteX7-15" fmla="*/ 295275 w 295275"/>
              <a:gd name="connsiteY7-16" fmla="*/ 303904 h 599179"/>
              <a:gd name="connsiteX8-17" fmla="*/ 295275 w 295275"/>
              <a:gd name="connsiteY8-18" fmla="*/ 599179 h 599179"/>
              <a:gd name="connsiteX9-19" fmla="*/ 0 w 295275"/>
              <a:gd name="connsiteY9-20" fmla="*/ 599179 h 599179"/>
              <a:gd name="connsiteX10-21" fmla="*/ 0 w 295275"/>
              <a:gd name="connsiteY10-22" fmla="*/ 303904 h 599179"/>
              <a:gd name="connsiteX11-23" fmla="*/ 5952 w 295275"/>
              <a:gd name="connsiteY11-24" fmla="*/ 269304 h 599179"/>
              <a:gd name="connsiteX12-25" fmla="*/ 204540 w 295275"/>
              <a:gd name="connsiteY12-26" fmla="*/ 547 h 599179"/>
              <a:gd name="connsiteX13" fmla="*/ 207995 w 295275"/>
              <a:gd name="connsiteY13" fmla="*/ 0 h 599179"/>
              <a:gd name="connsiteX0-27" fmla="*/ 207995 w 295275"/>
              <a:gd name="connsiteY0-28" fmla="*/ 0 h 599179"/>
              <a:gd name="connsiteX1-29" fmla="*/ 218480 w 295275"/>
              <a:gd name="connsiteY1-30" fmla="*/ 17025 h 599179"/>
              <a:gd name="connsiteX2-31" fmla="*/ 263922 w 295275"/>
              <a:gd name="connsiteY2-32" fmla="*/ 59952 h 599179"/>
              <a:gd name="connsiteX3-33" fmla="*/ 275967 w 295275"/>
              <a:gd name="connsiteY3-34" fmla="*/ 66705 h 599179"/>
              <a:gd name="connsiteX4-35" fmla="*/ 258864 w 295275"/>
              <a:gd name="connsiteY4-36" fmla="*/ 77309 h 599179"/>
              <a:gd name="connsiteX5-37" fmla="*/ 164932 w 295275"/>
              <a:gd name="connsiteY5-38" fmla="*/ 229252 h 599179"/>
              <a:gd name="connsiteX6-39" fmla="*/ 152376 w 295275"/>
              <a:gd name="connsiteY6-40" fmla="*/ 303904 h 599179"/>
              <a:gd name="connsiteX7-41" fmla="*/ 295275 w 295275"/>
              <a:gd name="connsiteY7-42" fmla="*/ 303904 h 599179"/>
              <a:gd name="connsiteX8-43" fmla="*/ 295275 w 295275"/>
              <a:gd name="connsiteY8-44" fmla="*/ 599179 h 599179"/>
              <a:gd name="connsiteX9-45" fmla="*/ 0 w 295275"/>
              <a:gd name="connsiteY9-46" fmla="*/ 599179 h 599179"/>
              <a:gd name="connsiteX10-47" fmla="*/ 0 w 295275"/>
              <a:gd name="connsiteY10-48" fmla="*/ 303904 h 599179"/>
              <a:gd name="connsiteX11-49" fmla="*/ 5952 w 295275"/>
              <a:gd name="connsiteY11-50" fmla="*/ 269304 h 599179"/>
              <a:gd name="connsiteX12-51" fmla="*/ 204540 w 295275"/>
              <a:gd name="connsiteY12-52" fmla="*/ 547 h 599179"/>
              <a:gd name="connsiteX13-53" fmla="*/ 207995 w 295275"/>
              <a:gd name="connsiteY13-54" fmla="*/ 0 h 599179"/>
              <a:gd name="connsiteX0-55" fmla="*/ 207995 w 295275"/>
              <a:gd name="connsiteY0-56" fmla="*/ 0 h 599179"/>
              <a:gd name="connsiteX1-57" fmla="*/ 218480 w 295275"/>
              <a:gd name="connsiteY1-58" fmla="*/ 17025 h 599179"/>
              <a:gd name="connsiteX2-59" fmla="*/ 263922 w 295275"/>
              <a:gd name="connsiteY2-60" fmla="*/ 59952 h 599179"/>
              <a:gd name="connsiteX3-61" fmla="*/ 275967 w 295275"/>
              <a:gd name="connsiteY3-62" fmla="*/ 66705 h 599179"/>
              <a:gd name="connsiteX4-63" fmla="*/ 258864 w 295275"/>
              <a:gd name="connsiteY4-64" fmla="*/ 77309 h 599179"/>
              <a:gd name="connsiteX5-65" fmla="*/ 164932 w 295275"/>
              <a:gd name="connsiteY5-66" fmla="*/ 229252 h 599179"/>
              <a:gd name="connsiteX6-67" fmla="*/ 152376 w 295275"/>
              <a:gd name="connsiteY6-68" fmla="*/ 303904 h 599179"/>
              <a:gd name="connsiteX7-69" fmla="*/ 295275 w 295275"/>
              <a:gd name="connsiteY7-70" fmla="*/ 303904 h 599179"/>
              <a:gd name="connsiteX8-71" fmla="*/ 295275 w 295275"/>
              <a:gd name="connsiteY8-72" fmla="*/ 599179 h 599179"/>
              <a:gd name="connsiteX9-73" fmla="*/ 0 w 295275"/>
              <a:gd name="connsiteY9-74" fmla="*/ 599179 h 599179"/>
              <a:gd name="connsiteX10-75" fmla="*/ 0 w 295275"/>
              <a:gd name="connsiteY10-76" fmla="*/ 303904 h 599179"/>
              <a:gd name="connsiteX11-77" fmla="*/ 5952 w 295275"/>
              <a:gd name="connsiteY11-78" fmla="*/ 269304 h 599179"/>
              <a:gd name="connsiteX12-79" fmla="*/ 204540 w 295275"/>
              <a:gd name="connsiteY12-80" fmla="*/ 547 h 599179"/>
              <a:gd name="connsiteX13-81" fmla="*/ 207995 w 295275"/>
              <a:gd name="connsiteY13-82" fmla="*/ 0 h 599179"/>
              <a:gd name="connsiteX0-83" fmla="*/ 207995 w 295275"/>
              <a:gd name="connsiteY0-84" fmla="*/ 0 h 599179"/>
              <a:gd name="connsiteX1-85" fmla="*/ 218480 w 295275"/>
              <a:gd name="connsiteY1-86" fmla="*/ 17025 h 599179"/>
              <a:gd name="connsiteX2-87" fmla="*/ 263922 w 295275"/>
              <a:gd name="connsiteY2-88" fmla="*/ 59952 h 599179"/>
              <a:gd name="connsiteX3-89" fmla="*/ 275967 w 295275"/>
              <a:gd name="connsiteY3-90" fmla="*/ 66705 h 599179"/>
              <a:gd name="connsiteX4-91" fmla="*/ 258864 w 295275"/>
              <a:gd name="connsiteY4-92" fmla="*/ 77309 h 599179"/>
              <a:gd name="connsiteX5-93" fmla="*/ 152376 w 295275"/>
              <a:gd name="connsiteY5-94" fmla="*/ 303904 h 599179"/>
              <a:gd name="connsiteX6-95" fmla="*/ 295275 w 295275"/>
              <a:gd name="connsiteY6-96" fmla="*/ 303904 h 599179"/>
              <a:gd name="connsiteX7-97" fmla="*/ 295275 w 295275"/>
              <a:gd name="connsiteY7-98" fmla="*/ 599179 h 599179"/>
              <a:gd name="connsiteX8-99" fmla="*/ 0 w 295275"/>
              <a:gd name="connsiteY8-100" fmla="*/ 599179 h 599179"/>
              <a:gd name="connsiteX9-101" fmla="*/ 0 w 295275"/>
              <a:gd name="connsiteY9-102" fmla="*/ 303904 h 599179"/>
              <a:gd name="connsiteX10-103" fmla="*/ 5952 w 295275"/>
              <a:gd name="connsiteY10-104" fmla="*/ 269304 h 599179"/>
              <a:gd name="connsiteX11-105" fmla="*/ 204540 w 295275"/>
              <a:gd name="connsiteY11-106" fmla="*/ 547 h 599179"/>
              <a:gd name="connsiteX12-107" fmla="*/ 207995 w 295275"/>
              <a:gd name="connsiteY12-108" fmla="*/ 0 h 599179"/>
              <a:gd name="connsiteX0-109" fmla="*/ 207995 w 295275"/>
              <a:gd name="connsiteY0-110" fmla="*/ 0 h 599179"/>
              <a:gd name="connsiteX1-111" fmla="*/ 218480 w 295275"/>
              <a:gd name="connsiteY1-112" fmla="*/ 17025 h 599179"/>
              <a:gd name="connsiteX2-113" fmla="*/ 263922 w 295275"/>
              <a:gd name="connsiteY2-114" fmla="*/ 59952 h 599179"/>
              <a:gd name="connsiteX3-115" fmla="*/ 275967 w 295275"/>
              <a:gd name="connsiteY3-116" fmla="*/ 66705 h 599179"/>
              <a:gd name="connsiteX4-117" fmla="*/ 258864 w 295275"/>
              <a:gd name="connsiteY4-118" fmla="*/ 77309 h 599179"/>
              <a:gd name="connsiteX5-119" fmla="*/ 152376 w 295275"/>
              <a:gd name="connsiteY5-120" fmla="*/ 303904 h 599179"/>
              <a:gd name="connsiteX6-121" fmla="*/ 295275 w 295275"/>
              <a:gd name="connsiteY6-122" fmla="*/ 303904 h 599179"/>
              <a:gd name="connsiteX7-123" fmla="*/ 295275 w 295275"/>
              <a:gd name="connsiteY7-124" fmla="*/ 599179 h 599179"/>
              <a:gd name="connsiteX8-125" fmla="*/ 0 w 295275"/>
              <a:gd name="connsiteY8-126" fmla="*/ 599179 h 599179"/>
              <a:gd name="connsiteX9-127" fmla="*/ 0 w 295275"/>
              <a:gd name="connsiteY9-128" fmla="*/ 303904 h 599179"/>
              <a:gd name="connsiteX10-129" fmla="*/ 5952 w 295275"/>
              <a:gd name="connsiteY10-130" fmla="*/ 269304 h 599179"/>
              <a:gd name="connsiteX11-131" fmla="*/ 204540 w 295275"/>
              <a:gd name="connsiteY11-132" fmla="*/ 547 h 599179"/>
              <a:gd name="connsiteX12-133" fmla="*/ 207995 w 295275"/>
              <a:gd name="connsiteY12-134" fmla="*/ 0 h 599179"/>
              <a:gd name="connsiteX0-135" fmla="*/ 207995 w 295275"/>
              <a:gd name="connsiteY0-136" fmla="*/ 0 h 599179"/>
              <a:gd name="connsiteX1-137" fmla="*/ 218480 w 295275"/>
              <a:gd name="connsiteY1-138" fmla="*/ 17025 h 599179"/>
              <a:gd name="connsiteX2-139" fmla="*/ 263922 w 295275"/>
              <a:gd name="connsiteY2-140" fmla="*/ 59952 h 599179"/>
              <a:gd name="connsiteX3-141" fmla="*/ 275967 w 295275"/>
              <a:gd name="connsiteY3-142" fmla="*/ 66705 h 599179"/>
              <a:gd name="connsiteX4-143" fmla="*/ 152376 w 295275"/>
              <a:gd name="connsiteY4-144" fmla="*/ 303904 h 599179"/>
              <a:gd name="connsiteX5-145" fmla="*/ 295275 w 295275"/>
              <a:gd name="connsiteY5-146" fmla="*/ 303904 h 599179"/>
              <a:gd name="connsiteX6-147" fmla="*/ 295275 w 295275"/>
              <a:gd name="connsiteY6-148" fmla="*/ 599179 h 599179"/>
              <a:gd name="connsiteX7-149" fmla="*/ 0 w 295275"/>
              <a:gd name="connsiteY7-150" fmla="*/ 599179 h 599179"/>
              <a:gd name="connsiteX8-151" fmla="*/ 0 w 295275"/>
              <a:gd name="connsiteY8-152" fmla="*/ 303904 h 599179"/>
              <a:gd name="connsiteX9-153" fmla="*/ 5952 w 295275"/>
              <a:gd name="connsiteY9-154" fmla="*/ 269304 h 599179"/>
              <a:gd name="connsiteX10-155" fmla="*/ 204540 w 295275"/>
              <a:gd name="connsiteY10-156" fmla="*/ 547 h 599179"/>
              <a:gd name="connsiteX11-157" fmla="*/ 207995 w 295275"/>
              <a:gd name="connsiteY11-158" fmla="*/ 0 h 599179"/>
              <a:gd name="connsiteX0-159" fmla="*/ 207995 w 295275"/>
              <a:gd name="connsiteY0-160" fmla="*/ 0 h 599179"/>
              <a:gd name="connsiteX1-161" fmla="*/ 218480 w 295275"/>
              <a:gd name="connsiteY1-162" fmla="*/ 17025 h 599179"/>
              <a:gd name="connsiteX2-163" fmla="*/ 263922 w 295275"/>
              <a:gd name="connsiteY2-164" fmla="*/ 59952 h 599179"/>
              <a:gd name="connsiteX3-165" fmla="*/ 275967 w 295275"/>
              <a:gd name="connsiteY3-166" fmla="*/ 66705 h 599179"/>
              <a:gd name="connsiteX4-167" fmla="*/ 152376 w 295275"/>
              <a:gd name="connsiteY4-168" fmla="*/ 303904 h 599179"/>
              <a:gd name="connsiteX5-169" fmla="*/ 295275 w 295275"/>
              <a:gd name="connsiteY5-170" fmla="*/ 303904 h 599179"/>
              <a:gd name="connsiteX6-171" fmla="*/ 295275 w 295275"/>
              <a:gd name="connsiteY6-172" fmla="*/ 599179 h 599179"/>
              <a:gd name="connsiteX7-173" fmla="*/ 0 w 295275"/>
              <a:gd name="connsiteY7-174" fmla="*/ 599179 h 599179"/>
              <a:gd name="connsiteX8-175" fmla="*/ 0 w 295275"/>
              <a:gd name="connsiteY8-176" fmla="*/ 303904 h 599179"/>
              <a:gd name="connsiteX9-177" fmla="*/ 5952 w 295275"/>
              <a:gd name="connsiteY9-178" fmla="*/ 269304 h 599179"/>
              <a:gd name="connsiteX10-179" fmla="*/ 204540 w 295275"/>
              <a:gd name="connsiteY10-180" fmla="*/ 547 h 599179"/>
              <a:gd name="connsiteX11-181" fmla="*/ 207995 w 295275"/>
              <a:gd name="connsiteY11-182" fmla="*/ 0 h 599179"/>
              <a:gd name="connsiteX0-183" fmla="*/ 207995 w 295275"/>
              <a:gd name="connsiteY0-184" fmla="*/ 0 h 599179"/>
              <a:gd name="connsiteX1-185" fmla="*/ 218480 w 295275"/>
              <a:gd name="connsiteY1-186" fmla="*/ 17025 h 599179"/>
              <a:gd name="connsiteX2-187" fmla="*/ 263922 w 295275"/>
              <a:gd name="connsiteY2-188" fmla="*/ 59952 h 599179"/>
              <a:gd name="connsiteX3-189" fmla="*/ 275967 w 295275"/>
              <a:gd name="connsiteY3-190" fmla="*/ 66705 h 599179"/>
              <a:gd name="connsiteX4-191" fmla="*/ 152376 w 295275"/>
              <a:gd name="connsiteY4-192" fmla="*/ 303904 h 599179"/>
              <a:gd name="connsiteX5-193" fmla="*/ 295275 w 295275"/>
              <a:gd name="connsiteY5-194" fmla="*/ 303904 h 599179"/>
              <a:gd name="connsiteX6-195" fmla="*/ 295275 w 295275"/>
              <a:gd name="connsiteY6-196" fmla="*/ 599179 h 599179"/>
              <a:gd name="connsiteX7-197" fmla="*/ 0 w 295275"/>
              <a:gd name="connsiteY7-198" fmla="*/ 599179 h 599179"/>
              <a:gd name="connsiteX8-199" fmla="*/ 0 w 295275"/>
              <a:gd name="connsiteY8-200" fmla="*/ 303904 h 599179"/>
              <a:gd name="connsiteX9-201" fmla="*/ 5952 w 295275"/>
              <a:gd name="connsiteY9-202" fmla="*/ 269304 h 599179"/>
              <a:gd name="connsiteX10-203" fmla="*/ 204540 w 295275"/>
              <a:gd name="connsiteY10-204" fmla="*/ 547 h 599179"/>
              <a:gd name="connsiteX11-205" fmla="*/ 207995 w 295275"/>
              <a:gd name="connsiteY11-206" fmla="*/ 0 h 599179"/>
              <a:gd name="connsiteX0-207" fmla="*/ 207995 w 295275"/>
              <a:gd name="connsiteY0-208" fmla="*/ 0 h 599179"/>
              <a:gd name="connsiteX1-209" fmla="*/ 218480 w 295275"/>
              <a:gd name="connsiteY1-210" fmla="*/ 17025 h 599179"/>
              <a:gd name="connsiteX2-211" fmla="*/ 263922 w 295275"/>
              <a:gd name="connsiteY2-212" fmla="*/ 59952 h 599179"/>
              <a:gd name="connsiteX3-213" fmla="*/ 275967 w 295275"/>
              <a:gd name="connsiteY3-214" fmla="*/ 66705 h 599179"/>
              <a:gd name="connsiteX4-215" fmla="*/ 152376 w 295275"/>
              <a:gd name="connsiteY4-216" fmla="*/ 303904 h 599179"/>
              <a:gd name="connsiteX5-217" fmla="*/ 295275 w 295275"/>
              <a:gd name="connsiteY5-218" fmla="*/ 303904 h 599179"/>
              <a:gd name="connsiteX6-219" fmla="*/ 295275 w 295275"/>
              <a:gd name="connsiteY6-220" fmla="*/ 599179 h 599179"/>
              <a:gd name="connsiteX7-221" fmla="*/ 0 w 295275"/>
              <a:gd name="connsiteY7-222" fmla="*/ 599179 h 599179"/>
              <a:gd name="connsiteX8-223" fmla="*/ 0 w 295275"/>
              <a:gd name="connsiteY8-224" fmla="*/ 303904 h 599179"/>
              <a:gd name="connsiteX9-225" fmla="*/ 5952 w 295275"/>
              <a:gd name="connsiteY9-226" fmla="*/ 269304 h 599179"/>
              <a:gd name="connsiteX10-227" fmla="*/ 204540 w 295275"/>
              <a:gd name="connsiteY10-228" fmla="*/ 547 h 599179"/>
              <a:gd name="connsiteX11-229" fmla="*/ 207995 w 295275"/>
              <a:gd name="connsiteY11-230" fmla="*/ 0 h 599179"/>
              <a:gd name="connsiteX0-231" fmla="*/ 207995 w 295275"/>
              <a:gd name="connsiteY0-232" fmla="*/ 0 h 599179"/>
              <a:gd name="connsiteX1-233" fmla="*/ 218480 w 295275"/>
              <a:gd name="connsiteY1-234" fmla="*/ 17025 h 599179"/>
              <a:gd name="connsiteX2-235" fmla="*/ 263922 w 295275"/>
              <a:gd name="connsiteY2-236" fmla="*/ 59952 h 599179"/>
              <a:gd name="connsiteX3-237" fmla="*/ 275967 w 295275"/>
              <a:gd name="connsiteY3-238" fmla="*/ 66705 h 599179"/>
              <a:gd name="connsiteX4-239" fmla="*/ 152376 w 295275"/>
              <a:gd name="connsiteY4-240" fmla="*/ 303904 h 599179"/>
              <a:gd name="connsiteX5-241" fmla="*/ 295275 w 295275"/>
              <a:gd name="connsiteY5-242" fmla="*/ 303904 h 599179"/>
              <a:gd name="connsiteX6-243" fmla="*/ 295275 w 295275"/>
              <a:gd name="connsiteY6-244" fmla="*/ 599179 h 599179"/>
              <a:gd name="connsiteX7-245" fmla="*/ 0 w 295275"/>
              <a:gd name="connsiteY7-246" fmla="*/ 599179 h 599179"/>
              <a:gd name="connsiteX8-247" fmla="*/ 0 w 295275"/>
              <a:gd name="connsiteY8-248" fmla="*/ 303904 h 599179"/>
              <a:gd name="connsiteX9-249" fmla="*/ 204540 w 295275"/>
              <a:gd name="connsiteY9-250" fmla="*/ 547 h 599179"/>
              <a:gd name="connsiteX10-251" fmla="*/ 207995 w 295275"/>
              <a:gd name="connsiteY10-252" fmla="*/ 0 h 599179"/>
              <a:gd name="connsiteX0-253" fmla="*/ 207995 w 295275"/>
              <a:gd name="connsiteY0-254" fmla="*/ 0 h 599179"/>
              <a:gd name="connsiteX1-255" fmla="*/ 218480 w 295275"/>
              <a:gd name="connsiteY1-256" fmla="*/ 17025 h 599179"/>
              <a:gd name="connsiteX2-257" fmla="*/ 263922 w 295275"/>
              <a:gd name="connsiteY2-258" fmla="*/ 59952 h 599179"/>
              <a:gd name="connsiteX3-259" fmla="*/ 275967 w 295275"/>
              <a:gd name="connsiteY3-260" fmla="*/ 66705 h 599179"/>
              <a:gd name="connsiteX4-261" fmla="*/ 152376 w 295275"/>
              <a:gd name="connsiteY4-262" fmla="*/ 303904 h 599179"/>
              <a:gd name="connsiteX5-263" fmla="*/ 295275 w 295275"/>
              <a:gd name="connsiteY5-264" fmla="*/ 303904 h 599179"/>
              <a:gd name="connsiteX6-265" fmla="*/ 295275 w 295275"/>
              <a:gd name="connsiteY6-266" fmla="*/ 599179 h 599179"/>
              <a:gd name="connsiteX7-267" fmla="*/ 0 w 295275"/>
              <a:gd name="connsiteY7-268" fmla="*/ 599179 h 599179"/>
              <a:gd name="connsiteX8-269" fmla="*/ 0 w 295275"/>
              <a:gd name="connsiteY8-270" fmla="*/ 303904 h 599179"/>
              <a:gd name="connsiteX9-271" fmla="*/ 204540 w 295275"/>
              <a:gd name="connsiteY9-272" fmla="*/ 547 h 599179"/>
              <a:gd name="connsiteX10-273" fmla="*/ 207995 w 295275"/>
              <a:gd name="connsiteY10-274" fmla="*/ 0 h 599179"/>
              <a:gd name="connsiteX0-275" fmla="*/ 207995 w 295275"/>
              <a:gd name="connsiteY0-276" fmla="*/ 0 h 599179"/>
              <a:gd name="connsiteX1-277" fmla="*/ 218480 w 295275"/>
              <a:gd name="connsiteY1-278" fmla="*/ 17025 h 599179"/>
              <a:gd name="connsiteX2-279" fmla="*/ 263922 w 295275"/>
              <a:gd name="connsiteY2-280" fmla="*/ 59952 h 599179"/>
              <a:gd name="connsiteX3-281" fmla="*/ 275967 w 295275"/>
              <a:gd name="connsiteY3-282" fmla="*/ 66705 h 599179"/>
              <a:gd name="connsiteX4-283" fmla="*/ 152376 w 295275"/>
              <a:gd name="connsiteY4-284" fmla="*/ 303904 h 599179"/>
              <a:gd name="connsiteX5-285" fmla="*/ 295275 w 295275"/>
              <a:gd name="connsiteY5-286" fmla="*/ 303904 h 599179"/>
              <a:gd name="connsiteX6-287" fmla="*/ 295275 w 295275"/>
              <a:gd name="connsiteY6-288" fmla="*/ 599179 h 599179"/>
              <a:gd name="connsiteX7-289" fmla="*/ 0 w 295275"/>
              <a:gd name="connsiteY7-290" fmla="*/ 599179 h 599179"/>
              <a:gd name="connsiteX8-291" fmla="*/ 0 w 295275"/>
              <a:gd name="connsiteY8-292" fmla="*/ 303904 h 599179"/>
              <a:gd name="connsiteX9-293" fmla="*/ 207995 w 295275"/>
              <a:gd name="connsiteY9-294" fmla="*/ 0 h 599179"/>
              <a:gd name="connsiteX0-295" fmla="*/ 207995 w 295275"/>
              <a:gd name="connsiteY0-296" fmla="*/ 0 h 599179"/>
              <a:gd name="connsiteX1-297" fmla="*/ 218480 w 295275"/>
              <a:gd name="connsiteY1-298" fmla="*/ 17025 h 599179"/>
              <a:gd name="connsiteX2-299" fmla="*/ 263922 w 295275"/>
              <a:gd name="connsiteY2-300" fmla="*/ 59952 h 599179"/>
              <a:gd name="connsiteX3-301" fmla="*/ 275967 w 295275"/>
              <a:gd name="connsiteY3-302" fmla="*/ 66705 h 599179"/>
              <a:gd name="connsiteX4-303" fmla="*/ 152376 w 295275"/>
              <a:gd name="connsiteY4-304" fmla="*/ 303904 h 599179"/>
              <a:gd name="connsiteX5-305" fmla="*/ 295275 w 295275"/>
              <a:gd name="connsiteY5-306" fmla="*/ 303904 h 599179"/>
              <a:gd name="connsiteX6-307" fmla="*/ 295275 w 295275"/>
              <a:gd name="connsiteY6-308" fmla="*/ 599179 h 599179"/>
              <a:gd name="connsiteX7-309" fmla="*/ 0 w 295275"/>
              <a:gd name="connsiteY7-310" fmla="*/ 599179 h 599179"/>
              <a:gd name="connsiteX8-311" fmla="*/ 0 w 295275"/>
              <a:gd name="connsiteY8-312" fmla="*/ 303904 h 599179"/>
              <a:gd name="connsiteX9-313" fmla="*/ 207995 w 295275"/>
              <a:gd name="connsiteY9-314" fmla="*/ 0 h 599179"/>
              <a:gd name="connsiteX0-315" fmla="*/ 207995 w 295275"/>
              <a:gd name="connsiteY0-316" fmla="*/ 0 h 599179"/>
              <a:gd name="connsiteX1-317" fmla="*/ 218480 w 295275"/>
              <a:gd name="connsiteY1-318" fmla="*/ 17025 h 599179"/>
              <a:gd name="connsiteX2-319" fmla="*/ 263922 w 295275"/>
              <a:gd name="connsiteY2-320" fmla="*/ 59952 h 599179"/>
              <a:gd name="connsiteX3-321" fmla="*/ 275967 w 295275"/>
              <a:gd name="connsiteY3-322" fmla="*/ 66705 h 599179"/>
              <a:gd name="connsiteX4-323" fmla="*/ 152376 w 295275"/>
              <a:gd name="connsiteY4-324" fmla="*/ 303904 h 599179"/>
              <a:gd name="connsiteX5-325" fmla="*/ 295275 w 295275"/>
              <a:gd name="connsiteY5-326" fmla="*/ 303904 h 599179"/>
              <a:gd name="connsiteX6-327" fmla="*/ 295275 w 295275"/>
              <a:gd name="connsiteY6-328" fmla="*/ 599179 h 599179"/>
              <a:gd name="connsiteX7-329" fmla="*/ 0 w 295275"/>
              <a:gd name="connsiteY7-330" fmla="*/ 599179 h 599179"/>
              <a:gd name="connsiteX8-331" fmla="*/ 0 w 295275"/>
              <a:gd name="connsiteY8-332" fmla="*/ 303904 h 599179"/>
              <a:gd name="connsiteX9-333" fmla="*/ 207995 w 295275"/>
              <a:gd name="connsiteY9-334" fmla="*/ 0 h 599179"/>
              <a:gd name="connsiteX0-335" fmla="*/ 207995 w 295275"/>
              <a:gd name="connsiteY0-336" fmla="*/ 0 h 599179"/>
              <a:gd name="connsiteX1-337" fmla="*/ 218480 w 295275"/>
              <a:gd name="connsiteY1-338" fmla="*/ 17025 h 599179"/>
              <a:gd name="connsiteX2-339" fmla="*/ 263922 w 295275"/>
              <a:gd name="connsiteY2-340" fmla="*/ 59952 h 599179"/>
              <a:gd name="connsiteX3-341" fmla="*/ 275967 w 295275"/>
              <a:gd name="connsiteY3-342" fmla="*/ 66705 h 599179"/>
              <a:gd name="connsiteX4-343" fmla="*/ 152376 w 295275"/>
              <a:gd name="connsiteY4-344" fmla="*/ 303904 h 599179"/>
              <a:gd name="connsiteX5-345" fmla="*/ 295275 w 295275"/>
              <a:gd name="connsiteY5-346" fmla="*/ 303904 h 599179"/>
              <a:gd name="connsiteX6-347" fmla="*/ 295275 w 295275"/>
              <a:gd name="connsiteY6-348" fmla="*/ 599179 h 599179"/>
              <a:gd name="connsiteX7-349" fmla="*/ 0 w 295275"/>
              <a:gd name="connsiteY7-350" fmla="*/ 599179 h 599179"/>
              <a:gd name="connsiteX8-351" fmla="*/ 0 w 295275"/>
              <a:gd name="connsiteY8-352" fmla="*/ 303904 h 599179"/>
              <a:gd name="connsiteX9-353" fmla="*/ 207995 w 295275"/>
              <a:gd name="connsiteY9-354" fmla="*/ 0 h 599179"/>
              <a:gd name="connsiteX0-355" fmla="*/ 207995 w 295275"/>
              <a:gd name="connsiteY0-356" fmla="*/ 0 h 599179"/>
              <a:gd name="connsiteX1-357" fmla="*/ 218480 w 295275"/>
              <a:gd name="connsiteY1-358" fmla="*/ 17025 h 599179"/>
              <a:gd name="connsiteX2-359" fmla="*/ 263922 w 295275"/>
              <a:gd name="connsiteY2-360" fmla="*/ 59952 h 599179"/>
              <a:gd name="connsiteX3-361" fmla="*/ 275967 w 295275"/>
              <a:gd name="connsiteY3-362" fmla="*/ 66705 h 599179"/>
              <a:gd name="connsiteX4-363" fmla="*/ 152376 w 295275"/>
              <a:gd name="connsiteY4-364" fmla="*/ 303904 h 599179"/>
              <a:gd name="connsiteX5-365" fmla="*/ 295275 w 295275"/>
              <a:gd name="connsiteY5-366" fmla="*/ 303904 h 599179"/>
              <a:gd name="connsiteX6-367" fmla="*/ 295275 w 295275"/>
              <a:gd name="connsiteY6-368" fmla="*/ 599179 h 599179"/>
              <a:gd name="connsiteX7-369" fmla="*/ 0 w 295275"/>
              <a:gd name="connsiteY7-370" fmla="*/ 599179 h 599179"/>
              <a:gd name="connsiteX8-371" fmla="*/ 0 w 295275"/>
              <a:gd name="connsiteY8-372" fmla="*/ 303904 h 599179"/>
              <a:gd name="connsiteX9-373" fmla="*/ 207995 w 295275"/>
              <a:gd name="connsiteY9-374" fmla="*/ 0 h 599179"/>
              <a:gd name="connsiteX0-375" fmla="*/ 207995 w 295275"/>
              <a:gd name="connsiteY0-376" fmla="*/ 0 h 599179"/>
              <a:gd name="connsiteX1-377" fmla="*/ 218480 w 295275"/>
              <a:gd name="connsiteY1-378" fmla="*/ 17025 h 599179"/>
              <a:gd name="connsiteX2-379" fmla="*/ 263922 w 295275"/>
              <a:gd name="connsiteY2-380" fmla="*/ 59952 h 599179"/>
              <a:gd name="connsiteX3-381" fmla="*/ 275967 w 295275"/>
              <a:gd name="connsiteY3-382" fmla="*/ 66705 h 599179"/>
              <a:gd name="connsiteX4-383" fmla="*/ 152376 w 295275"/>
              <a:gd name="connsiteY4-384" fmla="*/ 303904 h 599179"/>
              <a:gd name="connsiteX5-385" fmla="*/ 295275 w 295275"/>
              <a:gd name="connsiteY5-386" fmla="*/ 303904 h 599179"/>
              <a:gd name="connsiteX6-387" fmla="*/ 295275 w 295275"/>
              <a:gd name="connsiteY6-388" fmla="*/ 599179 h 599179"/>
              <a:gd name="connsiteX7-389" fmla="*/ 0 w 295275"/>
              <a:gd name="connsiteY7-390" fmla="*/ 599179 h 599179"/>
              <a:gd name="connsiteX8-391" fmla="*/ 0 w 295275"/>
              <a:gd name="connsiteY8-392" fmla="*/ 303904 h 599179"/>
              <a:gd name="connsiteX9-393" fmla="*/ 207995 w 295275"/>
              <a:gd name="connsiteY9-394" fmla="*/ 0 h 599179"/>
              <a:gd name="connsiteX0-395" fmla="*/ 207995 w 295275"/>
              <a:gd name="connsiteY0-396" fmla="*/ 0 h 599179"/>
              <a:gd name="connsiteX1-397" fmla="*/ 218480 w 295275"/>
              <a:gd name="connsiteY1-398" fmla="*/ 17025 h 599179"/>
              <a:gd name="connsiteX2-399" fmla="*/ 263922 w 295275"/>
              <a:gd name="connsiteY2-400" fmla="*/ 59952 h 599179"/>
              <a:gd name="connsiteX3-401" fmla="*/ 275967 w 295275"/>
              <a:gd name="connsiteY3-402" fmla="*/ 66705 h 599179"/>
              <a:gd name="connsiteX4-403" fmla="*/ 152376 w 295275"/>
              <a:gd name="connsiteY4-404" fmla="*/ 303904 h 599179"/>
              <a:gd name="connsiteX5-405" fmla="*/ 295275 w 295275"/>
              <a:gd name="connsiteY5-406" fmla="*/ 303904 h 599179"/>
              <a:gd name="connsiteX6-407" fmla="*/ 295275 w 295275"/>
              <a:gd name="connsiteY6-408" fmla="*/ 599179 h 599179"/>
              <a:gd name="connsiteX7-409" fmla="*/ 0 w 295275"/>
              <a:gd name="connsiteY7-410" fmla="*/ 599179 h 599179"/>
              <a:gd name="connsiteX8-411" fmla="*/ 0 w 295275"/>
              <a:gd name="connsiteY8-412" fmla="*/ 303904 h 599179"/>
              <a:gd name="connsiteX9-413" fmla="*/ 207995 w 295275"/>
              <a:gd name="connsiteY9-414" fmla="*/ 0 h 599179"/>
              <a:gd name="connsiteX0-415" fmla="*/ 207995 w 295275"/>
              <a:gd name="connsiteY0-416" fmla="*/ 0 h 599179"/>
              <a:gd name="connsiteX1-417" fmla="*/ 218480 w 295275"/>
              <a:gd name="connsiteY1-418" fmla="*/ 17025 h 599179"/>
              <a:gd name="connsiteX2-419" fmla="*/ 263922 w 295275"/>
              <a:gd name="connsiteY2-420" fmla="*/ 59952 h 599179"/>
              <a:gd name="connsiteX3-421" fmla="*/ 275967 w 295275"/>
              <a:gd name="connsiteY3-422" fmla="*/ 66705 h 599179"/>
              <a:gd name="connsiteX4-423" fmla="*/ 152376 w 295275"/>
              <a:gd name="connsiteY4-424" fmla="*/ 303904 h 599179"/>
              <a:gd name="connsiteX5-425" fmla="*/ 295275 w 295275"/>
              <a:gd name="connsiteY5-426" fmla="*/ 303904 h 599179"/>
              <a:gd name="connsiteX6-427" fmla="*/ 295275 w 295275"/>
              <a:gd name="connsiteY6-428" fmla="*/ 599179 h 599179"/>
              <a:gd name="connsiteX7-429" fmla="*/ 0 w 295275"/>
              <a:gd name="connsiteY7-430" fmla="*/ 599179 h 599179"/>
              <a:gd name="connsiteX8-431" fmla="*/ 0 w 295275"/>
              <a:gd name="connsiteY8-432" fmla="*/ 334942 h 599179"/>
              <a:gd name="connsiteX9-433" fmla="*/ 207995 w 295275"/>
              <a:gd name="connsiteY9-434" fmla="*/ 0 h 599179"/>
              <a:gd name="connsiteX0-435" fmla="*/ 207995 w 295275"/>
              <a:gd name="connsiteY0-436" fmla="*/ 0 h 599179"/>
              <a:gd name="connsiteX1-437" fmla="*/ 218480 w 295275"/>
              <a:gd name="connsiteY1-438" fmla="*/ 17025 h 599179"/>
              <a:gd name="connsiteX2-439" fmla="*/ 263922 w 295275"/>
              <a:gd name="connsiteY2-440" fmla="*/ 59952 h 599179"/>
              <a:gd name="connsiteX3-441" fmla="*/ 275967 w 295275"/>
              <a:gd name="connsiteY3-442" fmla="*/ 66705 h 599179"/>
              <a:gd name="connsiteX4-443" fmla="*/ 152376 w 295275"/>
              <a:gd name="connsiteY4-444" fmla="*/ 303904 h 599179"/>
              <a:gd name="connsiteX5-445" fmla="*/ 295275 w 295275"/>
              <a:gd name="connsiteY5-446" fmla="*/ 303904 h 599179"/>
              <a:gd name="connsiteX6-447" fmla="*/ 295275 w 295275"/>
              <a:gd name="connsiteY6-448" fmla="*/ 599179 h 599179"/>
              <a:gd name="connsiteX7-449" fmla="*/ 0 w 295275"/>
              <a:gd name="connsiteY7-450" fmla="*/ 599179 h 599179"/>
              <a:gd name="connsiteX8-451" fmla="*/ 0 w 295275"/>
              <a:gd name="connsiteY8-452" fmla="*/ 334942 h 599179"/>
              <a:gd name="connsiteX9-453" fmla="*/ 207995 w 295275"/>
              <a:gd name="connsiteY9-454" fmla="*/ 0 h 599179"/>
              <a:gd name="connsiteX0-455" fmla="*/ 207995 w 295275"/>
              <a:gd name="connsiteY0-456" fmla="*/ 0 h 599179"/>
              <a:gd name="connsiteX1-457" fmla="*/ 218480 w 295275"/>
              <a:gd name="connsiteY1-458" fmla="*/ 17025 h 599179"/>
              <a:gd name="connsiteX2-459" fmla="*/ 263922 w 295275"/>
              <a:gd name="connsiteY2-460" fmla="*/ 59952 h 599179"/>
              <a:gd name="connsiteX3-461" fmla="*/ 275967 w 295275"/>
              <a:gd name="connsiteY3-462" fmla="*/ 66705 h 599179"/>
              <a:gd name="connsiteX4-463" fmla="*/ 152376 w 295275"/>
              <a:gd name="connsiteY4-464" fmla="*/ 303904 h 599179"/>
              <a:gd name="connsiteX5-465" fmla="*/ 295275 w 295275"/>
              <a:gd name="connsiteY5-466" fmla="*/ 303904 h 599179"/>
              <a:gd name="connsiteX6-467" fmla="*/ 295275 w 295275"/>
              <a:gd name="connsiteY6-468" fmla="*/ 599179 h 599179"/>
              <a:gd name="connsiteX7-469" fmla="*/ 0 w 295275"/>
              <a:gd name="connsiteY7-470" fmla="*/ 599179 h 599179"/>
              <a:gd name="connsiteX8-471" fmla="*/ 0 w 295275"/>
              <a:gd name="connsiteY8-472" fmla="*/ 334942 h 599179"/>
              <a:gd name="connsiteX9-473" fmla="*/ 207995 w 295275"/>
              <a:gd name="connsiteY9-474" fmla="*/ 0 h 59917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295275" h="599179">
                <a:moveTo>
                  <a:pt x="207995" y="0"/>
                </a:moveTo>
                <a:lnTo>
                  <a:pt x="218480" y="17025"/>
                </a:lnTo>
                <a:cubicBezTo>
                  <a:pt x="231034" y="32364"/>
                  <a:pt x="246314" y="46986"/>
                  <a:pt x="263922" y="59952"/>
                </a:cubicBezTo>
                <a:lnTo>
                  <a:pt x="275967" y="66705"/>
                </a:lnTo>
                <a:cubicBezTo>
                  <a:pt x="274744" y="66607"/>
                  <a:pt x="166924" y="148026"/>
                  <a:pt x="152376" y="303904"/>
                </a:cubicBezTo>
                <a:lnTo>
                  <a:pt x="295275" y="303904"/>
                </a:lnTo>
                <a:lnTo>
                  <a:pt x="295275" y="599179"/>
                </a:lnTo>
                <a:lnTo>
                  <a:pt x="0" y="599179"/>
                </a:lnTo>
                <a:lnTo>
                  <a:pt x="0" y="334942"/>
                </a:lnTo>
                <a:cubicBezTo>
                  <a:pt x="10368" y="113589"/>
                  <a:pt x="207637" y="2353"/>
                  <a:pt x="207995" y="0"/>
                </a:cubicBezTo>
                <a:close/>
              </a:path>
            </a:pathLst>
          </a:custGeom>
          <a:noFill/>
          <a:ln w="3810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lnSpc>
                <a:spcPct val="120000"/>
              </a:lnSpc>
            </a:pP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94" name="文本框 93"/>
          <p:cNvSpPr txBox="1"/>
          <p:nvPr>
            <p:custDataLst>
              <p:tags r:id="rId21"/>
            </p:custDataLst>
          </p:nvPr>
        </p:nvSpPr>
        <p:spPr>
          <a:xfrm>
            <a:off x="568325" y="194945"/>
            <a:ext cx="9982200" cy="922020"/>
          </a:xfrm>
          <a:prstGeom prst="rect">
            <a:avLst/>
          </a:prstGeom>
          <a:noFill/>
        </p:spPr>
        <p:txBody>
          <a:bodyPr wrap="square" lIns="90000" tIns="46800" rIns="90000" bIns="46800" rtlCol="0"/>
          <a:lstStyle/>
          <a:p>
            <a:pPr marL="0" indent="0" algn="l">
              <a:lnSpc>
                <a:spcPct val="120000"/>
              </a:lnSpc>
              <a:spcBef>
                <a:spcPts val="300"/>
              </a:spcBef>
              <a:spcAft>
                <a:spcPts val="300"/>
              </a:spcAft>
              <a:buSzTx/>
              <a:buNone/>
            </a:pPr>
            <a:r>
              <a:rPr lang="zh-CN" sz="4800" b="1" spc="300">
                <a:solidFill>
                  <a:schemeClr val="lt1"/>
                </a:solidFill>
                <a:latin typeface="微软雅黑" panose="020B0503020204020204" pitchFamily="34" charset="-122"/>
                <a:ea typeface="微软雅黑" panose="020B0503020204020204" pitchFamily="34" charset="-122"/>
              </a:rPr>
              <a:t>抛出问题</a:t>
            </a:r>
            <a:endParaRPr lang="zh-CN" sz="4800" b="1" spc="300">
              <a:solidFill>
                <a:schemeClr val="lt1"/>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450850" y="2909570"/>
            <a:ext cx="11183620" cy="1899285"/>
          </a:xfrm>
          <a:prstGeom prst="rect">
            <a:avLst/>
          </a:prstGeom>
          <a:noFill/>
        </p:spPr>
        <p:txBody>
          <a:bodyPr wrap="square" lIns="90000" tIns="46800" rIns="90000" bIns="46800" rtlCol="0" anchor="ctr" anchorCtr="0">
            <a:noAutofit/>
          </a:bodyPr>
          <a:lstStyle>
            <a:defPPr>
              <a:defRPr lang="zh-CN"/>
            </a:defPPr>
            <a:lvl1pPr fontAlgn="auto">
              <a:lnSpc>
                <a:spcPct val="130000"/>
              </a:lnSpc>
              <a:spcAft>
                <a:spcPts val="1000"/>
              </a:spcAft>
              <a:defRPr sz="1600" spc="150"/>
            </a:lvl1pPr>
          </a:lstStyle>
          <a:p>
            <a:pPr lvl="0" indent="-355600" algn="l" fontAlgn="ctr">
              <a:lnSpc>
                <a:spcPct val="120000"/>
              </a:lnSpc>
              <a:spcBef>
                <a:spcPts val="1000"/>
              </a:spcBef>
              <a:spcAft>
                <a:spcPct val="0"/>
              </a:spcAft>
              <a:buClr>
                <a:schemeClr val="accent2"/>
              </a:buClr>
              <a:buFont typeface="WPS-Bullets" pitchFamily="2" charset="0"/>
            </a:pPr>
            <a:r>
              <a:rPr lang="zh-CN" sz="2800" b="1">
                <a:latin typeface="微软雅黑" panose="020B0503020204020204" pitchFamily="34" charset="-122"/>
                <a:ea typeface="微软雅黑" panose="020B0503020204020204" pitchFamily="34" charset="-122"/>
                <a:sym typeface="+mn-ea"/>
              </a:rPr>
              <a:t>自然科学论著专业性很强,涉及一些专业知识,行文中常常使用科学术语和概念,在阅读方法上应该采取合适的阅读策略,以更好地理解文章内容,体会其思维和表达方式上的特点。围绕“如何阅读自然科学论著”，完成下列任务。</a:t>
            </a:r>
            <a:endParaRPr lang="zh-CN" sz="2800" b="1">
              <a:solidFill>
                <a:schemeClr val="tx1"/>
              </a:solidFill>
              <a:latin typeface="微软雅黑" panose="020B0503020204020204" pitchFamily="34" charset="-122"/>
              <a:ea typeface="微软雅黑" panose="020B0503020204020204" pitchFamily="34" charset="-122"/>
            </a:endParaRPr>
          </a:p>
          <a:p>
            <a:pPr lvl="0" indent="-355600" algn="l" fontAlgn="ctr">
              <a:lnSpc>
                <a:spcPct val="120000"/>
              </a:lnSpc>
              <a:spcBef>
                <a:spcPts val="1000"/>
              </a:spcBef>
              <a:spcAft>
                <a:spcPct val="0"/>
              </a:spcAft>
              <a:buClr>
                <a:schemeClr val="accent2"/>
              </a:buClr>
              <a:buFont typeface="WPS-Bullets" pitchFamily="2" charset="0"/>
            </a:pPr>
            <a:r>
              <a:rPr lang="zh-CN" sz="2800" b="1">
                <a:solidFill>
                  <a:srgbClr val="FF0000"/>
                </a:solidFill>
                <a:latin typeface="微软雅黑" panose="020B0503020204020204" pitchFamily="34" charset="-122"/>
                <a:ea typeface="微软雅黑" panose="020B0503020204020204" pitchFamily="34" charset="-122"/>
                <a:sym typeface="+mn-ea"/>
              </a:rPr>
              <a:t>2.自然科学论著的语言讲求严密准确,复杂的思路常常用长句子来表述。阅读长句子,要把握句子的基本成分或结构层次,理解句中的重要概念,进而掌握句子所要表达的意思。从《自然选择的证明》等课文中找出一些比较“难懂”的长句子,想想,自己是怎么读懂它们的？</a:t>
            </a:r>
            <a:endParaRPr lang="zh-CN" sz="2800" b="1">
              <a:latin typeface="微软雅黑" panose="020B0503020204020204" pitchFamily="34" charset="-122"/>
              <a:ea typeface="微软雅黑" panose="020B0503020204020204" pitchFamily="34" charset="-122"/>
              <a:sym typeface="+mn-ea"/>
            </a:endParaRPr>
          </a:p>
        </p:txBody>
      </p:sp>
    </p:spTree>
    <p:custDataLst>
      <p:tags r:id="rId22"/>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chemeClr val="bg2"/>
            </a:gs>
            <a:gs pos="100000">
              <a:schemeClr val="tx2"/>
            </a:gs>
          </a:gsLst>
          <a:lin ang="5400000" scaled="0"/>
        </a:gradFill>
        <a:effectLst/>
      </p:bgPr>
    </p:bg>
    <p:spTree>
      <p:nvGrpSpPr>
        <p:cNvPr id="1" name=""/>
        <p:cNvGrpSpPr/>
        <p:nvPr/>
      </p:nvGrpSpPr>
      <p:grpSpPr>
        <a:xfrm>
          <a:off x="0" y="0"/>
          <a:ext cx="0" cy="0"/>
          <a:chOff x="0" y="0"/>
          <a:chExt cx="0" cy="0"/>
        </a:xfrm>
      </p:grpSpPr>
      <p:sp>
        <p:nvSpPr>
          <p:cNvPr id="40" name="矩形 39"/>
          <p:cNvSpPr/>
          <p:nvPr userDrawn="1">
            <p:custDataLst>
              <p:tags r:id="rId1"/>
            </p:custDataLst>
          </p:nvPr>
        </p:nvSpPr>
        <p:spPr>
          <a:xfrm>
            <a:off x="0" y="3048000"/>
            <a:ext cx="12192000" cy="3810000"/>
          </a:xfrm>
          <a:prstGeom prst="rect">
            <a:avLst/>
          </a:prstGeom>
          <a:solidFill>
            <a:schemeClr val="lt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olidFill>
                <a:schemeClr val="lt1"/>
              </a:solidFill>
              <a:latin typeface="微软雅黑" panose="020B0503020204020204" pitchFamily="34" charset="-122"/>
              <a:ea typeface="微软雅黑" panose="020B0503020204020204" pitchFamily="34" charset="-122"/>
              <a:sym typeface="+mn-ea"/>
            </a:endParaRPr>
          </a:p>
        </p:txBody>
      </p:sp>
      <p:sp>
        <p:nvSpPr>
          <p:cNvPr id="39" name="任意多边形: 形状 11"/>
          <p:cNvSpPr/>
          <p:nvPr userDrawn="1">
            <p:custDataLst>
              <p:tags r:id="rId2"/>
            </p:custDataLst>
          </p:nvPr>
        </p:nvSpPr>
        <p:spPr>
          <a:xfrm>
            <a:off x="-3175" y="5850255"/>
            <a:ext cx="12195175" cy="989965"/>
          </a:xfrm>
          <a:custGeom>
            <a:avLst/>
            <a:gdLst>
              <a:gd name="connsiteX0" fmla="*/ 12195098 w 12195098"/>
              <a:gd name="connsiteY0" fmla="*/ 0 h 704379"/>
              <a:gd name="connsiteX1" fmla="*/ 12195098 w 12195098"/>
              <a:gd name="connsiteY1" fmla="*/ 704379 h 704379"/>
              <a:gd name="connsiteX2" fmla="*/ 0 w 12195098"/>
              <a:gd name="connsiteY2" fmla="*/ 704379 h 704379"/>
              <a:gd name="connsiteX3" fmla="*/ 0 w 12195098"/>
              <a:gd name="connsiteY3" fmla="*/ 150650 h 704379"/>
              <a:gd name="connsiteX4" fmla="*/ 61107 w 12195098"/>
              <a:gd name="connsiteY4" fmla="*/ 138632 h 704379"/>
              <a:gd name="connsiteX5" fmla="*/ 1724284 w 12195098"/>
              <a:gd name="connsiteY5" fmla="*/ 20707 h 704379"/>
              <a:gd name="connsiteX6" fmla="*/ 6963034 w 12195098"/>
              <a:gd name="connsiteY6" fmla="*/ 435688 h 704379"/>
              <a:gd name="connsiteX7" fmla="*/ 11886117 w 12195098"/>
              <a:gd name="connsiteY7" fmla="*/ 57969 h 704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5098" h="704379">
                <a:moveTo>
                  <a:pt x="12195098" y="0"/>
                </a:moveTo>
                <a:lnTo>
                  <a:pt x="12195098" y="704379"/>
                </a:lnTo>
                <a:lnTo>
                  <a:pt x="0" y="704379"/>
                </a:lnTo>
                <a:lnTo>
                  <a:pt x="0" y="150650"/>
                </a:lnTo>
                <a:lnTo>
                  <a:pt x="61107" y="138632"/>
                </a:lnTo>
                <a:cubicBezTo>
                  <a:pt x="457137" y="69950"/>
                  <a:pt x="988081" y="23153"/>
                  <a:pt x="1724284" y="20707"/>
                </a:cubicBezTo>
                <a:cubicBezTo>
                  <a:pt x="4080134" y="12877"/>
                  <a:pt x="5194560" y="443518"/>
                  <a:pt x="6963034" y="435688"/>
                </a:cubicBezTo>
                <a:cubicBezTo>
                  <a:pt x="8620979" y="428348"/>
                  <a:pt x="9715238" y="450828"/>
                  <a:pt x="11886117" y="57969"/>
                </a:cubicBezTo>
                <a:close/>
              </a:path>
            </a:pathLst>
          </a:custGeom>
          <a:gradFill>
            <a:gsLst>
              <a:gs pos="0">
                <a:srgbClr val="3C9CF5">
                  <a:alpha val="20000"/>
                </a:srgbClr>
              </a:gs>
              <a:gs pos="100000">
                <a:srgbClr val="074F91">
                  <a:lumMod val="50000"/>
                  <a:alpha val="30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38" name="任意多边形: 形状 12"/>
          <p:cNvSpPr/>
          <p:nvPr userDrawn="1">
            <p:custDataLst>
              <p:tags r:id="rId3"/>
            </p:custDataLst>
          </p:nvPr>
        </p:nvSpPr>
        <p:spPr>
          <a:xfrm flipH="1">
            <a:off x="-3175" y="6094730"/>
            <a:ext cx="12195175" cy="763270"/>
          </a:xfrm>
          <a:custGeom>
            <a:avLst/>
            <a:gdLst>
              <a:gd name="connsiteX0" fmla="*/ 12028135 w 12195098"/>
              <a:gd name="connsiteY0" fmla="*/ 21 h 542958"/>
              <a:gd name="connsiteX1" fmla="*/ 7592061 w 12195098"/>
              <a:gd name="connsiteY1" fmla="*/ 363419 h 542958"/>
              <a:gd name="connsiteX2" fmla="*/ 2781549 w 12195098"/>
              <a:gd name="connsiteY2" fmla="*/ 26018 h 542958"/>
              <a:gd name="connsiteX3" fmla="*/ 501979 w 12195098"/>
              <a:gd name="connsiteY3" fmla="*/ 135033 h 542958"/>
              <a:gd name="connsiteX4" fmla="*/ 0 w 12195098"/>
              <a:gd name="connsiteY4" fmla="*/ 193401 h 542958"/>
              <a:gd name="connsiteX5" fmla="*/ 0 w 12195098"/>
              <a:gd name="connsiteY5" fmla="*/ 542958 h 542958"/>
              <a:gd name="connsiteX6" fmla="*/ 12195098 w 12195098"/>
              <a:gd name="connsiteY6" fmla="*/ 542958 h 542958"/>
              <a:gd name="connsiteX7" fmla="*/ 12195098 w 12195098"/>
              <a:gd name="connsiteY7" fmla="*/ 4876 h 542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5098" h="542958">
                <a:moveTo>
                  <a:pt x="12028135" y="21"/>
                </a:moveTo>
                <a:cubicBezTo>
                  <a:pt x="10982518" y="-3135"/>
                  <a:pt x="9067644" y="360253"/>
                  <a:pt x="7592061" y="363419"/>
                </a:cubicBezTo>
                <a:cubicBezTo>
                  <a:pt x="6018106" y="366796"/>
                  <a:pt x="4259405" y="2301"/>
                  <a:pt x="2781549" y="26018"/>
                </a:cubicBezTo>
                <a:cubicBezTo>
                  <a:pt x="2042621" y="37877"/>
                  <a:pt x="1230424" y="64648"/>
                  <a:pt x="501979" y="135033"/>
                </a:cubicBezTo>
                <a:lnTo>
                  <a:pt x="0" y="193401"/>
                </a:lnTo>
                <a:lnTo>
                  <a:pt x="0" y="542958"/>
                </a:lnTo>
                <a:lnTo>
                  <a:pt x="12195098" y="542958"/>
                </a:lnTo>
                <a:lnTo>
                  <a:pt x="12195098" y="4876"/>
                </a:lnTo>
                <a:close/>
              </a:path>
            </a:pathLst>
          </a:custGeom>
          <a:gradFill>
            <a:gsLst>
              <a:gs pos="0">
                <a:srgbClr val="18C9D9">
                  <a:alpha val="20000"/>
                </a:srgbClr>
              </a:gs>
              <a:gs pos="100000">
                <a:srgbClr val="0C656D">
                  <a:lumMod val="50000"/>
                  <a:alpha val="30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grpSp>
        <p:nvGrpSpPr>
          <p:cNvPr id="27" name="组合 26"/>
          <p:cNvGrpSpPr/>
          <p:nvPr userDrawn="1">
            <p:custDataLst>
              <p:tags r:id="rId4"/>
            </p:custDataLst>
          </p:nvPr>
        </p:nvGrpSpPr>
        <p:grpSpPr>
          <a:xfrm rot="3187065">
            <a:off x="187325" y="135255"/>
            <a:ext cx="591185" cy="497205"/>
            <a:chOff x="1171196" y="4429689"/>
            <a:chExt cx="826046" cy="694689"/>
          </a:xfrm>
        </p:grpSpPr>
        <p:sp>
          <p:nvSpPr>
            <p:cNvPr id="28" name="任意多边形 73"/>
            <p:cNvSpPr/>
            <p:nvPr>
              <p:custDataLst>
                <p:tags r:id="rId5"/>
              </p:custDataLst>
            </p:nvPr>
          </p:nvSpPr>
          <p:spPr bwMode="auto">
            <a:xfrm>
              <a:off x="1171196" y="4952469"/>
              <a:ext cx="57303" cy="89921"/>
            </a:xfrm>
            <a:custGeom>
              <a:avLst/>
              <a:gdLst>
                <a:gd name="T0" fmla="*/ 6 w 43"/>
                <a:gd name="T1" fmla="*/ 6 h 68"/>
                <a:gd name="T2" fmla="*/ 1 w 43"/>
                <a:gd name="T3" fmla="*/ 15 h 68"/>
                <a:gd name="T4" fmla="*/ 16 w 43"/>
                <a:gd name="T5" fmla="*/ 62 h 68"/>
                <a:gd name="T6" fmla="*/ 25 w 43"/>
                <a:gd name="T7" fmla="*/ 67 h 68"/>
                <a:gd name="T8" fmla="*/ 43 w 43"/>
                <a:gd name="T9" fmla="*/ 61 h 68"/>
                <a:gd name="T10" fmla="*/ 23 w 43"/>
                <a:gd name="T11" fmla="*/ 0 h 68"/>
                <a:gd name="T12" fmla="*/ 6 w 43"/>
                <a:gd name="T13" fmla="*/ 6 h 68"/>
              </a:gdLst>
              <a:ahLst/>
              <a:cxnLst>
                <a:cxn ang="0">
                  <a:pos x="T0" y="T1"/>
                </a:cxn>
                <a:cxn ang="0">
                  <a:pos x="T2" y="T3"/>
                </a:cxn>
                <a:cxn ang="0">
                  <a:pos x="T4" y="T5"/>
                </a:cxn>
                <a:cxn ang="0">
                  <a:pos x="T6" y="T7"/>
                </a:cxn>
                <a:cxn ang="0">
                  <a:pos x="T8" y="T9"/>
                </a:cxn>
                <a:cxn ang="0">
                  <a:pos x="T10" y="T11"/>
                </a:cxn>
                <a:cxn ang="0">
                  <a:pos x="T12" y="T13"/>
                </a:cxn>
              </a:cxnLst>
              <a:rect l="0" t="0" r="r" b="b"/>
              <a:pathLst>
                <a:path w="43" h="68">
                  <a:moveTo>
                    <a:pt x="6" y="6"/>
                  </a:moveTo>
                  <a:cubicBezTo>
                    <a:pt x="2" y="7"/>
                    <a:pt x="0" y="11"/>
                    <a:pt x="1" y="15"/>
                  </a:cubicBezTo>
                  <a:cubicBezTo>
                    <a:pt x="16" y="62"/>
                    <a:pt x="16" y="62"/>
                    <a:pt x="16" y="62"/>
                  </a:cubicBezTo>
                  <a:cubicBezTo>
                    <a:pt x="17" y="66"/>
                    <a:pt x="21" y="68"/>
                    <a:pt x="25" y="67"/>
                  </a:cubicBezTo>
                  <a:cubicBezTo>
                    <a:pt x="43" y="61"/>
                    <a:pt x="43" y="61"/>
                    <a:pt x="43" y="61"/>
                  </a:cubicBezTo>
                  <a:cubicBezTo>
                    <a:pt x="23" y="0"/>
                    <a:pt x="23" y="0"/>
                    <a:pt x="23" y="0"/>
                  </a:cubicBezTo>
                  <a:lnTo>
                    <a:pt x="6" y="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solidFill>
                  <a:schemeClr val="dk1"/>
                </a:solidFill>
                <a:latin typeface="微软雅黑" panose="020B0503020204020204" pitchFamily="34" charset="-122"/>
                <a:ea typeface="微软雅黑" panose="020B0503020204020204" pitchFamily="34" charset="-122"/>
              </a:endParaRPr>
            </a:p>
          </p:txBody>
        </p:sp>
        <p:sp>
          <p:nvSpPr>
            <p:cNvPr id="29" name="任意多边形 74"/>
            <p:cNvSpPr/>
            <p:nvPr>
              <p:custDataLst>
                <p:tags r:id="rId6"/>
              </p:custDataLst>
            </p:nvPr>
          </p:nvSpPr>
          <p:spPr bwMode="auto">
            <a:xfrm>
              <a:off x="1202933" y="4776152"/>
              <a:ext cx="288279" cy="313844"/>
            </a:xfrm>
            <a:custGeom>
              <a:avLst/>
              <a:gdLst>
                <a:gd name="T0" fmla="*/ 162 w 217"/>
                <a:gd name="T1" fmla="*/ 0 h 237"/>
                <a:gd name="T2" fmla="*/ 161 w 217"/>
                <a:gd name="T3" fmla="*/ 0 h 237"/>
                <a:gd name="T4" fmla="*/ 2 w 217"/>
                <a:gd name="T5" fmla="*/ 50 h 237"/>
                <a:gd name="T6" fmla="*/ 6 w 217"/>
                <a:gd name="T7" fmla="*/ 131 h 237"/>
                <a:gd name="T8" fmla="*/ 25 w 217"/>
                <a:gd name="T9" fmla="*/ 192 h 237"/>
                <a:gd name="T10" fmla="*/ 51 w 217"/>
                <a:gd name="T11" fmla="*/ 237 h 237"/>
                <a:gd name="T12" fmla="*/ 217 w 217"/>
                <a:gd name="T13" fmla="*/ 172 h 237"/>
                <a:gd name="T14" fmla="*/ 162 w 217"/>
                <a:gd name="T15" fmla="*/ 0 h 2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6" h="236">
                  <a:moveTo>
                    <a:pt x="162" y="0"/>
                  </a:moveTo>
                  <a:cubicBezTo>
                    <a:pt x="161" y="0"/>
                    <a:pt x="161" y="0"/>
                    <a:pt x="161" y="0"/>
                  </a:cubicBezTo>
                  <a:cubicBezTo>
                    <a:pt x="2" y="50"/>
                    <a:pt x="2" y="50"/>
                    <a:pt x="2" y="50"/>
                  </a:cubicBezTo>
                  <a:cubicBezTo>
                    <a:pt x="0" y="82"/>
                    <a:pt x="3" y="111"/>
                    <a:pt x="6" y="131"/>
                  </a:cubicBezTo>
                  <a:cubicBezTo>
                    <a:pt x="25" y="192"/>
                    <a:pt x="25" y="192"/>
                    <a:pt x="25" y="192"/>
                  </a:cubicBezTo>
                  <a:cubicBezTo>
                    <a:pt x="31" y="205"/>
                    <a:pt x="40" y="220"/>
                    <a:pt x="51" y="237"/>
                  </a:cubicBezTo>
                  <a:cubicBezTo>
                    <a:pt x="217" y="172"/>
                    <a:pt x="217" y="172"/>
                    <a:pt x="217" y="172"/>
                  </a:cubicBezTo>
                  <a:lnTo>
                    <a:pt x="162" y="0"/>
                  </a:lnTo>
                  <a:close/>
                </a:path>
              </a:pathLst>
            </a:custGeom>
            <a:solidFill>
              <a:srgbClr val="006E94"/>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45000" lnSpcReduction="20000"/>
            </a:bodyPr>
            <a:lstStyle/>
            <a:p>
              <a:pPr algn="ctr"/>
              <a:endParaRPr>
                <a:solidFill>
                  <a:schemeClr val="dk1"/>
                </a:solidFill>
                <a:latin typeface="微软雅黑" panose="020B0503020204020204" pitchFamily="34" charset="-122"/>
                <a:ea typeface="微软雅黑" panose="020B0503020204020204" pitchFamily="34" charset="-122"/>
              </a:endParaRPr>
            </a:p>
          </p:txBody>
        </p:sp>
        <p:sp>
          <p:nvSpPr>
            <p:cNvPr id="30" name="任意多边形 76"/>
            <p:cNvSpPr/>
            <p:nvPr>
              <p:custDataLst>
                <p:tags r:id="rId7"/>
              </p:custDataLst>
            </p:nvPr>
          </p:nvSpPr>
          <p:spPr bwMode="auto">
            <a:xfrm>
              <a:off x="1417158" y="4599835"/>
              <a:ext cx="389661" cy="405529"/>
            </a:xfrm>
            <a:custGeom>
              <a:avLst/>
              <a:gdLst>
                <a:gd name="T0" fmla="*/ 294 w 294"/>
                <a:gd name="T1" fmla="*/ 258 h 306"/>
                <a:gd name="T2" fmla="*/ 212 w 294"/>
                <a:gd name="T3" fmla="*/ 0 h 306"/>
                <a:gd name="T4" fmla="*/ 0 w 294"/>
                <a:gd name="T5" fmla="*/ 133 h 306"/>
                <a:gd name="T6" fmla="*/ 55 w 294"/>
                <a:gd name="T7" fmla="*/ 306 h 306"/>
                <a:gd name="T8" fmla="*/ 294 w 294"/>
                <a:gd name="T9" fmla="*/ 258 h 306"/>
              </a:gdLst>
              <a:ahLst/>
              <a:cxnLst>
                <a:cxn ang="0">
                  <a:pos x="T0" y="T1"/>
                </a:cxn>
                <a:cxn ang="0">
                  <a:pos x="T2" y="T3"/>
                </a:cxn>
                <a:cxn ang="0">
                  <a:pos x="T4" y="T5"/>
                </a:cxn>
                <a:cxn ang="0">
                  <a:pos x="T6" y="T7"/>
                </a:cxn>
                <a:cxn ang="0">
                  <a:pos x="T8" y="T9"/>
                </a:cxn>
              </a:cxnLst>
              <a:rect l="0" t="0" r="r" b="b"/>
              <a:pathLst>
                <a:path w="294" h="306">
                  <a:moveTo>
                    <a:pt x="294" y="258"/>
                  </a:moveTo>
                  <a:cubicBezTo>
                    <a:pt x="212" y="0"/>
                    <a:pt x="212" y="0"/>
                    <a:pt x="212" y="0"/>
                  </a:cubicBezTo>
                  <a:cubicBezTo>
                    <a:pt x="145" y="78"/>
                    <a:pt x="42" y="119"/>
                    <a:pt x="0" y="133"/>
                  </a:cubicBezTo>
                  <a:cubicBezTo>
                    <a:pt x="55" y="306"/>
                    <a:pt x="55" y="306"/>
                    <a:pt x="55" y="306"/>
                  </a:cubicBezTo>
                  <a:cubicBezTo>
                    <a:pt x="86" y="296"/>
                    <a:pt x="208" y="260"/>
                    <a:pt x="294" y="25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65000" lnSpcReduction="20000"/>
            </a:bodyPr>
            <a:lstStyle/>
            <a:p>
              <a:pPr algn="ctr"/>
              <a:endParaRPr>
                <a:solidFill>
                  <a:schemeClr val="dk1"/>
                </a:solidFill>
                <a:latin typeface="微软雅黑" panose="020B0503020204020204" pitchFamily="34" charset="-122"/>
                <a:ea typeface="微软雅黑" panose="020B0503020204020204" pitchFamily="34" charset="-122"/>
              </a:endParaRPr>
            </a:p>
          </p:txBody>
        </p:sp>
        <p:sp>
          <p:nvSpPr>
            <p:cNvPr id="31" name="任意多边形 77"/>
            <p:cNvSpPr/>
            <p:nvPr>
              <p:custDataLst>
                <p:tags r:id="rId8"/>
              </p:custDataLst>
            </p:nvPr>
          </p:nvSpPr>
          <p:spPr bwMode="auto">
            <a:xfrm>
              <a:off x="1489448" y="4941890"/>
              <a:ext cx="346463" cy="111962"/>
            </a:xfrm>
            <a:custGeom>
              <a:avLst/>
              <a:gdLst>
                <a:gd name="T0" fmla="*/ 0 w 261"/>
                <a:gd name="T1" fmla="*/ 48 h 85"/>
                <a:gd name="T2" fmla="*/ 12 w 261"/>
                <a:gd name="T3" fmla="*/ 85 h 85"/>
                <a:gd name="T4" fmla="*/ 261 w 261"/>
                <a:gd name="T5" fmla="*/ 72 h 85"/>
                <a:gd name="T6" fmla="*/ 239 w 261"/>
                <a:gd name="T7" fmla="*/ 0 h 85"/>
                <a:gd name="T8" fmla="*/ 0 w 261"/>
                <a:gd name="T9" fmla="*/ 48 h 85"/>
              </a:gdLst>
              <a:ahLst/>
              <a:cxnLst>
                <a:cxn ang="0">
                  <a:pos x="T0" y="T1"/>
                </a:cxn>
                <a:cxn ang="0">
                  <a:pos x="T2" y="T3"/>
                </a:cxn>
                <a:cxn ang="0">
                  <a:pos x="T4" y="T5"/>
                </a:cxn>
                <a:cxn ang="0">
                  <a:pos x="T6" y="T7"/>
                </a:cxn>
                <a:cxn ang="0">
                  <a:pos x="T8" y="T9"/>
                </a:cxn>
              </a:cxnLst>
              <a:rect l="0" t="0" r="r" b="b"/>
              <a:pathLst>
                <a:path w="261" h="85">
                  <a:moveTo>
                    <a:pt x="0" y="48"/>
                  </a:moveTo>
                  <a:cubicBezTo>
                    <a:pt x="12" y="85"/>
                    <a:pt x="12" y="85"/>
                    <a:pt x="12" y="85"/>
                  </a:cubicBezTo>
                  <a:cubicBezTo>
                    <a:pt x="54" y="72"/>
                    <a:pt x="162" y="46"/>
                    <a:pt x="261" y="72"/>
                  </a:cubicBezTo>
                  <a:cubicBezTo>
                    <a:pt x="239" y="0"/>
                    <a:pt x="239" y="0"/>
                    <a:pt x="239" y="0"/>
                  </a:cubicBezTo>
                  <a:cubicBezTo>
                    <a:pt x="153" y="2"/>
                    <a:pt x="31" y="38"/>
                    <a:pt x="0" y="48"/>
                  </a:cubicBezTo>
                  <a:close/>
                </a:path>
              </a:pathLst>
            </a:custGeom>
            <a:solidFill>
              <a:srgbClr val="D1D2D4"/>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solidFill>
                  <a:schemeClr val="dk1"/>
                </a:solidFill>
                <a:latin typeface="微软雅黑" panose="020B0503020204020204" pitchFamily="34" charset="-122"/>
                <a:ea typeface="微软雅黑" panose="020B0503020204020204" pitchFamily="34" charset="-122"/>
              </a:endParaRPr>
            </a:p>
          </p:txBody>
        </p:sp>
        <p:sp>
          <p:nvSpPr>
            <p:cNvPr id="32" name="任意多边形 78"/>
            <p:cNvSpPr/>
            <p:nvPr>
              <p:custDataLst>
                <p:tags r:id="rId9"/>
              </p:custDataLst>
            </p:nvPr>
          </p:nvSpPr>
          <p:spPr bwMode="auto">
            <a:xfrm>
              <a:off x="1854425" y="4679178"/>
              <a:ext cx="84632" cy="186015"/>
            </a:xfrm>
            <a:custGeom>
              <a:avLst/>
              <a:gdLst>
                <a:gd name="T0" fmla="*/ 39 w 64"/>
                <a:gd name="T1" fmla="*/ 15 h 140"/>
                <a:gd name="T2" fmla="*/ 0 w 64"/>
                <a:gd name="T3" fmla="*/ 0 h 140"/>
                <a:gd name="T4" fmla="*/ 44 w 64"/>
                <a:gd name="T5" fmla="*/ 140 h 140"/>
                <a:gd name="T6" fmla="*/ 39 w 64"/>
                <a:gd name="T7" fmla="*/ 15 h 140"/>
              </a:gdLst>
              <a:ahLst/>
              <a:cxnLst>
                <a:cxn ang="0">
                  <a:pos x="T0" y="T1"/>
                </a:cxn>
                <a:cxn ang="0">
                  <a:pos x="T2" y="T3"/>
                </a:cxn>
                <a:cxn ang="0">
                  <a:pos x="T4" y="T5"/>
                </a:cxn>
                <a:cxn ang="0">
                  <a:pos x="T6" y="T7"/>
                </a:cxn>
              </a:cxnLst>
              <a:rect l="0" t="0" r="r" b="b"/>
              <a:pathLst>
                <a:path w="64" h="140">
                  <a:moveTo>
                    <a:pt x="39" y="15"/>
                  </a:moveTo>
                  <a:cubicBezTo>
                    <a:pt x="28" y="7"/>
                    <a:pt x="14" y="2"/>
                    <a:pt x="0" y="0"/>
                  </a:cubicBezTo>
                  <a:cubicBezTo>
                    <a:pt x="44" y="140"/>
                    <a:pt x="44" y="140"/>
                    <a:pt x="44" y="140"/>
                  </a:cubicBezTo>
                  <a:cubicBezTo>
                    <a:pt x="64" y="95"/>
                    <a:pt x="51" y="46"/>
                    <a:pt x="39" y="15"/>
                  </a:cubicBezTo>
                  <a:close/>
                </a:path>
              </a:pathLst>
            </a:custGeom>
            <a:solidFill>
              <a:srgbClr val="CECFD0"/>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solidFill>
                  <a:schemeClr val="dk1"/>
                </a:solidFill>
                <a:latin typeface="微软雅黑" panose="020B0503020204020204" pitchFamily="34" charset="-122"/>
                <a:ea typeface="微软雅黑" panose="020B0503020204020204" pitchFamily="34" charset="-122"/>
              </a:endParaRPr>
            </a:p>
          </p:txBody>
        </p:sp>
        <p:sp>
          <p:nvSpPr>
            <p:cNvPr id="33" name="任意多边形 79"/>
            <p:cNvSpPr/>
            <p:nvPr>
              <p:custDataLst>
                <p:tags r:id="rId10"/>
              </p:custDataLst>
            </p:nvPr>
          </p:nvSpPr>
          <p:spPr bwMode="auto">
            <a:xfrm>
              <a:off x="1905556" y="4699454"/>
              <a:ext cx="56422" cy="171909"/>
            </a:xfrm>
            <a:custGeom>
              <a:avLst/>
              <a:gdLst>
                <a:gd name="T0" fmla="*/ 32 w 42"/>
                <a:gd name="T1" fmla="*/ 43 h 130"/>
                <a:gd name="T2" fmla="*/ 0 w 42"/>
                <a:gd name="T3" fmla="*/ 0 h 130"/>
                <a:gd name="T4" fmla="*/ 5 w 42"/>
                <a:gd name="T5" fmla="*/ 125 h 130"/>
                <a:gd name="T6" fmla="*/ 7 w 42"/>
                <a:gd name="T7" fmla="*/ 130 h 130"/>
                <a:gd name="T8" fmla="*/ 32 w 42"/>
                <a:gd name="T9" fmla="*/ 43 h 130"/>
              </a:gdLst>
              <a:ahLst/>
              <a:cxnLst>
                <a:cxn ang="0">
                  <a:pos x="T0" y="T1"/>
                </a:cxn>
                <a:cxn ang="0">
                  <a:pos x="T2" y="T3"/>
                </a:cxn>
                <a:cxn ang="0">
                  <a:pos x="T4" y="T5"/>
                </a:cxn>
                <a:cxn ang="0">
                  <a:pos x="T6" y="T7"/>
                </a:cxn>
                <a:cxn ang="0">
                  <a:pos x="T8" y="T9"/>
                </a:cxn>
              </a:cxnLst>
              <a:rect l="0" t="0" r="r" b="b"/>
              <a:pathLst>
                <a:path w="42" h="130">
                  <a:moveTo>
                    <a:pt x="32" y="43"/>
                  </a:moveTo>
                  <a:cubicBezTo>
                    <a:pt x="26" y="25"/>
                    <a:pt x="15" y="10"/>
                    <a:pt x="0" y="0"/>
                  </a:cubicBezTo>
                  <a:cubicBezTo>
                    <a:pt x="12" y="31"/>
                    <a:pt x="25" y="80"/>
                    <a:pt x="5" y="125"/>
                  </a:cubicBezTo>
                  <a:cubicBezTo>
                    <a:pt x="7" y="130"/>
                    <a:pt x="7" y="130"/>
                    <a:pt x="7" y="130"/>
                  </a:cubicBezTo>
                  <a:cubicBezTo>
                    <a:pt x="31" y="109"/>
                    <a:pt x="42" y="75"/>
                    <a:pt x="32" y="4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solidFill>
                  <a:schemeClr val="dk1"/>
                </a:solidFill>
                <a:latin typeface="微软雅黑" panose="020B0503020204020204" pitchFamily="34" charset="-122"/>
                <a:ea typeface="微软雅黑" panose="020B0503020204020204" pitchFamily="34" charset="-122"/>
              </a:endParaRPr>
            </a:p>
          </p:txBody>
        </p:sp>
        <p:sp>
          <p:nvSpPr>
            <p:cNvPr id="34" name="任意多边形 80"/>
            <p:cNvSpPr/>
            <p:nvPr>
              <p:custDataLst>
                <p:tags r:id="rId11"/>
              </p:custDataLst>
            </p:nvPr>
          </p:nvSpPr>
          <p:spPr bwMode="auto">
            <a:xfrm>
              <a:off x="1699265" y="4429689"/>
              <a:ext cx="226567" cy="470767"/>
            </a:xfrm>
            <a:custGeom>
              <a:avLst/>
              <a:gdLst>
                <a:gd name="T0" fmla="*/ 165 w 171"/>
                <a:gd name="T1" fmla="*/ 335 h 356"/>
                <a:gd name="T2" fmla="*/ 119 w 171"/>
                <a:gd name="T3" fmla="*/ 190 h 356"/>
                <a:gd name="T4" fmla="*/ 71 w 171"/>
                <a:gd name="T5" fmla="*/ 38 h 356"/>
                <a:gd name="T6" fmla="*/ 22 w 171"/>
                <a:gd name="T7" fmla="*/ 27 h 356"/>
                <a:gd name="T8" fmla="*/ 0 w 171"/>
                <a:gd name="T9" fmla="*/ 88 h 356"/>
                <a:gd name="T10" fmla="*/ 83 w 171"/>
                <a:gd name="T11" fmla="*/ 353 h 356"/>
                <a:gd name="T12" fmla="*/ 171 w 171"/>
                <a:gd name="T13" fmla="*/ 356 h 356"/>
                <a:gd name="T14" fmla="*/ 165 w 171"/>
                <a:gd name="T15" fmla="*/ 335 h 3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1" h="356">
                  <a:moveTo>
                    <a:pt x="165" y="335"/>
                  </a:moveTo>
                  <a:cubicBezTo>
                    <a:pt x="119" y="190"/>
                    <a:pt x="119" y="190"/>
                    <a:pt x="119" y="190"/>
                  </a:cubicBezTo>
                  <a:cubicBezTo>
                    <a:pt x="71" y="38"/>
                    <a:pt x="71" y="38"/>
                    <a:pt x="71" y="38"/>
                  </a:cubicBezTo>
                  <a:cubicBezTo>
                    <a:pt x="59" y="0"/>
                    <a:pt x="22" y="27"/>
                    <a:pt x="22" y="27"/>
                  </a:cubicBezTo>
                  <a:cubicBezTo>
                    <a:pt x="17" y="49"/>
                    <a:pt x="10" y="69"/>
                    <a:pt x="0" y="88"/>
                  </a:cubicBezTo>
                  <a:cubicBezTo>
                    <a:pt x="83" y="353"/>
                    <a:pt x="83" y="353"/>
                    <a:pt x="83" y="353"/>
                  </a:cubicBezTo>
                  <a:cubicBezTo>
                    <a:pt x="171" y="356"/>
                    <a:pt x="171" y="356"/>
                    <a:pt x="171" y="356"/>
                  </a:cubicBezTo>
                  <a:lnTo>
                    <a:pt x="165" y="33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92500" lnSpcReduction="10000"/>
            </a:bodyPr>
            <a:lstStyle/>
            <a:p>
              <a:pPr algn="ctr"/>
              <a:endParaRPr>
                <a:solidFill>
                  <a:schemeClr val="dk1"/>
                </a:solidFill>
                <a:latin typeface="微软雅黑" panose="020B0503020204020204" pitchFamily="34" charset="-122"/>
                <a:ea typeface="微软雅黑" panose="020B0503020204020204" pitchFamily="34" charset="-122"/>
              </a:endParaRPr>
            </a:p>
          </p:txBody>
        </p:sp>
        <p:sp>
          <p:nvSpPr>
            <p:cNvPr id="35" name="任意多边形 81"/>
            <p:cNvSpPr/>
            <p:nvPr>
              <p:custDataLst>
                <p:tags r:id="rId12"/>
              </p:custDataLst>
            </p:nvPr>
          </p:nvSpPr>
          <p:spPr bwMode="auto">
            <a:xfrm>
              <a:off x="1809464" y="4896929"/>
              <a:ext cx="187778" cy="227449"/>
            </a:xfrm>
            <a:custGeom>
              <a:avLst/>
              <a:gdLst>
                <a:gd name="T0" fmla="*/ 0 w 142"/>
                <a:gd name="T1" fmla="*/ 0 h 172"/>
                <a:gd name="T2" fmla="*/ 43 w 142"/>
                <a:gd name="T3" fmla="*/ 134 h 172"/>
                <a:gd name="T4" fmla="*/ 96 w 142"/>
                <a:gd name="T5" fmla="*/ 171 h 172"/>
                <a:gd name="T6" fmla="*/ 130 w 142"/>
                <a:gd name="T7" fmla="*/ 134 h 172"/>
                <a:gd name="T8" fmla="*/ 88 w 142"/>
                <a:gd name="T9" fmla="*/ 3 h 172"/>
                <a:gd name="T10" fmla="*/ 0 w 142"/>
                <a:gd name="T11" fmla="*/ 0 h 172"/>
              </a:gdLst>
              <a:ahLst/>
              <a:cxnLst>
                <a:cxn ang="0">
                  <a:pos x="T0" y="T1"/>
                </a:cxn>
                <a:cxn ang="0">
                  <a:pos x="T2" y="T3"/>
                </a:cxn>
                <a:cxn ang="0">
                  <a:pos x="T4" y="T5"/>
                </a:cxn>
                <a:cxn ang="0">
                  <a:pos x="T6" y="T7"/>
                </a:cxn>
                <a:cxn ang="0">
                  <a:pos x="T8" y="T9"/>
                </a:cxn>
                <a:cxn ang="0">
                  <a:pos x="T10" y="T11"/>
                </a:cxn>
              </a:cxnLst>
              <a:rect l="0" t="0" r="r" b="b"/>
              <a:pathLst>
                <a:path w="142" h="172">
                  <a:moveTo>
                    <a:pt x="0" y="0"/>
                  </a:moveTo>
                  <a:cubicBezTo>
                    <a:pt x="43" y="134"/>
                    <a:pt x="43" y="134"/>
                    <a:pt x="43" y="134"/>
                  </a:cubicBezTo>
                  <a:cubicBezTo>
                    <a:pt x="62" y="143"/>
                    <a:pt x="80" y="155"/>
                    <a:pt x="96" y="171"/>
                  </a:cubicBezTo>
                  <a:cubicBezTo>
                    <a:pt x="96" y="171"/>
                    <a:pt x="142" y="172"/>
                    <a:pt x="130" y="134"/>
                  </a:cubicBezTo>
                  <a:cubicBezTo>
                    <a:pt x="88" y="3"/>
                    <a:pt x="88" y="3"/>
                    <a:pt x="88" y="3"/>
                  </a:cubicBezTo>
                  <a:lnTo>
                    <a:pt x="0" y="0"/>
                  </a:lnTo>
                  <a:close/>
                </a:path>
              </a:pathLst>
            </a:custGeom>
            <a:solidFill>
              <a:srgbClr val="E6E7E8"/>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solidFill>
                  <a:schemeClr val="dk1"/>
                </a:solidFill>
                <a:latin typeface="微软雅黑" panose="020B0503020204020204" pitchFamily="34" charset="-122"/>
                <a:ea typeface="微软雅黑" panose="020B0503020204020204" pitchFamily="34" charset="-122"/>
              </a:endParaRPr>
            </a:p>
          </p:txBody>
        </p:sp>
        <p:sp>
          <p:nvSpPr>
            <p:cNvPr id="36" name="任意多边形 82"/>
            <p:cNvSpPr/>
            <p:nvPr>
              <p:custDataLst>
                <p:tags r:id="rId13"/>
              </p:custDataLst>
            </p:nvPr>
          </p:nvSpPr>
          <p:spPr bwMode="auto">
            <a:xfrm>
              <a:off x="1691331" y="4567216"/>
              <a:ext cx="129594" cy="362332"/>
            </a:xfrm>
            <a:custGeom>
              <a:avLst/>
              <a:gdLst>
                <a:gd name="T0" fmla="*/ 11 w 98"/>
                <a:gd name="T1" fmla="*/ 0 h 274"/>
                <a:gd name="T2" fmla="*/ 0 w 98"/>
                <a:gd name="T3" fmla="*/ 16 h 274"/>
                <a:gd name="T4" fmla="*/ 81 w 98"/>
                <a:gd name="T5" fmla="*/ 273 h 274"/>
                <a:gd name="T6" fmla="*/ 98 w 98"/>
                <a:gd name="T7" fmla="*/ 274 h 274"/>
                <a:gd name="T8" fmla="*/ 11 w 98"/>
                <a:gd name="T9" fmla="*/ 0 h 274"/>
              </a:gdLst>
              <a:ahLst/>
              <a:cxnLst>
                <a:cxn ang="0">
                  <a:pos x="T0" y="T1"/>
                </a:cxn>
                <a:cxn ang="0">
                  <a:pos x="T2" y="T3"/>
                </a:cxn>
                <a:cxn ang="0">
                  <a:pos x="T4" y="T5"/>
                </a:cxn>
                <a:cxn ang="0">
                  <a:pos x="T6" y="T7"/>
                </a:cxn>
                <a:cxn ang="0">
                  <a:pos x="T8" y="T9"/>
                </a:cxn>
              </a:cxnLst>
              <a:rect l="0" t="0" r="r" b="b"/>
              <a:pathLst>
                <a:path w="98" h="274">
                  <a:moveTo>
                    <a:pt x="11" y="0"/>
                  </a:moveTo>
                  <a:cubicBezTo>
                    <a:pt x="8" y="6"/>
                    <a:pt x="4" y="11"/>
                    <a:pt x="0" y="16"/>
                  </a:cubicBezTo>
                  <a:cubicBezTo>
                    <a:pt x="81" y="273"/>
                    <a:pt x="81" y="273"/>
                    <a:pt x="81" y="273"/>
                  </a:cubicBezTo>
                  <a:cubicBezTo>
                    <a:pt x="98" y="274"/>
                    <a:pt x="98" y="274"/>
                    <a:pt x="98" y="274"/>
                  </a:cubicBezTo>
                  <a:lnTo>
                    <a:pt x="11" y="0"/>
                  </a:lnTo>
                  <a:close/>
                </a:path>
              </a:pathLst>
            </a:custGeom>
            <a:solidFill>
              <a:srgbClr val="006E94"/>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70000" lnSpcReduction="20000"/>
            </a:bodyPr>
            <a:lstStyle/>
            <a:p>
              <a:pPr algn="ctr"/>
              <a:endParaRPr>
                <a:solidFill>
                  <a:schemeClr val="dk1"/>
                </a:solidFill>
                <a:latin typeface="微软雅黑" panose="020B0503020204020204" pitchFamily="34" charset="-122"/>
                <a:ea typeface="微软雅黑" panose="020B0503020204020204" pitchFamily="34" charset="-122"/>
              </a:endParaRPr>
            </a:p>
          </p:txBody>
        </p:sp>
        <p:sp>
          <p:nvSpPr>
            <p:cNvPr id="37" name="任意多边形 83"/>
            <p:cNvSpPr/>
            <p:nvPr>
              <p:custDataLst>
                <p:tags r:id="rId14"/>
              </p:custDataLst>
            </p:nvPr>
          </p:nvSpPr>
          <p:spPr bwMode="auto">
            <a:xfrm>
              <a:off x="1798885" y="4928666"/>
              <a:ext cx="61711" cy="125185"/>
            </a:xfrm>
            <a:custGeom>
              <a:avLst/>
              <a:gdLst>
                <a:gd name="T0" fmla="*/ 0 w 47"/>
                <a:gd name="T1" fmla="*/ 0 h 95"/>
                <a:gd name="T2" fmla="*/ 28 w 47"/>
                <a:gd name="T3" fmla="*/ 89 h 95"/>
                <a:gd name="T4" fmla="*/ 47 w 47"/>
                <a:gd name="T5" fmla="*/ 95 h 95"/>
                <a:gd name="T6" fmla="*/ 17 w 47"/>
                <a:gd name="T7" fmla="*/ 1 h 95"/>
                <a:gd name="T8" fmla="*/ 0 w 47"/>
                <a:gd name="T9" fmla="*/ 0 h 95"/>
              </a:gdLst>
              <a:ahLst/>
              <a:cxnLst>
                <a:cxn ang="0">
                  <a:pos x="T0" y="T1"/>
                </a:cxn>
                <a:cxn ang="0">
                  <a:pos x="T2" y="T3"/>
                </a:cxn>
                <a:cxn ang="0">
                  <a:pos x="T4" y="T5"/>
                </a:cxn>
                <a:cxn ang="0">
                  <a:pos x="T6" y="T7"/>
                </a:cxn>
                <a:cxn ang="0">
                  <a:pos x="T8" y="T9"/>
                </a:cxn>
              </a:cxnLst>
              <a:rect l="0" t="0" r="r" b="b"/>
              <a:pathLst>
                <a:path w="47" h="95">
                  <a:moveTo>
                    <a:pt x="0" y="0"/>
                  </a:moveTo>
                  <a:cubicBezTo>
                    <a:pt x="28" y="89"/>
                    <a:pt x="28" y="89"/>
                    <a:pt x="28" y="89"/>
                  </a:cubicBezTo>
                  <a:cubicBezTo>
                    <a:pt x="34" y="91"/>
                    <a:pt x="41" y="93"/>
                    <a:pt x="47" y="95"/>
                  </a:cubicBezTo>
                  <a:cubicBezTo>
                    <a:pt x="17" y="1"/>
                    <a:pt x="17" y="1"/>
                    <a:pt x="17" y="1"/>
                  </a:cubicBezTo>
                  <a:lnTo>
                    <a:pt x="0" y="0"/>
                  </a:lnTo>
                  <a:close/>
                </a:path>
              </a:pathLst>
            </a:custGeom>
            <a:solidFill>
              <a:srgbClr val="005473"/>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solidFill>
                  <a:schemeClr val="dk1"/>
                </a:solidFill>
                <a:latin typeface="微软雅黑" panose="020B0503020204020204" pitchFamily="34" charset="-122"/>
                <a:ea typeface="微软雅黑" panose="020B0503020204020204" pitchFamily="34" charset="-122"/>
              </a:endParaRPr>
            </a:p>
          </p:txBody>
        </p:sp>
      </p:grpSp>
      <p:sp>
        <p:nvSpPr>
          <p:cNvPr id="23" name="矩形 4"/>
          <p:cNvSpPr/>
          <p:nvPr>
            <p:custDataLst>
              <p:tags r:id="rId15"/>
            </p:custDataLst>
          </p:nvPr>
        </p:nvSpPr>
        <p:spPr>
          <a:xfrm>
            <a:off x="283845" y="1371600"/>
            <a:ext cx="11538585" cy="5177790"/>
          </a:xfrm>
          <a:prstGeom prst="rect">
            <a:avLst/>
          </a:prstGeom>
          <a:solidFill>
            <a:schemeClr val="lt1"/>
          </a:solidFill>
          <a:ln>
            <a:noFill/>
          </a:ln>
          <a:effectLst>
            <a:outerShdw blurRad="127000" dist="38100" dir="5400000" algn="t" rotWithShape="0">
              <a:schemeClr val="dk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spcBef>
                <a:spcPct val="0"/>
              </a:spcBef>
              <a:spcAft>
                <a:spcPct val="0"/>
              </a:spcAft>
              <a:buClrTx/>
              <a:buSzTx/>
              <a:buFontTx/>
            </a:pPr>
            <a:r>
              <a:rPr kumimoji="1" lang="zh-CN" altLang="en-US" sz="1600" b="1" noProof="0">
                <a:ln>
                  <a:noFill/>
                </a:ln>
                <a:solidFill>
                  <a:prstClr val="white"/>
                </a:solidFill>
                <a:effectLst/>
                <a:uLnTx/>
                <a:uFillTx/>
                <a:latin typeface="微软雅黑" panose="020B0503020204020204" pitchFamily="34" charset="-122"/>
                <a:ea typeface="微软雅黑" panose="020B0503020204020204" pitchFamily="34" charset="-122"/>
                <a:sym typeface="+mn-ea"/>
              </a:rPr>
              <a:t>2</a:t>
            </a:r>
            <a:endParaRPr kumimoji="1" lang="zh-CN" altLang="en-US" sz="1600" b="1" noProof="0">
              <a:ln>
                <a:noFill/>
              </a:ln>
              <a:solidFill>
                <a:prstClr val="white"/>
              </a:solidFill>
              <a:effectLst/>
              <a:uLnTx/>
              <a:uFillTx/>
              <a:latin typeface="微软雅黑" panose="020B0503020204020204" pitchFamily="34" charset="-122"/>
              <a:ea typeface="微软雅黑" panose="020B0503020204020204" pitchFamily="34" charset="-122"/>
              <a:sym typeface="+mn-ea"/>
            </a:endParaRPr>
          </a:p>
        </p:txBody>
      </p:sp>
      <p:sp>
        <p:nvSpPr>
          <p:cNvPr id="24" name="文本框 23"/>
          <p:cNvSpPr txBox="1"/>
          <p:nvPr>
            <p:custDataLst>
              <p:tags r:id="rId16"/>
            </p:custDataLst>
          </p:nvPr>
        </p:nvSpPr>
        <p:spPr>
          <a:xfrm>
            <a:off x="609605" y="609605"/>
            <a:ext cx="10972889" cy="762000"/>
          </a:xfrm>
          <a:prstGeom prst="rect">
            <a:avLst/>
          </a:prstGeom>
          <a:noFill/>
        </p:spPr>
        <p:txBody>
          <a:bodyPr wrap="square" rtlCol="0" anchor="b">
            <a:noAutofit/>
          </a:bodyPr>
          <a:lstStyle/>
          <a:p>
            <a:pPr marL="0" indent="0" algn="l">
              <a:lnSpc>
                <a:spcPct val="100000"/>
              </a:lnSpc>
              <a:spcBef>
                <a:spcPct val="0"/>
              </a:spcBef>
              <a:spcAft>
                <a:spcPct val="0"/>
              </a:spcAft>
              <a:buSzTx/>
              <a:buNone/>
            </a:pPr>
            <a:r>
              <a:rPr lang="zh-CN" sz="4400" b="1" spc="300">
                <a:solidFill>
                  <a:schemeClr val="lt1"/>
                </a:solidFill>
                <a:latin typeface="微软雅黑" panose="020B0503020204020204" pitchFamily="34" charset="-122"/>
                <a:ea typeface="微软雅黑" panose="020B0503020204020204" pitchFamily="34" charset="-122"/>
              </a:rPr>
              <a:t>思路点拨</a:t>
            </a:r>
            <a:endParaRPr lang="zh-CN" sz="4400" b="1" spc="300">
              <a:solidFill>
                <a:schemeClr val="lt1"/>
              </a:solidFill>
              <a:latin typeface="微软雅黑" panose="020B0503020204020204" pitchFamily="34" charset="-122"/>
              <a:ea typeface="微软雅黑" panose="020B0503020204020204" pitchFamily="34" charset="-122"/>
            </a:endParaRPr>
          </a:p>
        </p:txBody>
      </p:sp>
      <p:sp>
        <p:nvSpPr>
          <p:cNvPr id="5" name="文本框 4"/>
          <p:cNvSpPr txBox="1"/>
          <p:nvPr/>
        </p:nvSpPr>
        <p:spPr>
          <a:xfrm>
            <a:off x="416560" y="1649095"/>
            <a:ext cx="11161395" cy="4789170"/>
          </a:xfrm>
          <a:prstGeom prst="rect">
            <a:avLst/>
          </a:prstGeom>
          <a:noFill/>
          <a:ln w="3175">
            <a:noFill/>
            <a:prstDash val="dash"/>
          </a:ln>
        </p:spPr>
        <p:txBody>
          <a:bodyPr wrap="square" lIns="91440" tIns="0" rIns="91440" bIns="45720" rtlCol="0" anchor="t" anchorCtr="0">
            <a:noAutofit/>
          </a:bodyPr>
          <a:lstStyle>
            <a:lvl1pPr algn="l" defTabSz="913765" rtl="0" eaLnBrk="1" latinLnBrk="0" hangingPunct="1">
              <a:lnSpc>
                <a:spcPct val="90000"/>
              </a:lnSpc>
              <a:spcBef>
                <a:spcPct val="0"/>
              </a:spcBef>
              <a:buNone/>
              <a:defRPr lang="en-US" sz="2745" b="0" kern="1200" cap="none" spc="-49" baseline="0" smtClean="0">
                <a:ln w="3175">
                  <a:noFill/>
                </a:ln>
                <a:solidFill>
                  <a:schemeClr val="tx1"/>
                </a:solidFill>
                <a:effectLst/>
                <a:latin typeface="+mj-lt"/>
                <a:ea typeface="+mn-ea"/>
                <a:cs typeface="Segoe UI" panose="020B0502040204020203" pitchFamily="34" charset="0"/>
              </a:defRPr>
            </a:lvl1pPr>
          </a:lstStyle>
          <a:p>
            <a:pPr marL="285750" lvl="0" indent="-285750" algn="l" fontAlgn="ctr">
              <a:lnSpc>
                <a:spcPct val="130000"/>
              </a:lnSpc>
              <a:spcBef>
                <a:spcPts val="1000"/>
              </a:spcBef>
              <a:spcAft>
                <a:spcPct val="0"/>
              </a:spcAft>
              <a:buFont typeface="Wingdings" panose="05000000000000000000" charset="0"/>
              <a:buChar char="l"/>
            </a:pPr>
            <a:r>
              <a:rPr lang="zh-CN" sz="2800" b="1" spc="100">
                <a:ln w="3175">
                  <a:noFill/>
                  <a:prstDash val="dash"/>
                </a:ln>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自然科学论著阅读方法提示：</a:t>
            </a:r>
            <a:endParaRPr lang="zh-CN" sz="2800" b="1" spc="100">
              <a:ln w="3175">
                <a:noFill/>
                <a:prstDash val="dash"/>
              </a:ln>
              <a:solidFill>
                <a:srgbClr val="FF0000"/>
              </a:solidFill>
              <a:latin typeface="微软雅黑" panose="020B0503020204020204" pitchFamily="34" charset="-122"/>
              <a:ea typeface="微软雅黑" panose="020B0503020204020204" pitchFamily="34" charset="-122"/>
              <a:cs typeface="微软雅黑" panose="020B0503020204020204" pitchFamily="34" charset="-122"/>
            </a:endParaRPr>
          </a:p>
          <a:p>
            <a:pPr marL="285750" lvl="0" indent="-285750" algn="l" fontAlgn="ctr">
              <a:lnSpc>
                <a:spcPct val="130000"/>
              </a:lnSpc>
              <a:spcBef>
                <a:spcPts val="1000"/>
              </a:spcBef>
              <a:spcAft>
                <a:spcPct val="0"/>
              </a:spcAft>
              <a:buFont typeface="Wingdings" panose="05000000000000000000" charset="0"/>
              <a:buChar char="l"/>
            </a:pPr>
            <a:r>
              <a:rPr lang="zh-CN" sz="2400" b="1" spc="100">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①通读文本,整体感知。先整体上了解文章在谈什么,粗略了解文章的基本框架和主要内容。</a:t>
            </a:r>
            <a:endParaRPr lang="zh-CN" sz="2400" b="1" spc="100">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marL="285750" lvl="0" indent="-285750" algn="l" fontAlgn="ctr">
              <a:lnSpc>
                <a:spcPct val="130000"/>
              </a:lnSpc>
              <a:spcBef>
                <a:spcPts val="1000"/>
              </a:spcBef>
              <a:spcAft>
                <a:spcPct val="0"/>
              </a:spcAft>
              <a:buFont typeface="Wingdings" panose="05000000000000000000" charset="0"/>
              <a:buChar char="l"/>
            </a:pPr>
            <a:r>
              <a:rPr lang="zh-CN" sz="2400" b="1" spc="100">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②研读文本,理清结构。自然科学论著一般具有较强的逻辑性,其结构层次也因而较为明显。作者先谈什么,后谈什么,思路是十分清晰的。可采用问题引导方式快速梳理文本结构层次。</a:t>
            </a:r>
            <a:endParaRPr lang="zh-CN" sz="2400" b="1" spc="100">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marL="285750" lvl="0" indent="-285750" algn="l" fontAlgn="ctr">
              <a:lnSpc>
                <a:spcPct val="130000"/>
              </a:lnSpc>
              <a:spcBef>
                <a:spcPts val="1000"/>
              </a:spcBef>
              <a:spcAft>
                <a:spcPct val="0"/>
              </a:spcAft>
              <a:buFont typeface="Wingdings" panose="05000000000000000000" charset="0"/>
              <a:buChar char="l"/>
            </a:pPr>
            <a:r>
              <a:rPr lang="zh-CN" sz="2400" b="1" spc="100">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③圈点勾画,化整为零。将文中概念性词语,观点性句子、总结性句子、作者刻意强调的句子等关键性句子,用自己可以识别的线条或符号标识下来。这样,文章核心内容就会凸显出来。</a:t>
            </a:r>
            <a:endParaRPr lang="zh-CN" sz="2800" b="1" spc="100">
              <a:ln w="3175">
                <a:noFill/>
                <a:prstDash val="dash"/>
              </a:ln>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17"/>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circle(in)">
                                      <p:cBhvr>
                                        <p:cTn id="7" dur="2000"/>
                                        <p:tgtEl>
                                          <p:spTgt spid="24"/>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diamond(in)">
                                      <p:cBhvr>
                                        <p:cTn id="12" dur="2000"/>
                                        <p:tgtEl>
                                          <p:spTgt spid="23"/>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3" grpId="0"/>
      <p:bldP spid="5"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chemeClr val="bg2"/>
            </a:gs>
            <a:gs pos="100000">
              <a:schemeClr val="tx2"/>
            </a:gs>
          </a:gsLst>
          <a:lin ang="5400000" scaled="0"/>
        </a:gradFill>
        <a:effectLst/>
      </p:bgPr>
    </p:bg>
    <p:spTree>
      <p:nvGrpSpPr>
        <p:cNvPr id="1" name=""/>
        <p:cNvGrpSpPr/>
        <p:nvPr/>
      </p:nvGrpSpPr>
      <p:grpSpPr>
        <a:xfrm>
          <a:off x="0" y="0"/>
          <a:ext cx="0" cy="0"/>
          <a:chOff x="0" y="0"/>
          <a:chExt cx="0" cy="0"/>
        </a:xfrm>
      </p:grpSpPr>
      <p:sp>
        <p:nvSpPr>
          <p:cNvPr id="40" name="矩形 39"/>
          <p:cNvSpPr/>
          <p:nvPr userDrawn="1">
            <p:custDataLst>
              <p:tags r:id="rId1"/>
            </p:custDataLst>
          </p:nvPr>
        </p:nvSpPr>
        <p:spPr>
          <a:xfrm>
            <a:off x="0" y="3048000"/>
            <a:ext cx="12192000" cy="3810000"/>
          </a:xfrm>
          <a:prstGeom prst="rect">
            <a:avLst/>
          </a:prstGeom>
          <a:solidFill>
            <a:schemeClr val="lt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olidFill>
                <a:schemeClr val="lt1"/>
              </a:solidFill>
              <a:latin typeface="微软雅黑" panose="020B0503020204020204" pitchFamily="34" charset="-122"/>
              <a:ea typeface="微软雅黑" panose="020B0503020204020204" pitchFamily="34" charset="-122"/>
              <a:sym typeface="+mn-ea"/>
            </a:endParaRPr>
          </a:p>
        </p:txBody>
      </p:sp>
      <p:sp>
        <p:nvSpPr>
          <p:cNvPr id="39" name="任意多边形: 形状 11"/>
          <p:cNvSpPr/>
          <p:nvPr userDrawn="1">
            <p:custDataLst>
              <p:tags r:id="rId2"/>
            </p:custDataLst>
          </p:nvPr>
        </p:nvSpPr>
        <p:spPr>
          <a:xfrm>
            <a:off x="-3175" y="5850255"/>
            <a:ext cx="12195175" cy="989965"/>
          </a:xfrm>
          <a:custGeom>
            <a:avLst/>
            <a:gdLst>
              <a:gd name="connsiteX0" fmla="*/ 12195098 w 12195098"/>
              <a:gd name="connsiteY0" fmla="*/ 0 h 704379"/>
              <a:gd name="connsiteX1" fmla="*/ 12195098 w 12195098"/>
              <a:gd name="connsiteY1" fmla="*/ 704379 h 704379"/>
              <a:gd name="connsiteX2" fmla="*/ 0 w 12195098"/>
              <a:gd name="connsiteY2" fmla="*/ 704379 h 704379"/>
              <a:gd name="connsiteX3" fmla="*/ 0 w 12195098"/>
              <a:gd name="connsiteY3" fmla="*/ 150650 h 704379"/>
              <a:gd name="connsiteX4" fmla="*/ 61107 w 12195098"/>
              <a:gd name="connsiteY4" fmla="*/ 138632 h 704379"/>
              <a:gd name="connsiteX5" fmla="*/ 1724284 w 12195098"/>
              <a:gd name="connsiteY5" fmla="*/ 20707 h 704379"/>
              <a:gd name="connsiteX6" fmla="*/ 6963034 w 12195098"/>
              <a:gd name="connsiteY6" fmla="*/ 435688 h 704379"/>
              <a:gd name="connsiteX7" fmla="*/ 11886117 w 12195098"/>
              <a:gd name="connsiteY7" fmla="*/ 57969 h 704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5098" h="704379">
                <a:moveTo>
                  <a:pt x="12195098" y="0"/>
                </a:moveTo>
                <a:lnTo>
                  <a:pt x="12195098" y="704379"/>
                </a:lnTo>
                <a:lnTo>
                  <a:pt x="0" y="704379"/>
                </a:lnTo>
                <a:lnTo>
                  <a:pt x="0" y="150650"/>
                </a:lnTo>
                <a:lnTo>
                  <a:pt x="61107" y="138632"/>
                </a:lnTo>
                <a:cubicBezTo>
                  <a:pt x="457137" y="69950"/>
                  <a:pt x="988081" y="23153"/>
                  <a:pt x="1724284" y="20707"/>
                </a:cubicBezTo>
                <a:cubicBezTo>
                  <a:pt x="4080134" y="12877"/>
                  <a:pt x="5194560" y="443518"/>
                  <a:pt x="6963034" y="435688"/>
                </a:cubicBezTo>
                <a:cubicBezTo>
                  <a:pt x="8620979" y="428348"/>
                  <a:pt x="9715238" y="450828"/>
                  <a:pt x="11886117" y="57969"/>
                </a:cubicBezTo>
                <a:close/>
              </a:path>
            </a:pathLst>
          </a:custGeom>
          <a:gradFill>
            <a:gsLst>
              <a:gs pos="0">
                <a:srgbClr val="3C9CF5">
                  <a:alpha val="20000"/>
                </a:srgbClr>
              </a:gs>
              <a:gs pos="100000">
                <a:srgbClr val="074F91">
                  <a:lumMod val="50000"/>
                  <a:alpha val="30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38" name="任意多边形: 形状 12"/>
          <p:cNvSpPr/>
          <p:nvPr userDrawn="1">
            <p:custDataLst>
              <p:tags r:id="rId3"/>
            </p:custDataLst>
          </p:nvPr>
        </p:nvSpPr>
        <p:spPr>
          <a:xfrm flipH="1">
            <a:off x="-3175" y="6094730"/>
            <a:ext cx="12195175" cy="763270"/>
          </a:xfrm>
          <a:custGeom>
            <a:avLst/>
            <a:gdLst>
              <a:gd name="connsiteX0" fmla="*/ 12028135 w 12195098"/>
              <a:gd name="connsiteY0" fmla="*/ 21 h 542958"/>
              <a:gd name="connsiteX1" fmla="*/ 7592061 w 12195098"/>
              <a:gd name="connsiteY1" fmla="*/ 363419 h 542958"/>
              <a:gd name="connsiteX2" fmla="*/ 2781549 w 12195098"/>
              <a:gd name="connsiteY2" fmla="*/ 26018 h 542958"/>
              <a:gd name="connsiteX3" fmla="*/ 501979 w 12195098"/>
              <a:gd name="connsiteY3" fmla="*/ 135033 h 542958"/>
              <a:gd name="connsiteX4" fmla="*/ 0 w 12195098"/>
              <a:gd name="connsiteY4" fmla="*/ 193401 h 542958"/>
              <a:gd name="connsiteX5" fmla="*/ 0 w 12195098"/>
              <a:gd name="connsiteY5" fmla="*/ 542958 h 542958"/>
              <a:gd name="connsiteX6" fmla="*/ 12195098 w 12195098"/>
              <a:gd name="connsiteY6" fmla="*/ 542958 h 542958"/>
              <a:gd name="connsiteX7" fmla="*/ 12195098 w 12195098"/>
              <a:gd name="connsiteY7" fmla="*/ 4876 h 542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5098" h="542958">
                <a:moveTo>
                  <a:pt x="12028135" y="21"/>
                </a:moveTo>
                <a:cubicBezTo>
                  <a:pt x="10982518" y="-3135"/>
                  <a:pt x="9067644" y="360253"/>
                  <a:pt x="7592061" y="363419"/>
                </a:cubicBezTo>
                <a:cubicBezTo>
                  <a:pt x="6018106" y="366796"/>
                  <a:pt x="4259405" y="2301"/>
                  <a:pt x="2781549" y="26018"/>
                </a:cubicBezTo>
                <a:cubicBezTo>
                  <a:pt x="2042621" y="37877"/>
                  <a:pt x="1230424" y="64648"/>
                  <a:pt x="501979" y="135033"/>
                </a:cubicBezTo>
                <a:lnTo>
                  <a:pt x="0" y="193401"/>
                </a:lnTo>
                <a:lnTo>
                  <a:pt x="0" y="542958"/>
                </a:lnTo>
                <a:lnTo>
                  <a:pt x="12195098" y="542958"/>
                </a:lnTo>
                <a:lnTo>
                  <a:pt x="12195098" y="4876"/>
                </a:lnTo>
                <a:close/>
              </a:path>
            </a:pathLst>
          </a:custGeom>
          <a:gradFill>
            <a:gsLst>
              <a:gs pos="0">
                <a:srgbClr val="18C9D9">
                  <a:alpha val="20000"/>
                </a:srgbClr>
              </a:gs>
              <a:gs pos="100000">
                <a:srgbClr val="0C656D">
                  <a:lumMod val="50000"/>
                  <a:alpha val="30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grpSp>
        <p:nvGrpSpPr>
          <p:cNvPr id="27" name="组合 26"/>
          <p:cNvGrpSpPr/>
          <p:nvPr userDrawn="1">
            <p:custDataLst>
              <p:tags r:id="rId4"/>
            </p:custDataLst>
          </p:nvPr>
        </p:nvGrpSpPr>
        <p:grpSpPr>
          <a:xfrm rot="3187065">
            <a:off x="187325" y="135255"/>
            <a:ext cx="591185" cy="497205"/>
            <a:chOff x="1171196" y="4429689"/>
            <a:chExt cx="826046" cy="694689"/>
          </a:xfrm>
        </p:grpSpPr>
        <p:sp>
          <p:nvSpPr>
            <p:cNvPr id="28" name="任意多边形 73"/>
            <p:cNvSpPr/>
            <p:nvPr>
              <p:custDataLst>
                <p:tags r:id="rId5"/>
              </p:custDataLst>
            </p:nvPr>
          </p:nvSpPr>
          <p:spPr bwMode="auto">
            <a:xfrm>
              <a:off x="1171196" y="4952469"/>
              <a:ext cx="57303" cy="89921"/>
            </a:xfrm>
            <a:custGeom>
              <a:avLst/>
              <a:gdLst>
                <a:gd name="T0" fmla="*/ 6 w 43"/>
                <a:gd name="T1" fmla="*/ 6 h 68"/>
                <a:gd name="T2" fmla="*/ 1 w 43"/>
                <a:gd name="T3" fmla="*/ 15 h 68"/>
                <a:gd name="T4" fmla="*/ 16 w 43"/>
                <a:gd name="T5" fmla="*/ 62 h 68"/>
                <a:gd name="T6" fmla="*/ 25 w 43"/>
                <a:gd name="T7" fmla="*/ 67 h 68"/>
                <a:gd name="T8" fmla="*/ 43 w 43"/>
                <a:gd name="T9" fmla="*/ 61 h 68"/>
                <a:gd name="T10" fmla="*/ 23 w 43"/>
                <a:gd name="T11" fmla="*/ 0 h 68"/>
                <a:gd name="T12" fmla="*/ 6 w 43"/>
                <a:gd name="T13" fmla="*/ 6 h 68"/>
              </a:gdLst>
              <a:ahLst/>
              <a:cxnLst>
                <a:cxn ang="0">
                  <a:pos x="T0" y="T1"/>
                </a:cxn>
                <a:cxn ang="0">
                  <a:pos x="T2" y="T3"/>
                </a:cxn>
                <a:cxn ang="0">
                  <a:pos x="T4" y="T5"/>
                </a:cxn>
                <a:cxn ang="0">
                  <a:pos x="T6" y="T7"/>
                </a:cxn>
                <a:cxn ang="0">
                  <a:pos x="T8" y="T9"/>
                </a:cxn>
                <a:cxn ang="0">
                  <a:pos x="T10" y="T11"/>
                </a:cxn>
                <a:cxn ang="0">
                  <a:pos x="T12" y="T13"/>
                </a:cxn>
              </a:cxnLst>
              <a:rect l="0" t="0" r="r" b="b"/>
              <a:pathLst>
                <a:path w="43" h="68">
                  <a:moveTo>
                    <a:pt x="6" y="6"/>
                  </a:moveTo>
                  <a:cubicBezTo>
                    <a:pt x="2" y="7"/>
                    <a:pt x="0" y="11"/>
                    <a:pt x="1" y="15"/>
                  </a:cubicBezTo>
                  <a:cubicBezTo>
                    <a:pt x="16" y="62"/>
                    <a:pt x="16" y="62"/>
                    <a:pt x="16" y="62"/>
                  </a:cubicBezTo>
                  <a:cubicBezTo>
                    <a:pt x="17" y="66"/>
                    <a:pt x="21" y="68"/>
                    <a:pt x="25" y="67"/>
                  </a:cubicBezTo>
                  <a:cubicBezTo>
                    <a:pt x="43" y="61"/>
                    <a:pt x="43" y="61"/>
                    <a:pt x="43" y="61"/>
                  </a:cubicBezTo>
                  <a:cubicBezTo>
                    <a:pt x="23" y="0"/>
                    <a:pt x="23" y="0"/>
                    <a:pt x="23" y="0"/>
                  </a:cubicBezTo>
                  <a:lnTo>
                    <a:pt x="6" y="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solidFill>
                  <a:schemeClr val="dk1"/>
                </a:solidFill>
                <a:latin typeface="微软雅黑" panose="020B0503020204020204" pitchFamily="34" charset="-122"/>
                <a:ea typeface="微软雅黑" panose="020B0503020204020204" pitchFamily="34" charset="-122"/>
              </a:endParaRPr>
            </a:p>
          </p:txBody>
        </p:sp>
        <p:sp>
          <p:nvSpPr>
            <p:cNvPr id="29" name="任意多边形 74"/>
            <p:cNvSpPr/>
            <p:nvPr>
              <p:custDataLst>
                <p:tags r:id="rId6"/>
              </p:custDataLst>
            </p:nvPr>
          </p:nvSpPr>
          <p:spPr bwMode="auto">
            <a:xfrm>
              <a:off x="1202933" y="4776152"/>
              <a:ext cx="288279" cy="313844"/>
            </a:xfrm>
            <a:custGeom>
              <a:avLst/>
              <a:gdLst>
                <a:gd name="T0" fmla="*/ 162 w 217"/>
                <a:gd name="T1" fmla="*/ 0 h 237"/>
                <a:gd name="T2" fmla="*/ 161 w 217"/>
                <a:gd name="T3" fmla="*/ 0 h 237"/>
                <a:gd name="T4" fmla="*/ 2 w 217"/>
                <a:gd name="T5" fmla="*/ 50 h 237"/>
                <a:gd name="T6" fmla="*/ 6 w 217"/>
                <a:gd name="T7" fmla="*/ 131 h 237"/>
                <a:gd name="T8" fmla="*/ 25 w 217"/>
                <a:gd name="T9" fmla="*/ 192 h 237"/>
                <a:gd name="T10" fmla="*/ 51 w 217"/>
                <a:gd name="T11" fmla="*/ 237 h 237"/>
                <a:gd name="T12" fmla="*/ 217 w 217"/>
                <a:gd name="T13" fmla="*/ 172 h 237"/>
                <a:gd name="T14" fmla="*/ 162 w 217"/>
                <a:gd name="T15" fmla="*/ 0 h 2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6" h="236">
                  <a:moveTo>
                    <a:pt x="162" y="0"/>
                  </a:moveTo>
                  <a:cubicBezTo>
                    <a:pt x="161" y="0"/>
                    <a:pt x="161" y="0"/>
                    <a:pt x="161" y="0"/>
                  </a:cubicBezTo>
                  <a:cubicBezTo>
                    <a:pt x="2" y="50"/>
                    <a:pt x="2" y="50"/>
                    <a:pt x="2" y="50"/>
                  </a:cubicBezTo>
                  <a:cubicBezTo>
                    <a:pt x="0" y="82"/>
                    <a:pt x="3" y="111"/>
                    <a:pt x="6" y="131"/>
                  </a:cubicBezTo>
                  <a:cubicBezTo>
                    <a:pt x="25" y="192"/>
                    <a:pt x="25" y="192"/>
                    <a:pt x="25" y="192"/>
                  </a:cubicBezTo>
                  <a:cubicBezTo>
                    <a:pt x="31" y="205"/>
                    <a:pt x="40" y="220"/>
                    <a:pt x="51" y="237"/>
                  </a:cubicBezTo>
                  <a:cubicBezTo>
                    <a:pt x="217" y="172"/>
                    <a:pt x="217" y="172"/>
                    <a:pt x="217" y="172"/>
                  </a:cubicBezTo>
                  <a:lnTo>
                    <a:pt x="162" y="0"/>
                  </a:lnTo>
                  <a:close/>
                </a:path>
              </a:pathLst>
            </a:custGeom>
            <a:solidFill>
              <a:srgbClr val="006E94"/>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45000" lnSpcReduction="20000"/>
            </a:bodyPr>
            <a:lstStyle/>
            <a:p>
              <a:pPr algn="ctr"/>
              <a:endParaRPr>
                <a:solidFill>
                  <a:schemeClr val="dk1"/>
                </a:solidFill>
                <a:latin typeface="微软雅黑" panose="020B0503020204020204" pitchFamily="34" charset="-122"/>
                <a:ea typeface="微软雅黑" panose="020B0503020204020204" pitchFamily="34" charset="-122"/>
              </a:endParaRPr>
            </a:p>
          </p:txBody>
        </p:sp>
        <p:sp>
          <p:nvSpPr>
            <p:cNvPr id="30" name="任意多边形 76"/>
            <p:cNvSpPr/>
            <p:nvPr>
              <p:custDataLst>
                <p:tags r:id="rId7"/>
              </p:custDataLst>
            </p:nvPr>
          </p:nvSpPr>
          <p:spPr bwMode="auto">
            <a:xfrm>
              <a:off x="1417158" y="4599835"/>
              <a:ext cx="389661" cy="405529"/>
            </a:xfrm>
            <a:custGeom>
              <a:avLst/>
              <a:gdLst>
                <a:gd name="T0" fmla="*/ 294 w 294"/>
                <a:gd name="T1" fmla="*/ 258 h 306"/>
                <a:gd name="T2" fmla="*/ 212 w 294"/>
                <a:gd name="T3" fmla="*/ 0 h 306"/>
                <a:gd name="T4" fmla="*/ 0 w 294"/>
                <a:gd name="T5" fmla="*/ 133 h 306"/>
                <a:gd name="T6" fmla="*/ 55 w 294"/>
                <a:gd name="T7" fmla="*/ 306 h 306"/>
                <a:gd name="T8" fmla="*/ 294 w 294"/>
                <a:gd name="T9" fmla="*/ 258 h 306"/>
              </a:gdLst>
              <a:ahLst/>
              <a:cxnLst>
                <a:cxn ang="0">
                  <a:pos x="T0" y="T1"/>
                </a:cxn>
                <a:cxn ang="0">
                  <a:pos x="T2" y="T3"/>
                </a:cxn>
                <a:cxn ang="0">
                  <a:pos x="T4" y="T5"/>
                </a:cxn>
                <a:cxn ang="0">
                  <a:pos x="T6" y="T7"/>
                </a:cxn>
                <a:cxn ang="0">
                  <a:pos x="T8" y="T9"/>
                </a:cxn>
              </a:cxnLst>
              <a:rect l="0" t="0" r="r" b="b"/>
              <a:pathLst>
                <a:path w="294" h="306">
                  <a:moveTo>
                    <a:pt x="294" y="258"/>
                  </a:moveTo>
                  <a:cubicBezTo>
                    <a:pt x="212" y="0"/>
                    <a:pt x="212" y="0"/>
                    <a:pt x="212" y="0"/>
                  </a:cubicBezTo>
                  <a:cubicBezTo>
                    <a:pt x="145" y="78"/>
                    <a:pt x="42" y="119"/>
                    <a:pt x="0" y="133"/>
                  </a:cubicBezTo>
                  <a:cubicBezTo>
                    <a:pt x="55" y="306"/>
                    <a:pt x="55" y="306"/>
                    <a:pt x="55" y="306"/>
                  </a:cubicBezTo>
                  <a:cubicBezTo>
                    <a:pt x="86" y="296"/>
                    <a:pt x="208" y="260"/>
                    <a:pt x="294" y="25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65000" lnSpcReduction="20000"/>
            </a:bodyPr>
            <a:lstStyle/>
            <a:p>
              <a:pPr algn="ctr"/>
              <a:endParaRPr>
                <a:solidFill>
                  <a:schemeClr val="dk1"/>
                </a:solidFill>
                <a:latin typeface="微软雅黑" panose="020B0503020204020204" pitchFamily="34" charset="-122"/>
                <a:ea typeface="微软雅黑" panose="020B0503020204020204" pitchFamily="34" charset="-122"/>
              </a:endParaRPr>
            </a:p>
          </p:txBody>
        </p:sp>
        <p:sp>
          <p:nvSpPr>
            <p:cNvPr id="31" name="任意多边形 77"/>
            <p:cNvSpPr/>
            <p:nvPr>
              <p:custDataLst>
                <p:tags r:id="rId8"/>
              </p:custDataLst>
            </p:nvPr>
          </p:nvSpPr>
          <p:spPr bwMode="auto">
            <a:xfrm>
              <a:off x="1489448" y="4941890"/>
              <a:ext cx="346463" cy="111962"/>
            </a:xfrm>
            <a:custGeom>
              <a:avLst/>
              <a:gdLst>
                <a:gd name="T0" fmla="*/ 0 w 261"/>
                <a:gd name="T1" fmla="*/ 48 h 85"/>
                <a:gd name="T2" fmla="*/ 12 w 261"/>
                <a:gd name="T3" fmla="*/ 85 h 85"/>
                <a:gd name="T4" fmla="*/ 261 w 261"/>
                <a:gd name="T5" fmla="*/ 72 h 85"/>
                <a:gd name="T6" fmla="*/ 239 w 261"/>
                <a:gd name="T7" fmla="*/ 0 h 85"/>
                <a:gd name="T8" fmla="*/ 0 w 261"/>
                <a:gd name="T9" fmla="*/ 48 h 85"/>
              </a:gdLst>
              <a:ahLst/>
              <a:cxnLst>
                <a:cxn ang="0">
                  <a:pos x="T0" y="T1"/>
                </a:cxn>
                <a:cxn ang="0">
                  <a:pos x="T2" y="T3"/>
                </a:cxn>
                <a:cxn ang="0">
                  <a:pos x="T4" y="T5"/>
                </a:cxn>
                <a:cxn ang="0">
                  <a:pos x="T6" y="T7"/>
                </a:cxn>
                <a:cxn ang="0">
                  <a:pos x="T8" y="T9"/>
                </a:cxn>
              </a:cxnLst>
              <a:rect l="0" t="0" r="r" b="b"/>
              <a:pathLst>
                <a:path w="261" h="85">
                  <a:moveTo>
                    <a:pt x="0" y="48"/>
                  </a:moveTo>
                  <a:cubicBezTo>
                    <a:pt x="12" y="85"/>
                    <a:pt x="12" y="85"/>
                    <a:pt x="12" y="85"/>
                  </a:cubicBezTo>
                  <a:cubicBezTo>
                    <a:pt x="54" y="72"/>
                    <a:pt x="162" y="46"/>
                    <a:pt x="261" y="72"/>
                  </a:cubicBezTo>
                  <a:cubicBezTo>
                    <a:pt x="239" y="0"/>
                    <a:pt x="239" y="0"/>
                    <a:pt x="239" y="0"/>
                  </a:cubicBezTo>
                  <a:cubicBezTo>
                    <a:pt x="153" y="2"/>
                    <a:pt x="31" y="38"/>
                    <a:pt x="0" y="48"/>
                  </a:cubicBezTo>
                  <a:close/>
                </a:path>
              </a:pathLst>
            </a:custGeom>
            <a:solidFill>
              <a:srgbClr val="D1D2D4"/>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solidFill>
                  <a:schemeClr val="dk1"/>
                </a:solidFill>
                <a:latin typeface="微软雅黑" panose="020B0503020204020204" pitchFamily="34" charset="-122"/>
                <a:ea typeface="微软雅黑" panose="020B0503020204020204" pitchFamily="34" charset="-122"/>
              </a:endParaRPr>
            </a:p>
          </p:txBody>
        </p:sp>
        <p:sp>
          <p:nvSpPr>
            <p:cNvPr id="32" name="任意多边形 78"/>
            <p:cNvSpPr/>
            <p:nvPr>
              <p:custDataLst>
                <p:tags r:id="rId9"/>
              </p:custDataLst>
            </p:nvPr>
          </p:nvSpPr>
          <p:spPr bwMode="auto">
            <a:xfrm>
              <a:off x="1854425" y="4679178"/>
              <a:ext cx="84632" cy="186015"/>
            </a:xfrm>
            <a:custGeom>
              <a:avLst/>
              <a:gdLst>
                <a:gd name="T0" fmla="*/ 39 w 64"/>
                <a:gd name="T1" fmla="*/ 15 h 140"/>
                <a:gd name="T2" fmla="*/ 0 w 64"/>
                <a:gd name="T3" fmla="*/ 0 h 140"/>
                <a:gd name="T4" fmla="*/ 44 w 64"/>
                <a:gd name="T5" fmla="*/ 140 h 140"/>
                <a:gd name="T6" fmla="*/ 39 w 64"/>
                <a:gd name="T7" fmla="*/ 15 h 140"/>
              </a:gdLst>
              <a:ahLst/>
              <a:cxnLst>
                <a:cxn ang="0">
                  <a:pos x="T0" y="T1"/>
                </a:cxn>
                <a:cxn ang="0">
                  <a:pos x="T2" y="T3"/>
                </a:cxn>
                <a:cxn ang="0">
                  <a:pos x="T4" y="T5"/>
                </a:cxn>
                <a:cxn ang="0">
                  <a:pos x="T6" y="T7"/>
                </a:cxn>
              </a:cxnLst>
              <a:rect l="0" t="0" r="r" b="b"/>
              <a:pathLst>
                <a:path w="64" h="140">
                  <a:moveTo>
                    <a:pt x="39" y="15"/>
                  </a:moveTo>
                  <a:cubicBezTo>
                    <a:pt x="28" y="7"/>
                    <a:pt x="14" y="2"/>
                    <a:pt x="0" y="0"/>
                  </a:cubicBezTo>
                  <a:cubicBezTo>
                    <a:pt x="44" y="140"/>
                    <a:pt x="44" y="140"/>
                    <a:pt x="44" y="140"/>
                  </a:cubicBezTo>
                  <a:cubicBezTo>
                    <a:pt x="64" y="95"/>
                    <a:pt x="51" y="46"/>
                    <a:pt x="39" y="15"/>
                  </a:cubicBezTo>
                  <a:close/>
                </a:path>
              </a:pathLst>
            </a:custGeom>
            <a:solidFill>
              <a:srgbClr val="CECFD0"/>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solidFill>
                  <a:schemeClr val="dk1"/>
                </a:solidFill>
                <a:latin typeface="微软雅黑" panose="020B0503020204020204" pitchFamily="34" charset="-122"/>
                <a:ea typeface="微软雅黑" panose="020B0503020204020204" pitchFamily="34" charset="-122"/>
              </a:endParaRPr>
            </a:p>
          </p:txBody>
        </p:sp>
        <p:sp>
          <p:nvSpPr>
            <p:cNvPr id="33" name="任意多边形 79"/>
            <p:cNvSpPr/>
            <p:nvPr>
              <p:custDataLst>
                <p:tags r:id="rId10"/>
              </p:custDataLst>
            </p:nvPr>
          </p:nvSpPr>
          <p:spPr bwMode="auto">
            <a:xfrm>
              <a:off x="1905556" y="4699454"/>
              <a:ext cx="56422" cy="171909"/>
            </a:xfrm>
            <a:custGeom>
              <a:avLst/>
              <a:gdLst>
                <a:gd name="T0" fmla="*/ 32 w 42"/>
                <a:gd name="T1" fmla="*/ 43 h 130"/>
                <a:gd name="T2" fmla="*/ 0 w 42"/>
                <a:gd name="T3" fmla="*/ 0 h 130"/>
                <a:gd name="T4" fmla="*/ 5 w 42"/>
                <a:gd name="T5" fmla="*/ 125 h 130"/>
                <a:gd name="T6" fmla="*/ 7 w 42"/>
                <a:gd name="T7" fmla="*/ 130 h 130"/>
                <a:gd name="T8" fmla="*/ 32 w 42"/>
                <a:gd name="T9" fmla="*/ 43 h 130"/>
              </a:gdLst>
              <a:ahLst/>
              <a:cxnLst>
                <a:cxn ang="0">
                  <a:pos x="T0" y="T1"/>
                </a:cxn>
                <a:cxn ang="0">
                  <a:pos x="T2" y="T3"/>
                </a:cxn>
                <a:cxn ang="0">
                  <a:pos x="T4" y="T5"/>
                </a:cxn>
                <a:cxn ang="0">
                  <a:pos x="T6" y="T7"/>
                </a:cxn>
                <a:cxn ang="0">
                  <a:pos x="T8" y="T9"/>
                </a:cxn>
              </a:cxnLst>
              <a:rect l="0" t="0" r="r" b="b"/>
              <a:pathLst>
                <a:path w="42" h="130">
                  <a:moveTo>
                    <a:pt x="32" y="43"/>
                  </a:moveTo>
                  <a:cubicBezTo>
                    <a:pt x="26" y="25"/>
                    <a:pt x="15" y="10"/>
                    <a:pt x="0" y="0"/>
                  </a:cubicBezTo>
                  <a:cubicBezTo>
                    <a:pt x="12" y="31"/>
                    <a:pt x="25" y="80"/>
                    <a:pt x="5" y="125"/>
                  </a:cubicBezTo>
                  <a:cubicBezTo>
                    <a:pt x="7" y="130"/>
                    <a:pt x="7" y="130"/>
                    <a:pt x="7" y="130"/>
                  </a:cubicBezTo>
                  <a:cubicBezTo>
                    <a:pt x="31" y="109"/>
                    <a:pt x="42" y="75"/>
                    <a:pt x="32" y="4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solidFill>
                  <a:schemeClr val="dk1"/>
                </a:solidFill>
                <a:latin typeface="微软雅黑" panose="020B0503020204020204" pitchFamily="34" charset="-122"/>
                <a:ea typeface="微软雅黑" panose="020B0503020204020204" pitchFamily="34" charset="-122"/>
              </a:endParaRPr>
            </a:p>
          </p:txBody>
        </p:sp>
        <p:sp>
          <p:nvSpPr>
            <p:cNvPr id="34" name="任意多边形 80"/>
            <p:cNvSpPr/>
            <p:nvPr>
              <p:custDataLst>
                <p:tags r:id="rId11"/>
              </p:custDataLst>
            </p:nvPr>
          </p:nvSpPr>
          <p:spPr bwMode="auto">
            <a:xfrm>
              <a:off x="1699265" y="4429689"/>
              <a:ext cx="226567" cy="470767"/>
            </a:xfrm>
            <a:custGeom>
              <a:avLst/>
              <a:gdLst>
                <a:gd name="T0" fmla="*/ 165 w 171"/>
                <a:gd name="T1" fmla="*/ 335 h 356"/>
                <a:gd name="T2" fmla="*/ 119 w 171"/>
                <a:gd name="T3" fmla="*/ 190 h 356"/>
                <a:gd name="T4" fmla="*/ 71 w 171"/>
                <a:gd name="T5" fmla="*/ 38 h 356"/>
                <a:gd name="T6" fmla="*/ 22 w 171"/>
                <a:gd name="T7" fmla="*/ 27 h 356"/>
                <a:gd name="T8" fmla="*/ 0 w 171"/>
                <a:gd name="T9" fmla="*/ 88 h 356"/>
                <a:gd name="T10" fmla="*/ 83 w 171"/>
                <a:gd name="T11" fmla="*/ 353 h 356"/>
                <a:gd name="T12" fmla="*/ 171 w 171"/>
                <a:gd name="T13" fmla="*/ 356 h 356"/>
                <a:gd name="T14" fmla="*/ 165 w 171"/>
                <a:gd name="T15" fmla="*/ 335 h 3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1" h="356">
                  <a:moveTo>
                    <a:pt x="165" y="335"/>
                  </a:moveTo>
                  <a:cubicBezTo>
                    <a:pt x="119" y="190"/>
                    <a:pt x="119" y="190"/>
                    <a:pt x="119" y="190"/>
                  </a:cubicBezTo>
                  <a:cubicBezTo>
                    <a:pt x="71" y="38"/>
                    <a:pt x="71" y="38"/>
                    <a:pt x="71" y="38"/>
                  </a:cubicBezTo>
                  <a:cubicBezTo>
                    <a:pt x="59" y="0"/>
                    <a:pt x="22" y="27"/>
                    <a:pt x="22" y="27"/>
                  </a:cubicBezTo>
                  <a:cubicBezTo>
                    <a:pt x="17" y="49"/>
                    <a:pt x="10" y="69"/>
                    <a:pt x="0" y="88"/>
                  </a:cubicBezTo>
                  <a:cubicBezTo>
                    <a:pt x="83" y="353"/>
                    <a:pt x="83" y="353"/>
                    <a:pt x="83" y="353"/>
                  </a:cubicBezTo>
                  <a:cubicBezTo>
                    <a:pt x="171" y="356"/>
                    <a:pt x="171" y="356"/>
                    <a:pt x="171" y="356"/>
                  </a:cubicBezTo>
                  <a:lnTo>
                    <a:pt x="165" y="33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92500" lnSpcReduction="10000"/>
            </a:bodyPr>
            <a:lstStyle/>
            <a:p>
              <a:pPr algn="ctr"/>
              <a:endParaRPr>
                <a:solidFill>
                  <a:schemeClr val="dk1"/>
                </a:solidFill>
                <a:latin typeface="微软雅黑" panose="020B0503020204020204" pitchFamily="34" charset="-122"/>
                <a:ea typeface="微软雅黑" panose="020B0503020204020204" pitchFamily="34" charset="-122"/>
              </a:endParaRPr>
            </a:p>
          </p:txBody>
        </p:sp>
        <p:sp>
          <p:nvSpPr>
            <p:cNvPr id="35" name="任意多边形 81"/>
            <p:cNvSpPr/>
            <p:nvPr>
              <p:custDataLst>
                <p:tags r:id="rId12"/>
              </p:custDataLst>
            </p:nvPr>
          </p:nvSpPr>
          <p:spPr bwMode="auto">
            <a:xfrm>
              <a:off x="1809464" y="4896929"/>
              <a:ext cx="187778" cy="227449"/>
            </a:xfrm>
            <a:custGeom>
              <a:avLst/>
              <a:gdLst>
                <a:gd name="T0" fmla="*/ 0 w 142"/>
                <a:gd name="T1" fmla="*/ 0 h 172"/>
                <a:gd name="T2" fmla="*/ 43 w 142"/>
                <a:gd name="T3" fmla="*/ 134 h 172"/>
                <a:gd name="T4" fmla="*/ 96 w 142"/>
                <a:gd name="T5" fmla="*/ 171 h 172"/>
                <a:gd name="T6" fmla="*/ 130 w 142"/>
                <a:gd name="T7" fmla="*/ 134 h 172"/>
                <a:gd name="T8" fmla="*/ 88 w 142"/>
                <a:gd name="T9" fmla="*/ 3 h 172"/>
                <a:gd name="T10" fmla="*/ 0 w 142"/>
                <a:gd name="T11" fmla="*/ 0 h 172"/>
              </a:gdLst>
              <a:ahLst/>
              <a:cxnLst>
                <a:cxn ang="0">
                  <a:pos x="T0" y="T1"/>
                </a:cxn>
                <a:cxn ang="0">
                  <a:pos x="T2" y="T3"/>
                </a:cxn>
                <a:cxn ang="0">
                  <a:pos x="T4" y="T5"/>
                </a:cxn>
                <a:cxn ang="0">
                  <a:pos x="T6" y="T7"/>
                </a:cxn>
                <a:cxn ang="0">
                  <a:pos x="T8" y="T9"/>
                </a:cxn>
                <a:cxn ang="0">
                  <a:pos x="T10" y="T11"/>
                </a:cxn>
              </a:cxnLst>
              <a:rect l="0" t="0" r="r" b="b"/>
              <a:pathLst>
                <a:path w="142" h="172">
                  <a:moveTo>
                    <a:pt x="0" y="0"/>
                  </a:moveTo>
                  <a:cubicBezTo>
                    <a:pt x="43" y="134"/>
                    <a:pt x="43" y="134"/>
                    <a:pt x="43" y="134"/>
                  </a:cubicBezTo>
                  <a:cubicBezTo>
                    <a:pt x="62" y="143"/>
                    <a:pt x="80" y="155"/>
                    <a:pt x="96" y="171"/>
                  </a:cubicBezTo>
                  <a:cubicBezTo>
                    <a:pt x="96" y="171"/>
                    <a:pt x="142" y="172"/>
                    <a:pt x="130" y="134"/>
                  </a:cubicBezTo>
                  <a:cubicBezTo>
                    <a:pt x="88" y="3"/>
                    <a:pt x="88" y="3"/>
                    <a:pt x="88" y="3"/>
                  </a:cubicBezTo>
                  <a:lnTo>
                    <a:pt x="0" y="0"/>
                  </a:lnTo>
                  <a:close/>
                </a:path>
              </a:pathLst>
            </a:custGeom>
            <a:solidFill>
              <a:srgbClr val="E6E7E8"/>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solidFill>
                  <a:schemeClr val="dk1"/>
                </a:solidFill>
                <a:latin typeface="微软雅黑" panose="020B0503020204020204" pitchFamily="34" charset="-122"/>
                <a:ea typeface="微软雅黑" panose="020B0503020204020204" pitchFamily="34" charset="-122"/>
              </a:endParaRPr>
            </a:p>
          </p:txBody>
        </p:sp>
        <p:sp>
          <p:nvSpPr>
            <p:cNvPr id="36" name="任意多边形 82"/>
            <p:cNvSpPr/>
            <p:nvPr>
              <p:custDataLst>
                <p:tags r:id="rId13"/>
              </p:custDataLst>
            </p:nvPr>
          </p:nvSpPr>
          <p:spPr bwMode="auto">
            <a:xfrm>
              <a:off x="1691331" y="4567216"/>
              <a:ext cx="129594" cy="362332"/>
            </a:xfrm>
            <a:custGeom>
              <a:avLst/>
              <a:gdLst>
                <a:gd name="T0" fmla="*/ 11 w 98"/>
                <a:gd name="T1" fmla="*/ 0 h 274"/>
                <a:gd name="T2" fmla="*/ 0 w 98"/>
                <a:gd name="T3" fmla="*/ 16 h 274"/>
                <a:gd name="T4" fmla="*/ 81 w 98"/>
                <a:gd name="T5" fmla="*/ 273 h 274"/>
                <a:gd name="T6" fmla="*/ 98 w 98"/>
                <a:gd name="T7" fmla="*/ 274 h 274"/>
                <a:gd name="T8" fmla="*/ 11 w 98"/>
                <a:gd name="T9" fmla="*/ 0 h 274"/>
              </a:gdLst>
              <a:ahLst/>
              <a:cxnLst>
                <a:cxn ang="0">
                  <a:pos x="T0" y="T1"/>
                </a:cxn>
                <a:cxn ang="0">
                  <a:pos x="T2" y="T3"/>
                </a:cxn>
                <a:cxn ang="0">
                  <a:pos x="T4" y="T5"/>
                </a:cxn>
                <a:cxn ang="0">
                  <a:pos x="T6" y="T7"/>
                </a:cxn>
                <a:cxn ang="0">
                  <a:pos x="T8" y="T9"/>
                </a:cxn>
              </a:cxnLst>
              <a:rect l="0" t="0" r="r" b="b"/>
              <a:pathLst>
                <a:path w="98" h="274">
                  <a:moveTo>
                    <a:pt x="11" y="0"/>
                  </a:moveTo>
                  <a:cubicBezTo>
                    <a:pt x="8" y="6"/>
                    <a:pt x="4" y="11"/>
                    <a:pt x="0" y="16"/>
                  </a:cubicBezTo>
                  <a:cubicBezTo>
                    <a:pt x="81" y="273"/>
                    <a:pt x="81" y="273"/>
                    <a:pt x="81" y="273"/>
                  </a:cubicBezTo>
                  <a:cubicBezTo>
                    <a:pt x="98" y="274"/>
                    <a:pt x="98" y="274"/>
                    <a:pt x="98" y="274"/>
                  </a:cubicBezTo>
                  <a:lnTo>
                    <a:pt x="11" y="0"/>
                  </a:lnTo>
                  <a:close/>
                </a:path>
              </a:pathLst>
            </a:custGeom>
            <a:solidFill>
              <a:srgbClr val="006E94"/>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70000" lnSpcReduction="20000"/>
            </a:bodyPr>
            <a:lstStyle/>
            <a:p>
              <a:pPr algn="ctr"/>
              <a:endParaRPr>
                <a:solidFill>
                  <a:schemeClr val="dk1"/>
                </a:solidFill>
                <a:latin typeface="微软雅黑" panose="020B0503020204020204" pitchFamily="34" charset="-122"/>
                <a:ea typeface="微软雅黑" panose="020B0503020204020204" pitchFamily="34" charset="-122"/>
              </a:endParaRPr>
            </a:p>
          </p:txBody>
        </p:sp>
        <p:sp>
          <p:nvSpPr>
            <p:cNvPr id="37" name="任意多边形 83"/>
            <p:cNvSpPr/>
            <p:nvPr>
              <p:custDataLst>
                <p:tags r:id="rId14"/>
              </p:custDataLst>
            </p:nvPr>
          </p:nvSpPr>
          <p:spPr bwMode="auto">
            <a:xfrm>
              <a:off x="1798885" y="4928666"/>
              <a:ext cx="61711" cy="125185"/>
            </a:xfrm>
            <a:custGeom>
              <a:avLst/>
              <a:gdLst>
                <a:gd name="T0" fmla="*/ 0 w 47"/>
                <a:gd name="T1" fmla="*/ 0 h 95"/>
                <a:gd name="T2" fmla="*/ 28 w 47"/>
                <a:gd name="T3" fmla="*/ 89 h 95"/>
                <a:gd name="T4" fmla="*/ 47 w 47"/>
                <a:gd name="T5" fmla="*/ 95 h 95"/>
                <a:gd name="T6" fmla="*/ 17 w 47"/>
                <a:gd name="T7" fmla="*/ 1 h 95"/>
                <a:gd name="T8" fmla="*/ 0 w 47"/>
                <a:gd name="T9" fmla="*/ 0 h 95"/>
              </a:gdLst>
              <a:ahLst/>
              <a:cxnLst>
                <a:cxn ang="0">
                  <a:pos x="T0" y="T1"/>
                </a:cxn>
                <a:cxn ang="0">
                  <a:pos x="T2" y="T3"/>
                </a:cxn>
                <a:cxn ang="0">
                  <a:pos x="T4" y="T5"/>
                </a:cxn>
                <a:cxn ang="0">
                  <a:pos x="T6" y="T7"/>
                </a:cxn>
                <a:cxn ang="0">
                  <a:pos x="T8" y="T9"/>
                </a:cxn>
              </a:cxnLst>
              <a:rect l="0" t="0" r="r" b="b"/>
              <a:pathLst>
                <a:path w="47" h="95">
                  <a:moveTo>
                    <a:pt x="0" y="0"/>
                  </a:moveTo>
                  <a:cubicBezTo>
                    <a:pt x="28" y="89"/>
                    <a:pt x="28" y="89"/>
                    <a:pt x="28" y="89"/>
                  </a:cubicBezTo>
                  <a:cubicBezTo>
                    <a:pt x="34" y="91"/>
                    <a:pt x="41" y="93"/>
                    <a:pt x="47" y="95"/>
                  </a:cubicBezTo>
                  <a:cubicBezTo>
                    <a:pt x="17" y="1"/>
                    <a:pt x="17" y="1"/>
                    <a:pt x="17" y="1"/>
                  </a:cubicBezTo>
                  <a:lnTo>
                    <a:pt x="0" y="0"/>
                  </a:lnTo>
                  <a:close/>
                </a:path>
              </a:pathLst>
            </a:custGeom>
            <a:solidFill>
              <a:srgbClr val="005473"/>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solidFill>
                  <a:schemeClr val="dk1"/>
                </a:solidFill>
                <a:latin typeface="微软雅黑" panose="020B0503020204020204" pitchFamily="34" charset="-122"/>
                <a:ea typeface="微软雅黑" panose="020B0503020204020204" pitchFamily="34" charset="-122"/>
              </a:endParaRPr>
            </a:p>
          </p:txBody>
        </p:sp>
      </p:grpSp>
      <p:sp>
        <p:nvSpPr>
          <p:cNvPr id="23" name="矩形 4"/>
          <p:cNvSpPr/>
          <p:nvPr>
            <p:custDataLst>
              <p:tags r:id="rId15"/>
            </p:custDataLst>
          </p:nvPr>
        </p:nvSpPr>
        <p:spPr>
          <a:xfrm>
            <a:off x="283845" y="1371600"/>
            <a:ext cx="11538585" cy="5177790"/>
          </a:xfrm>
          <a:prstGeom prst="rect">
            <a:avLst/>
          </a:prstGeom>
          <a:solidFill>
            <a:schemeClr val="lt1"/>
          </a:solidFill>
          <a:ln>
            <a:noFill/>
          </a:ln>
          <a:effectLst>
            <a:outerShdw blurRad="127000" dist="38100" dir="5400000" algn="t" rotWithShape="0">
              <a:schemeClr val="dk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spcBef>
                <a:spcPct val="0"/>
              </a:spcBef>
              <a:spcAft>
                <a:spcPct val="0"/>
              </a:spcAft>
              <a:buClrTx/>
              <a:buSzTx/>
              <a:buFontTx/>
            </a:pPr>
            <a:r>
              <a:rPr kumimoji="1" lang="zh-CN" altLang="en-US" sz="1600" b="1" noProof="0">
                <a:ln>
                  <a:noFill/>
                </a:ln>
                <a:solidFill>
                  <a:prstClr val="white"/>
                </a:solidFill>
                <a:effectLst/>
                <a:uLnTx/>
                <a:uFillTx/>
                <a:latin typeface="微软雅黑" panose="020B0503020204020204" pitchFamily="34" charset="-122"/>
                <a:ea typeface="微软雅黑" panose="020B0503020204020204" pitchFamily="34" charset="-122"/>
                <a:sym typeface="+mn-ea"/>
              </a:rPr>
              <a:t>2</a:t>
            </a:r>
            <a:endParaRPr kumimoji="1" lang="zh-CN" altLang="en-US" sz="1600" b="1" noProof="0">
              <a:ln>
                <a:noFill/>
              </a:ln>
              <a:solidFill>
                <a:prstClr val="white"/>
              </a:solidFill>
              <a:effectLst/>
              <a:uLnTx/>
              <a:uFillTx/>
              <a:latin typeface="微软雅黑" panose="020B0503020204020204" pitchFamily="34" charset="-122"/>
              <a:ea typeface="微软雅黑" panose="020B0503020204020204" pitchFamily="34" charset="-122"/>
              <a:sym typeface="+mn-ea"/>
            </a:endParaRPr>
          </a:p>
        </p:txBody>
      </p:sp>
      <p:sp>
        <p:nvSpPr>
          <p:cNvPr id="24" name="文本框 23"/>
          <p:cNvSpPr txBox="1"/>
          <p:nvPr>
            <p:custDataLst>
              <p:tags r:id="rId16"/>
            </p:custDataLst>
          </p:nvPr>
        </p:nvSpPr>
        <p:spPr>
          <a:xfrm>
            <a:off x="609605" y="609605"/>
            <a:ext cx="10972889" cy="762000"/>
          </a:xfrm>
          <a:prstGeom prst="rect">
            <a:avLst/>
          </a:prstGeom>
          <a:noFill/>
        </p:spPr>
        <p:txBody>
          <a:bodyPr wrap="square" rtlCol="0" anchor="b">
            <a:noAutofit/>
          </a:bodyPr>
          <a:lstStyle/>
          <a:p>
            <a:pPr marL="0" indent="0" algn="l">
              <a:lnSpc>
                <a:spcPct val="100000"/>
              </a:lnSpc>
              <a:spcBef>
                <a:spcPct val="0"/>
              </a:spcBef>
              <a:spcAft>
                <a:spcPct val="0"/>
              </a:spcAft>
              <a:buSzTx/>
              <a:buNone/>
            </a:pPr>
            <a:r>
              <a:rPr lang="zh-CN" sz="4400" b="1" spc="300">
                <a:solidFill>
                  <a:schemeClr val="lt1"/>
                </a:solidFill>
                <a:latin typeface="微软雅黑" panose="020B0503020204020204" pitchFamily="34" charset="-122"/>
                <a:ea typeface="微软雅黑" panose="020B0503020204020204" pitchFamily="34" charset="-122"/>
              </a:rPr>
              <a:t>思路点拨</a:t>
            </a:r>
            <a:endParaRPr lang="zh-CN" sz="4400" b="1" spc="300">
              <a:solidFill>
                <a:schemeClr val="lt1"/>
              </a:solidFill>
              <a:latin typeface="微软雅黑" panose="020B0503020204020204" pitchFamily="34" charset="-122"/>
              <a:ea typeface="微软雅黑" panose="020B0503020204020204" pitchFamily="34" charset="-122"/>
            </a:endParaRPr>
          </a:p>
        </p:txBody>
      </p:sp>
      <p:sp>
        <p:nvSpPr>
          <p:cNvPr id="5" name="文本框 4"/>
          <p:cNvSpPr txBox="1"/>
          <p:nvPr/>
        </p:nvSpPr>
        <p:spPr>
          <a:xfrm>
            <a:off x="416560" y="1649095"/>
            <a:ext cx="11161395" cy="4641215"/>
          </a:xfrm>
          <a:prstGeom prst="rect">
            <a:avLst/>
          </a:prstGeom>
          <a:noFill/>
          <a:ln w="3175">
            <a:noFill/>
            <a:prstDash val="dash"/>
          </a:ln>
        </p:spPr>
        <p:txBody>
          <a:bodyPr wrap="square" lIns="91440" tIns="0" rIns="91440" bIns="45720" rtlCol="0" anchor="t" anchorCtr="0">
            <a:noAutofit/>
          </a:bodyPr>
          <a:lstStyle>
            <a:lvl1pPr algn="l" defTabSz="913765" rtl="0" eaLnBrk="1" latinLnBrk="0" hangingPunct="1">
              <a:lnSpc>
                <a:spcPct val="90000"/>
              </a:lnSpc>
              <a:spcBef>
                <a:spcPct val="0"/>
              </a:spcBef>
              <a:buNone/>
              <a:defRPr lang="en-US" sz="2745" b="0" kern="1200" cap="none" spc="-49" baseline="0" smtClean="0">
                <a:ln w="3175">
                  <a:noFill/>
                </a:ln>
                <a:solidFill>
                  <a:schemeClr val="tx1"/>
                </a:solidFill>
                <a:effectLst/>
                <a:latin typeface="+mj-lt"/>
                <a:ea typeface="+mn-ea"/>
                <a:cs typeface="Segoe UI" panose="020B0502040204020203" pitchFamily="34" charset="0"/>
              </a:defRPr>
            </a:lvl1pPr>
          </a:lstStyle>
          <a:p>
            <a:pPr marL="285750" lvl="0" indent="-285750" algn="l" fontAlgn="ctr">
              <a:lnSpc>
                <a:spcPct val="130000"/>
              </a:lnSpc>
              <a:spcBef>
                <a:spcPts val="1000"/>
              </a:spcBef>
              <a:spcAft>
                <a:spcPct val="0"/>
              </a:spcAft>
              <a:buFont typeface="Wingdings" panose="05000000000000000000" charset="0"/>
              <a:buChar char="l"/>
            </a:pPr>
            <a:r>
              <a:rPr lang="zh-CN" sz="2800" b="1" spc="100">
                <a:ln w="3175">
                  <a:noFill/>
                  <a:prstDash val="dash"/>
                </a:ln>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自然科学论著阅读方法提示：</a:t>
            </a:r>
            <a:endParaRPr lang="zh-CN" sz="2800" b="1" spc="100">
              <a:ln w="3175">
                <a:noFill/>
                <a:prstDash val="dash"/>
              </a:ln>
              <a:solidFill>
                <a:srgbClr val="FF0000"/>
              </a:solidFill>
              <a:latin typeface="微软雅黑" panose="020B0503020204020204" pitchFamily="34" charset="-122"/>
              <a:ea typeface="微软雅黑" panose="020B0503020204020204" pitchFamily="34" charset="-122"/>
              <a:cs typeface="微软雅黑" panose="020B0503020204020204" pitchFamily="34" charset="-122"/>
            </a:endParaRPr>
          </a:p>
          <a:p>
            <a:pPr marL="285750" lvl="0" indent="-285750" algn="l" fontAlgn="ctr">
              <a:lnSpc>
                <a:spcPct val="130000"/>
              </a:lnSpc>
              <a:spcBef>
                <a:spcPts val="1000"/>
              </a:spcBef>
              <a:spcAft>
                <a:spcPct val="0"/>
              </a:spcAft>
              <a:buFont typeface="Wingdings" panose="05000000000000000000" charset="0"/>
              <a:buChar char="l"/>
            </a:pPr>
            <a:r>
              <a:rPr lang="zh-CN" sz="2400" b="1" spc="100">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④淡化专业概念(术语),注重逻辑关系。自然科学论著一般有较为专业的概念或术语,比如《自然选择的证明》一课里的“变种”“物种”,《宇宙的边疆》一课里的“星系”“光年”等在阅读中,不必深究这些概念的内涵和外延,而应侧重于作者对相关概念的关系表述,理解其间的逻辑关系。</a:t>
            </a:r>
            <a:endParaRPr lang="zh-CN" sz="2400" b="1" spc="100">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marL="285750" lvl="0" indent="-285750" algn="l" fontAlgn="ctr">
              <a:lnSpc>
                <a:spcPct val="130000"/>
              </a:lnSpc>
              <a:spcBef>
                <a:spcPts val="1000"/>
              </a:spcBef>
              <a:spcAft>
                <a:spcPct val="0"/>
              </a:spcAft>
              <a:buFont typeface="Wingdings" panose="05000000000000000000" charset="0"/>
              <a:buChar char="l"/>
            </a:pPr>
            <a:r>
              <a:rPr lang="zh-CN" sz="2400" b="1" spc="100">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⑤分析方法,明确观点。自然科学论著属论说文,其内容与我们经常接触到的论说文有差别,但作者所运用的论证方法和我们常见的论说文是没有差别的,作者用来表明自己的观点或意图的句子,一般也是较容易理解的。能够分析文章的论证方法,理解文章的观点,这样就基本上完成对文本的初步阅读了。</a:t>
            </a:r>
            <a:endParaRPr lang="zh-CN" sz="2800" b="1" spc="100">
              <a:ln w="3175">
                <a:noFill/>
                <a:prstDash val="dash"/>
              </a:ln>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17"/>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0">
              <a:schemeClr val="bg2"/>
            </a:gs>
            <a:gs pos="100000">
              <a:schemeClr val="tx2"/>
            </a:gs>
          </a:gsLst>
          <a:lin ang="5400000" scaled="0"/>
        </a:gradFill>
        <a:effectLst/>
      </p:bgPr>
    </p:bg>
    <p:spTree>
      <p:nvGrpSpPr>
        <p:cNvPr id="1" name=""/>
        <p:cNvGrpSpPr/>
        <p:nvPr/>
      </p:nvGrpSpPr>
      <p:grpSpPr>
        <a:xfrm>
          <a:off x="0" y="0"/>
          <a:ext cx="0" cy="0"/>
          <a:chOff x="0" y="0"/>
          <a:chExt cx="0" cy="0"/>
        </a:xfrm>
      </p:grpSpPr>
      <p:sp>
        <p:nvSpPr>
          <p:cNvPr id="40" name="矩形 39"/>
          <p:cNvSpPr/>
          <p:nvPr userDrawn="1">
            <p:custDataLst>
              <p:tags r:id="rId1"/>
            </p:custDataLst>
          </p:nvPr>
        </p:nvSpPr>
        <p:spPr>
          <a:xfrm>
            <a:off x="0" y="3048000"/>
            <a:ext cx="12192000" cy="3810000"/>
          </a:xfrm>
          <a:prstGeom prst="rect">
            <a:avLst/>
          </a:prstGeom>
          <a:solidFill>
            <a:schemeClr val="lt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olidFill>
                <a:schemeClr val="lt1"/>
              </a:solidFill>
              <a:latin typeface="微软雅黑" panose="020B0503020204020204" pitchFamily="34" charset="-122"/>
              <a:ea typeface="微软雅黑" panose="020B0503020204020204" pitchFamily="34" charset="-122"/>
              <a:sym typeface="+mn-ea"/>
            </a:endParaRPr>
          </a:p>
        </p:txBody>
      </p:sp>
      <p:sp>
        <p:nvSpPr>
          <p:cNvPr id="39" name="任意多边形: 形状 11"/>
          <p:cNvSpPr/>
          <p:nvPr userDrawn="1">
            <p:custDataLst>
              <p:tags r:id="rId2"/>
            </p:custDataLst>
          </p:nvPr>
        </p:nvSpPr>
        <p:spPr>
          <a:xfrm>
            <a:off x="-3175" y="5850255"/>
            <a:ext cx="12195175" cy="989965"/>
          </a:xfrm>
          <a:custGeom>
            <a:avLst/>
            <a:gdLst>
              <a:gd name="connsiteX0" fmla="*/ 12195098 w 12195098"/>
              <a:gd name="connsiteY0" fmla="*/ 0 h 704379"/>
              <a:gd name="connsiteX1" fmla="*/ 12195098 w 12195098"/>
              <a:gd name="connsiteY1" fmla="*/ 704379 h 704379"/>
              <a:gd name="connsiteX2" fmla="*/ 0 w 12195098"/>
              <a:gd name="connsiteY2" fmla="*/ 704379 h 704379"/>
              <a:gd name="connsiteX3" fmla="*/ 0 w 12195098"/>
              <a:gd name="connsiteY3" fmla="*/ 150650 h 704379"/>
              <a:gd name="connsiteX4" fmla="*/ 61107 w 12195098"/>
              <a:gd name="connsiteY4" fmla="*/ 138632 h 704379"/>
              <a:gd name="connsiteX5" fmla="*/ 1724284 w 12195098"/>
              <a:gd name="connsiteY5" fmla="*/ 20707 h 704379"/>
              <a:gd name="connsiteX6" fmla="*/ 6963034 w 12195098"/>
              <a:gd name="connsiteY6" fmla="*/ 435688 h 704379"/>
              <a:gd name="connsiteX7" fmla="*/ 11886117 w 12195098"/>
              <a:gd name="connsiteY7" fmla="*/ 57969 h 704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5098" h="704379">
                <a:moveTo>
                  <a:pt x="12195098" y="0"/>
                </a:moveTo>
                <a:lnTo>
                  <a:pt x="12195098" y="704379"/>
                </a:lnTo>
                <a:lnTo>
                  <a:pt x="0" y="704379"/>
                </a:lnTo>
                <a:lnTo>
                  <a:pt x="0" y="150650"/>
                </a:lnTo>
                <a:lnTo>
                  <a:pt x="61107" y="138632"/>
                </a:lnTo>
                <a:cubicBezTo>
                  <a:pt x="457137" y="69950"/>
                  <a:pt x="988081" y="23153"/>
                  <a:pt x="1724284" y="20707"/>
                </a:cubicBezTo>
                <a:cubicBezTo>
                  <a:pt x="4080134" y="12877"/>
                  <a:pt x="5194560" y="443518"/>
                  <a:pt x="6963034" y="435688"/>
                </a:cubicBezTo>
                <a:cubicBezTo>
                  <a:pt x="8620979" y="428348"/>
                  <a:pt x="9715238" y="450828"/>
                  <a:pt x="11886117" y="57969"/>
                </a:cubicBezTo>
                <a:close/>
              </a:path>
            </a:pathLst>
          </a:custGeom>
          <a:gradFill>
            <a:gsLst>
              <a:gs pos="0">
                <a:srgbClr val="3C9CF5">
                  <a:alpha val="20000"/>
                </a:srgbClr>
              </a:gs>
              <a:gs pos="100000">
                <a:srgbClr val="074F91">
                  <a:lumMod val="50000"/>
                  <a:alpha val="30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38" name="任意多边形: 形状 12"/>
          <p:cNvSpPr/>
          <p:nvPr userDrawn="1">
            <p:custDataLst>
              <p:tags r:id="rId3"/>
            </p:custDataLst>
          </p:nvPr>
        </p:nvSpPr>
        <p:spPr>
          <a:xfrm flipH="1">
            <a:off x="-3175" y="6094730"/>
            <a:ext cx="12195175" cy="763270"/>
          </a:xfrm>
          <a:custGeom>
            <a:avLst/>
            <a:gdLst>
              <a:gd name="connsiteX0" fmla="*/ 12028135 w 12195098"/>
              <a:gd name="connsiteY0" fmla="*/ 21 h 542958"/>
              <a:gd name="connsiteX1" fmla="*/ 7592061 w 12195098"/>
              <a:gd name="connsiteY1" fmla="*/ 363419 h 542958"/>
              <a:gd name="connsiteX2" fmla="*/ 2781549 w 12195098"/>
              <a:gd name="connsiteY2" fmla="*/ 26018 h 542958"/>
              <a:gd name="connsiteX3" fmla="*/ 501979 w 12195098"/>
              <a:gd name="connsiteY3" fmla="*/ 135033 h 542958"/>
              <a:gd name="connsiteX4" fmla="*/ 0 w 12195098"/>
              <a:gd name="connsiteY4" fmla="*/ 193401 h 542958"/>
              <a:gd name="connsiteX5" fmla="*/ 0 w 12195098"/>
              <a:gd name="connsiteY5" fmla="*/ 542958 h 542958"/>
              <a:gd name="connsiteX6" fmla="*/ 12195098 w 12195098"/>
              <a:gd name="connsiteY6" fmla="*/ 542958 h 542958"/>
              <a:gd name="connsiteX7" fmla="*/ 12195098 w 12195098"/>
              <a:gd name="connsiteY7" fmla="*/ 4876 h 542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5098" h="542958">
                <a:moveTo>
                  <a:pt x="12028135" y="21"/>
                </a:moveTo>
                <a:cubicBezTo>
                  <a:pt x="10982518" y="-3135"/>
                  <a:pt x="9067644" y="360253"/>
                  <a:pt x="7592061" y="363419"/>
                </a:cubicBezTo>
                <a:cubicBezTo>
                  <a:pt x="6018106" y="366796"/>
                  <a:pt x="4259405" y="2301"/>
                  <a:pt x="2781549" y="26018"/>
                </a:cubicBezTo>
                <a:cubicBezTo>
                  <a:pt x="2042621" y="37877"/>
                  <a:pt x="1230424" y="64648"/>
                  <a:pt x="501979" y="135033"/>
                </a:cubicBezTo>
                <a:lnTo>
                  <a:pt x="0" y="193401"/>
                </a:lnTo>
                <a:lnTo>
                  <a:pt x="0" y="542958"/>
                </a:lnTo>
                <a:lnTo>
                  <a:pt x="12195098" y="542958"/>
                </a:lnTo>
                <a:lnTo>
                  <a:pt x="12195098" y="4876"/>
                </a:lnTo>
                <a:close/>
              </a:path>
            </a:pathLst>
          </a:custGeom>
          <a:gradFill>
            <a:gsLst>
              <a:gs pos="0">
                <a:srgbClr val="18C9D9">
                  <a:alpha val="20000"/>
                </a:srgbClr>
              </a:gs>
              <a:gs pos="100000">
                <a:srgbClr val="0C656D">
                  <a:lumMod val="50000"/>
                  <a:alpha val="30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grpSp>
        <p:nvGrpSpPr>
          <p:cNvPr id="27" name="组合 26"/>
          <p:cNvGrpSpPr/>
          <p:nvPr userDrawn="1">
            <p:custDataLst>
              <p:tags r:id="rId4"/>
            </p:custDataLst>
          </p:nvPr>
        </p:nvGrpSpPr>
        <p:grpSpPr>
          <a:xfrm rot="3187065">
            <a:off x="187325" y="135255"/>
            <a:ext cx="591185" cy="497205"/>
            <a:chOff x="1171196" y="4429689"/>
            <a:chExt cx="826046" cy="694689"/>
          </a:xfrm>
        </p:grpSpPr>
        <p:sp>
          <p:nvSpPr>
            <p:cNvPr id="28" name="任意多边形 73"/>
            <p:cNvSpPr/>
            <p:nvPr>
              <p:custDataLst>
                <p:tags r:id="rId5"/>
              </p:custDataLst>
            </p:nvPr>
          </p:nvSpPr>
          <p:spPr bwMode="auto">
            <a:xfrm>
              <a:off x="1171196" y="4952469"/>
              <a:ext cx="57303" cy="89921"/>
            </a:xfrm>
            <a:custGeom>
              <a:avLst/>
              <a:gdLst>
                <a:gd name="T0" fmla="*/ 6 w 43"/>
                <a:gd name="T1" fmla="*/ 6 h 68"/>
                <a:gd name="T2" fmla="*/ 1 w 43"/>
                <a:gd name="T3" fmla="*/ 15 h 68"/>
                <a:gd name="T4" fmla="*/ 16 w 43"/>
                <a:gd name="T5" fmla="*/ 62 h 68"/>
                <a:gd name="T6" fmla="*/ 25 w 43"/>
                <a:gd name="T7" fmla="*/ 67 h 68"/>
                <a:gd name="T8" fmla="*/ 43 w 43"/>
                <a:gd name="T9" fmla="*/ 61 h 68"/>
                <a:gd name="T10" fmla="*/ 23 w 43"/>
                <a:gd name="T11" fmla="*/ 0 h 68"/>
                <a:gd name="T12" fmla="*/ 6 w 43"/>
                <a:gd name="T13" fmla="*/ 6 h 68"/>
              </a:gdLst>
              <a:ahLst/>
              <a:cxnLst>
                <a:cxn ang="0">
                  <a:pos x="T0" y="T1"/>
                </a:cxn>
                <a:cxn ang="0">
                  <a:pos x="T2" y="T3"/>
                </a:cxn>
                <a:cxn ang="0">
                  <a:pos x="T4" y="T5"/>
                </a:cxn>
                <a:cxn ang="0">
                  <a:pos x="T6" y="T7"/>
                </a:cxn>
                <a:cxn ang="0">
                  <a:pos x="T8" y="T9"/>
                </a:cxn>
                <a:cxn ang="0">
                  <a:pos x="T10" y="T11"/>
                </a:cxn>
                <a:cxn ang="0">
                  <a:pos x="T12" y="T13"/>
                </a:cxn>
              </a:cxnLst>
              <a:rect l="0" t="0" r="r" b="b"/>
              <a:pathLst>
                <a:path w="43" h="68">
                  <a:moveTo>
                    <a:pt x="6" y="6"/>
                  </a:moveTo>
                  <a:cubicBezTo>
                    <a:pt x="2" y="7"/>
                    <a:pt x="0" y="11"/>
                    <a:pt x="1" y="15"/>
                  </a:cubicBezTo>
                  <a:cubicBezTo>
                    <a:pt x="16" y="62"/>
                    <a:pt x="16" y="62"/>
                    <a:pt x="16" y="62"/>
                  </a:cubicBezTo>
                  <a:cubicBezTo>
                    <a:pt x="17" y="66"/>
                    <a:pt x="21" y="68"/>
                    <a:pt x="25" y="67"/>
                  </a:cubicBezTo>
                  <a:cubicBezTo>
                    <a:pt x="43" y="61"/>
                    <a:pt x="43" y="61"/>
                    <a:pt x="43" y="61"/>
                  </a:cubicBezTo>
                  <a:cubicBezTo>
                    <a:pt x="23" y="0"/>
                    <a:pt x="23" y="0"/>
                    <a:pt x="23" y="0"/>
                  </a:cubicBezTo>
                  <a:lnTo>
                    <a:pt x="6" y="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solidFill>
                  <a:schemeClr val="dk1"/>
                </a:solidFill>
                <a:latin typeface="微软雅黑" panose="020B0503020204020204" pitchFamily="34" charset="-122"/>
                <a:ea typeface="微软雅黑" panose="020B0503020204020204" pitchFamily="34" charset="-122"/>
              </a:endParaRPr>
            </a:p>
          </p:txBody>
        </p:sp>
        <p:sp>
          <p:nvSpPr>
            <p:cNvPr id="29" name="任意多边形 74"/>
            <p:cNvSpPr/>
            <p:nvPr>
              <p:custDataLst>
                <p:tags r:id="rId6"/>
              </p:custDataLst>
            </p:nvPr>
          </p:nvSpPr>
          <p:spPr bwMode="auto">
            <a:xfrm>
              <a:off x="1202933" y="4776152"/>
              <a:ext cx="288279" cy="313844"/>
            </a:xfrm>
            <a:custGeom>
              <a:avLst/>
              <a:gdLst>
                <a:gd name="T0" fmla="*/ 162 w 217"/>
                <a:gd name="T1" fmla="*/ 0 h 237"/>
                <a:gd name="T2" fmla="*/ 161 w 217"/>
                <a:gd name="T3" fmla="*/ 0 h 237"/>
                <a:gd name="T4" fmla="*/ 2 w 217"/>
                <a:gd name="T5" fmla="*/ 50 h 237"/>
                <a:gd name="T6" fmla="*/ 6 w 217"/>
                <a:gd name="T7" fmla="*/ 131 h 237"/>
                <a:gd name="T8" fmla="*/ 25 w 217"/>
                <a:gd name="T9" fmla="*/ 192 h 237"/>
                <a:gd name="T10" fmla="*/ 51 w 217"/>
                <a:gd name="T11" fmla="*/ 237 h 237"/>
                <a:gd name="T12" fmla="*/ 217 w 217"/>
                <a:gd name="T13" fmla="*/ 172 h 237"/>
                <a:gd name="T14" fmla="*/ 162 w 217"/>
                <a:gd name="T15" fmla="*/ 0 h 2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6" h="236">
                  <a:moveTo>
                    <a:pt x="162" y="0"/>
                  </a:moveTo>
                  <a:cubicBezTo>
                    <a:pt x="161" y="0"/>
                    <a:pt x="161" y="0"/>
                    <a:pt x="161" y="0"/>
                  </a:cubicBezTo>
                  <a:cubicBezTo>
                    <a:pt x="2" y="50"/>
                    <a:pt x="2" y="50"/>
                    <a:pt x="2" y="50"/>
                  </a:cubicBezTo>
                  <a:cubicBezTo>
                    <a:pt x="0" y="82"/>
                    <a:pt x="3" y="111"/>
                    <a:pt x="6" y="131"/>
                  </a:cubicBezTo>
                  <a:cubicBezTo>
                    <a:pt x="25" y="192"/>
                    <a:pt x="25" y="192"/>
                    <a:pt x="25" y="192"/>
                  </a:cubicBezTo>
                  <a:cubicBezTo>
                    <a:pt x="31" y="205"/>
                    <a:pt x="40" y="220"/>
                    <a:pt x="51" y="237"/>
                  </a:cubicBezTo>
                  <a:cubicBezTo>
                    <a:pt x="217" y="172"/>
                    <a:pt x="217" y="172"/>
                    <a:pt x="217" y="172"/>
                  </a:cubicBezTo>
                  <a:lnTo>
                    <a:pt x="162" y="0"/>
                  </a:lnTo>
                  <a:close/>
                </a:path>
              </a:pathLst>
            </a:custGeom>
            <a:solidFill>
              <a:srgbClr val="006E94"/>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45000" lnSpcReduction="20000"/>
            </a:bodyPr>
            <a:lstStyle/>
            <a:p>
              <a:pPr algn="ctr"/>
              <a:endParaRPr>
                <a:solidFill>
                  <a:schemeClr val="dk1"/>
                </a:solidFill>
                <a:latin typeface="微软雅黑" panose="020B0503020204020204" pitchFamily="34" charset="-122"/>
                <a:ea typeface="微软雅黑" panose="020B0503020204020204" pitchFamily="34" charset="-122"/>
              </a:endParaRPr>
            </a:p>
          </p:txBody>
        </p:sp>
        <p:sp>
          <p:nvSpPr>
            <p:cNvPr id="30" name="任意多边形 76"/>
            <p:cNvSpPr/>
            <p:nvPr>
              <p:custDataLst>
                <p:tags r:id="rId7"/>
              </p:custDataLst>
            </p:nvPr>
          </p:nvSpPr>
          <p:spPr bwMode="auto">
            <a:xfrm>
              <a:off x="1417158" y="4599835"/>
              <a:ext cx="389661" cy="405529"/>
            </a:xfrm>
            <a:custGeom>
              <a:avLst/>
              <a:gdLst>
                <a:gd name="T0" fmla="*/ 294 w 294"/>
                <a:gd name="T1" fmla="*/ 258 h 306"/>
                <a:gd name="T2" fmla="*/ 212 w 294"/>
                <a:gd name="T3" fmla="*/ 0 h 306"/>
                <a:gd name="T4" fmla="*/ 0 w 294"/>
                <a:gd name="T5" fmla="*/ 133 h 306"/>
                <a:gd name="T6" fmla="*/ 55 w 294"/>
                <a:gd name="T7" fmla="*/ 306 h 306"/>
                <a:gd name="T8" fmla="*/ 294 w 294"/>
                <a:gd name="T9" fmla="*/ 258 h 306"/>
              </a:gdLst>
              <a:ahLst/>
              <a:cxnLst>
                <a:cxn ang="0">
                  <a:pos x="T0" y="T1"/>
                </a:cxn>
                <a:cxn ang="0">
                  <a:pos x="T2" y="T3"/>
                </a:cxn>
                <a:cxn ang="0">
                  <a:pos x="T4" y="T5"/>
                </a:cxn>
                <a:cxn ang="0">
                  <a:pos x="T6" y="T7"/>
                </a:cxn>
                <a:cxn ang="0">
                  <a:pos x="T8" y="T9"/>
                </a:cxn>
              </a:cxnLst>
              <a:rect l="0" t="0" r="r" b="b"/>
              <a:pathLst>
                <a:path w="294" h="306">
                  <a:moveTo>
                    <a:pt x="294" y="258"/>
                  </a:moveTo>
                  <a:cubicBezTo>
                    <a:pt x="212" y="0"/>
                    <a:pt x="212" y="0"/>
                    <a:pt x="212" y="0"/>
                  </a:cubicBezTo>
                  <a:cubicBezTo>
                    <a:pt x="145" y="78"/>
                    <a:pt x="42" y="119"/>
                    <a:pt x="0" y="133"/>
                  </a:cubicBezTo>
                  <a:cubicBezTo>
                    <a:pt x="55" y="306"/>
                    <a:pt x="55" y="306"/>
                    <a:pt x="55" y="306"/>
                  </a:cubicBezTo>
                  <a:cubicBezTo>
                    <a:pt x="86" y="296"/>
                    <a:pt x="208" y="260"/>
                    <a:pt x="294" y="25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65000" lnSpcReduction="20000"/>
            </a:bodyPr>
            <a:lstStyle/>
            <a:p>
              <a:pPr algn="ctr"/>
              <a:endParaRPr>
                <a:solidFill>
                  <a:schemeClr val="dk1"/>
                </a:solidFill>
                <a:latin typeface="微软雅黑" panose="020B0503020204020204" pitchFamily="34" charset="-122"/>
                <a:ea typeface="微软雅黑" panose="020B0503020204020204" pitchFamily="34" charset="-122"/>
              </a:endParaRPr>
            </a:p>
          </p:txBody>
        </p:sp>
        <p:sp>
          <p:nvSpPr>
            <p:cNvPr id="31" name="任意多边形 77"/>
            <p:cNvSpPr/>
            <p:nvPr>
              <p:custDataLst>
                <p:tags r:id="rId8"/>
              </p:custDataLst>
            </p:nvPr>
          </p:nvSpPr>
          <p:spPr bwMode="auto">
            <a:xfrm>
              <a:off x="1489448" y="4941890"/>
              <a:ext cx="346463" cy="111962"/>
            </a:xfrm>
            <a:custGeom>
              <a:avLst/>
              <a:gdLst>
                <a:gd name="T0" fmla="*/ 0 w 261"/>
                <a:gd name="T1" fmla="*/ 48 h 85"/>
                <a:gd name="T2" fmla="*/ 12 w 261"/>
                <a:gd name="T3" fmla="*/ 85 h 85"/>
                <a:gd name="T4" fmla="*/ 261 w 261"/>
                <a:gd name="T5" fmla="*/ 72 h 85"/>
                <a:gd name="T6" fmla="*/ 239 w 261"/>
                <a:gd name="T7" fmla="*/ 0 h 85"/>
                <a:gd name="T8" fmla="*/ 0 w 261"/>
                <a:gd name="T9" fmla="*/ 48 h 85"/>
              </a:gdLst>
              <a:ahLst/>
              <a:cxnLst>
                <a:cxn ang="0">
                  <a:pos x="T0" y="T1"/>
                </a:cxn>
                <a:cxn ang="0">
                  <a:pos x="T2" y="T3"/>
                </a:cxn>
                <a:cxn ang="0">
                  <a:pos x="T4" y="T5"/>
                </a:cxn>
                <a:cxn ang="0">
                  <a:pos x="T6" y="T7"/>
                </a:cxn>
                <a:cxn ang="0">
                  <a:pos x="T8" y="T9"/>
                </a:cxn>
              </a:cxnLst>
              <a:rect l="0" t="0" r="r" b="b"/>
              <a:pathLst>
                <a:path w="261" h="85">
                  <a:moveTo>
                    <a:pt x="0" y="48"/>
                  </a:moveTo>
                  <a:cubicBezTo>
                    <a:pt x="12" y="85"/>
                    <a:pt x="12" y="85"/>
                    <a:pt x="12" y="85"/>
                  </a:cubicBezTo>
                  <a:cubicBezTo>
                    <a:pt x="54" y="72"/>
                    <a:pt x="162" y="46"/>
                    <a:pt x="261" y="72"/>
                  </a:cubicBezTo>
                  <a:cubicBezTo>
                    <a:pt x="239" y="0"/>
                    <a:pt x="239" y="0"/>
                    <a:pt x="239" y="0"/>
                  </a:cubicBezTo>
                  <a:cubicBezTo>
                    <a:pt x="153" y="2"/>
                    <a:pt x="31" y="38"/>
                    <a:pt x="0" y="48"/>
                  </a:cubicBezTo>
                  <a:close/>
                </a:path>
              </a:pathLst>
            </a:custGeom>
            <a:solidFill>
              <a:srgbClr val="D1D2D4"/>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solidFill>
                  <a:schemeClr val="dk1"/>
                </a:solidFill>
                <a:latin typeface="微软雅黑" panose="020B0503020204020204" pitchFamily="34" charset="-122"/>
                <a:ea typeface="微软雅黑" panose="020B0503020204020204" pitchFamily="34" charset="-122"/>
              </a:endParaRPr>
            </a:p>
          </p:txBody>
        </p:sp>
        <p:sp>
          <p:nvSpPr>
            <p:cNvPr id="32" name="任意多边形 78"/>
            <p:cNvSpPr/>
            <p:nvPr>
              <p:custDataLst>
                <p:tags r:id="rId9"/>
              </p:custDataLst>
            </p:nvPr>
          </p:nvSpPr>
          <p:spPr bwMode="auto">
            <a:xfrm>
              <a:off x="1854425" y="4679178"/>
              <a:ext cx="84632" cy="186015"/>
            </a:xfrm>
            <a:custGeom>
              <a:avLst/>
              <a:gdLst>
                <a:gd name="T0" fmla="*/ 39 w 64"/>
                <a:gd name="T1" fmla="*/ 15 h 140"/>
                <a:gd name="T2" fmla="*/ 0 w 64"/>
                <a:gd name="T3" fmla="*/ 0 h 140"/>
                <a:gd name="T4" fmla="*/ 44 w 64"/>
                <a:gd name="T5" fmla="*/ 140 h 140"/>
                <a:gd name="T6" fmla="*/ 39 w 64"/>
                <a:gd name="T7" fmla="*/ 15 h 140"/>
              </a:gdLst>
              <a:ahLst/>
              <a:cxnLst>
                <a:cxn ang="0">
                  <a:pos x="T0" y="T1"/>
                </a:cxn>
                <a:cxn ang="0">
                  <a:pos x="T2" y="T3"/>
                </a:cxn>
                <a:cxn ang="0">
                  <a:pos x="T4" y="T5"/>
                </a:cxn>
                <a:cxn ang="0">
                  <a:pos x="T6" y="T7"/>
                </a:cxn>
              </a:cxnLst>
              <a:rect l="0" t="0" r="r" b="b"/>
              <a:pathLst>
                <a:path w="64" h="140">
                  <a:moveTo>
                    <a:pt x="39" y="15"/>
                  </a:moveTo>
                  <a:cubicBezTo>
                    <a:pt x="28" y="7"/>
                    <a:pt x="14" y="2"/>
                    <a:pt x="0" y="0"/>
                  </a:cubicBezTo>
                  <a:cubicBezTo>
                    <a:pt x="44" y="140"/>
                    <a:pt x="44" y="140"/>
                    <a:pt x="44" y="140"/>
                  </a:cubicBezTo>
                  <a:cubicBezTo>
                    <a:pt x="64" y="95"/>
                    <a:pt x="51" y="46"/>
                    <a:pt x="39" y="15"/>
                  </a:cubicBezTo>
                  <a:close/>
                </a:path>
              </a:pathLst>
            </a:custGeom>
            <a:solidFill>
              <a:srgbClr val="CECFD0"/>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solidFill>
                  <a:schemeClr val="dk1"/>
                </a:solidFill>
                <a:latin typeface="微软雅黑" panose="020B0503020204020204" pitchFamily="34" charset="-122"/>
                <a:ea typeface="微软雅黑" panose="020B0503020204020204" pitchFamily="34" charset="-122"/>
              </a:endParaRPr>
            </a:p>
          </p:txBody>
        </p:sp>
        <p:sp>
          <p:nvSpPr>
            <p:cNvPr id="33" name="任意多边形 79"/>
            <p:cNvSpPr/>
            <p:nvPr>
              <p:custDataLst>
                <p:tags r:id="rId10"/>
              </p:custDataLst>
            </p:nvPr>
          </p:nvSpPr>
          <p:spPr bwMode="auto">
            <a:xfrm>
              <a:off x="1905556" y="4699454"/>
              <a:ext cx="56422" cy="171909"/>
            </a:xfrm>
            <a:custGeom>
              <a:avLst/>
              <a:gdLst>
                <a:gd name="T0" fmla="*/ 32 w 42"/>
                <a:gd name="T1" fmla="*/ 43 h 130"/>
                <a:gd name="T2" fmla="*/ 0 w 42"/>
                <a:gd name="T3" fmla="*/ 0 h 130"/>
                <a:gd name="T4" fmla="*/ 5 w 42"/>
                <a:gd name="T5" fmla="*/ 125 h 130"/>
                <a:gd name="T6" fmla="*/ 7 w 42"/>
                <a:gd name="T7" fmla="*/ 130 h 130"/>
                <a:gd name="T8" fmla="*/ 32 w 42"/>
                <a:gd name="T9" fmla="*/ 43 h 130"/>
              </a:gdLst>
              <a:ahLst/>
              <a:cxnLst>
                <a:cxn ang="0">
                  <a:pos x="T0" y="T1"/>
                </a:cxn>
                <a:cxn ang="0">
                  <a:pos x="T2" y="T3"/>
                </a:cxn>
                <a:cxn ang="0">
                  <a:pos x="T4" y="T5"/>
                </a:cxn>
                <a:cxn ang="0">
                  <a:pos x="T6" y="T7"/>
                </a:cxn>
                <a:cxn ang="0">
                  <a:pos x="T8" y="T9"/>
                </a:cxn>
              </a:cxnLst>
              <a:rect l="0" t="0" r="r" b="b"/>
              <a:pathLst>
                <a:path w="42" h="130">
                  <a:moveTo>
                    <a:pt x="32" y="43"/>
                  </a:moveTo>
                  <a:cubicBezTo>
                    <a:pt x="26" y="25"/>
                    <a:pt x="15" y="10"/>
                    <a:pt x="0" y="0"/>
                  </a:cubicBezTo>
                  <a:cubicBezTo>
                    <a:pt x="12" y="31"/>
                    <a:pt x="25" y="80"/>
                    <a:pt x="5" y="125"/>
                  </a:cubicBezTo>
                  <a:cubicBezTo>
                    <a:pt x="7" y="130"/>
                    <a:pt x="7" y="130"/>
                    <a:pt x="7" y="130"/>
                  </a:cubicBezTo>
                  <a:cubicBezTo>
                    <a:pt x="31" y="109"/>
                    <a:pt x="42" y="75"/>
                    <a:pt x="32" y="4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solidFill>
                  <a:schemeClr val="dk1"/>
                </a:solidFill>
                <a:latin typeface="微软雅黑" panose="020B0503020204020204" pitchFamily="34" charset="-122"/>
                <a:ea typeface="微软雅黑" panose="020B0503020204020204" pitchFamily="34" charset="-122"/>
              </a:endParaRPr>
            </a:p>
          </p:txBody>
        </p:sp>
        <p:sp>
          <p:nvSpPr>
            <p:cNvPr id="34" name="任意多边形 80"/>
            <p:cNvSpPr/>
            <p:nvPr>
              <p:custDataLst>
                <p:tags r:id="rId11"/>
              </p:custDataLst>
            </p:nvPr>
          </p:nvSpPr>
          <p:spPr bwMode="auto">
            <a:xfrm>
              <a:off x="1699265" y="4429689"/>
              <a:ext cx="226567" cy="470767"/>
            </a:xfrm>
            <a:custGeom>
              <a:avLst/>
              <a:gdLst>
                <a:gd name="T0" fmla="*/ 165 w 171"/>
                <a:gd name="T1" fmla="*/ 335 h 356"/>
                <a:gd name="T2" fmla="*/ 119 w 171"/>
                <a:gd name="T3" fmla="*/ 190 h 356"/>
                <a:gd name="T4" fmla="*/ 71 w 171"/>
                <a:gd name="T5" fmla="*/ 38 h 356"/>
                <a:gd name="T6" fmla="*/ 22 w 171"/>
                <a:gd name="T7" fmla="*/ 27 h 356"/>
                <a:gd name="T8" fmla="*/ 0 w 171"/>
                <a:gd name="T9" fmla="*/ 88 h 356"/>
                <a:gd name="T10" fmla="*/ 83 w 171"/>
                <a:gd name="T11" fmla="*/ 353 h 356"/>
                <a:gd name="T12" fmla="*/ 171 w 171"/>
                <a:gd name="T13" fmla="*/ 356 h 356"/>
                <a:gd name="T14" fmla="*/ 165 w 171"/>
                <a:gd name="T15" fmla="*/ 335 h 3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1" h="356">
                  <a:moveTo>
                    <a:pt x="165" y="335"/>
                  </a:moveTo>
                  <a:cubicBezTo>
                    <a:pt x="119" y="190"/>
                    <a:pt x="119" y="190"/>
                    <a:pt x="119" y="190"/>
                  </a:cubicBezTo>
                  <a:cubicBezTo>
                    <a:pt x="71" y="38"/>
                    <a:pt x="71" y="38"/>
                    <a:pt x="71" y="38"/>
                  </a:cubicBezTo>
                  <a:cubicBezTo>
                    <a:pt x="59" y="0"/>
                    <a:pt x="22" y="27"/>
                    <a:pt x="22" y="27"/>
                  </a:cubicBezTo>
                  <a:cubicBezTo>
                    <a:pt x="17" y="49"/>
                    <a:pt x="10" y="69"/>
                    <a:pt x="0" y="88"/>
                  </a:cubicBezTo>
                  <a:cubicBezTo>
                    <a:pt x="83" y="353"/>
                    <a:pt x="83" y="353"/>
                    <a:pt x="83" y="353"/>
                  </a:cubicBezTo>
                  <a:cubicBezTo>
                    <a:pt x="171" y="356"/>
                    <a:pt x="171" y="356"/>
                    <a:pt x="171" y="356"/>
                  </a:cubicBezTo>
                  <a:lnTo>
                    <a:pt x="165" y="33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92500" lnSpcReduction="10000"/>
            </a:bodyPr>
            <a:lstStyle/>
            <a:p>
              <a:pPr algn="ctr"/>
              <a:endParaRPr>
                <a:solidFill>
                  <a:schemeClr val="dk1"/>
                </a:solidFill>
                <a:latin typeface="微软雅黑" panose="020B0503020204020204" pitchFamily="34" charset="-122"/>
                <a:ea typeface="微软雅黑" panose="020B0503020204020204" pitchFamily="34" charset="-122"/>
              </a:endParaRPr>
            </a:p>
          </p:txBody>
        </p:sp>
        <p:sp>
          <p:nvSpPr>
            <p:cNvPr id="35" name="任意多边形 81"/>
            <p:cNvSpPr/>
            <p:nvPr>
              <p:custDataLst>
                <p:tags r:id="rId12"/>
              </p:custDataLst>
            </p:nvPr>
          </p:nvSpPr>
          <p:spPr bwMode="auto">
            <a:xfrm>
              <a:off x="1809464" y="4896929"/>
              <a:ext cx="187778" cy="227449"/>
            </a:xfrm>
            <a:custGeom>
              <a:avLst/>
              <a:gdLst>
                <a:gd name="T0" fmla="*/ 0 w 142"/>
                <a:gd name="T1" fmla="*/ 0 h 172"/>
                <a:gd name="T2" fmla="*/ 43 w 142"/>
                <a:gd name="T3" fmla="*/ 134 h 172"/>
                <a:gd name="T4" fmla="*/ 96 w 142"/>
                <a:gd name="T5" fmla="*/ 171 h 172"/>
                <a:gd name="T6" fmla="*/ 130 w 142"/>
                <a:gd name="T7" fmla="*/ 134 h 172"/>
                <a:gd name="T8" fmla="*/ 88 w 142"/>
                <a:gd name="T9" fmla="*/ 3 h 172"/>
                <a:gd name="T10" fmla="*/ 0 w 142"/>
                <a:gd name="T11" fmla="*/ 0 h 172"/>
              </a:gdLst>
              <a:ahLst/>
              <a:cxnLst>
                <a:cxn ang="0">
                  <a:pos x="T0" y="T1"/>
                </a:cxn>
                <a:cxn ang="0">
                  <a:pos x="T2" y="T3"/>
                </a:cxn>
                <a:cxn ang="0">
                  <a:pos x="T4" y="T5"/>
                </a:cxn>
                <a:cxn ang="0">
                  <a:pos x="T6" y="T7"/>
                </a:cxn>
                <a:cxn ang="0">
                  <a:pos x="T8" y="T9"/>
                </a:cxn>
                <a:cxn ang="0">
                  <a:pos x="T10" y="T11"/>
                </a:cxn>
              </a:cxnLst>
              <a:rect l="0" t="0" r="r" b="b"/>
              <a:pathLst>
                <a:path w="142" h="172">
                  <a:moveTo>
                    <a:pt x="0" y="0"/>
                  </a:moveTo>
                  <a:cubicBezTo>
                    <a:pt x="43" y="134"/>
                    <a:pt x="43" y="134"/>
                    <a:pt x="43" y="134"/>
                  </a:cubicBezTo>
                  <a:cubicBezTo>
                    <a:pt x="62" y="143"/>
                    <a:pt x="80" y="155"/>
                    <a:pt x="96" y="171"/>
                  </a:cubicBezTo>
                  <a:cubicBezTo>
                    <a:pt x="96" y="171"/>
                    <a:pt x="142" y="172"/>
                    <a:pt x="130" y="134"/>
                  </a:cubicBezTo>
                  <a:cubicBezTo>
                    <a:pt x="88" y="3"/>
                    <a:pt x="88" y="3"/>
                    <a:pt x="88" y="3"/>
                  </a:cubicBezTo>
                  <a:lnTo>
                    <a:pt x="0" y="0"/>
                  </a:lnTo>
                  <a:close/>
                </a:path>
              </a:pathLst>
            </a:custGeom>
            <a:solidFill>
              <a:srgbClr val="E6E7E8"/>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solidFill>
                  <a:schemeClr val="dk1"/>
                </a:solidFill>
                <a:latin typeface="微软雅黑" panose="020B0503020204020204" pitchFamily="34" charset="-122"/>
                <a:ea typeface="微软雅黑" panose="020B0503020204020204" pitchFamily="34" charset="-122"/>
              </a:endParaRPr>
            </a:p>
          </p:txBody>
        </p:sp>
        <p:sp>
          <p:nvSpPr>
            <p:cNvPr id="36" name="任意多边形 82"/>
            <p:cNvSpPr/>
            <p:nvPr>
              <p:custDataLst>
                <p:tags r:id="rId13"/>
              </p:custDataLst>
            </p:nvPr>
          </p:nvSpPr>
          <p:spPr bwMode="auto">
            <a:xfrm>
              <a:off x="1691331" y="4567216"/>
              <a:ext cx="129594" cy="362332"/>
            </a:xfrm>
            <a:custGeom>
              <a:avLst/>
              <a:gdLst>
                <a:gd name="T0" fmla="*/ 11 w 98"/>
                <a:gd name="T1" fmla="*/ 0 h 274"/>
                <a:gd name="T2" fmla="*/ 0 w 98"/>
                <a:gd name="T3" fmla="*/ 16 h 274"/>
                <a:gd name="T4" fmla="*/ 81 w 98"/>
                <a:gd name="T5" fmla="*/ 273 h 274"/>
                <a:gd name="T6" fmla="*/ 98 w 98"/>
                <a:gd name="T7" fmla="*/ 274 h 274"/>
                <a:gd name="T8" fmla="*/ 11 w 98"/>
                <a:gd name="T9" fmla="*/ 0 h 274"/>
              </a:gdLst>
              <a:ahLst/>
              <a:cxnLst>
                <a:cxn ang="0">
                  <a:pos x="T0" y="T1"/>
                </a:cxn>
                <a:cxn ang="0">
                  <a:pos x="T2" y="T3"/>
                </a:cxn>
                <a:cxn ang="0">
                  <a:pos x="T4" y="T5"/>
                </a:cxn>
                <a:cxn ang="0">
                  <a:pos x="T6" y="T7"/>
                </a:cxn>
                <a:cxn ang="0">
                  <a:pos x="T8" y="T9"/>
                </a:cxn>
              </a:cxnLst>
              <a:rect l="0" t="0" r="r" b="b"/>
              <a:pathLst>
                <a:path w="98" h="274">
                  <a:moveTo>
                    <a:pt x="11" y="0"/>
                  </a:moveTo>
                  <a:cubicBezTo>
                    <a:pt x="8" y="6"/>
                    <a:pt x="4" y="11"/>
                    <a:pt x="0" y="16"/>
                  </a:cubicBezTo>
                  <a:cubicBezTo>
                    <a:pt x="81" y="273"/>
                    <a:pt x="81" y="273"/>
                    <a:pt x="81" y="273"/>
                  </a:cubicBezTo>
                  <a:cubicBezTo>
                    <a:pt x="98" y="274"/>
                    <a:pt x="98" y="274"/>
                    <a:pt x="98" y="274"/>
                  </a:cubicBezTo>
                  <a:lnTo>
                    <a:pt x="11" y="0"/>
                  </a:lnTo>
                  <a:close/>
                </a:path>
              </a:pathLst>
            </a:custGeom>
            <a:solidFill>
              <a:srgbClr val="006E94"/>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70000" lnSpcReduction="20000"/>
            </a:bodyPr>
            <a:lstStyle/>
            <a:p>
              <a:pPr algn="ctr"/>
              <a:endParaRPr>
                <a:solidFill>
                  <a:schemeClr val="dk1"/>
                </a:solidFill>
                <a:latin typeface="微软雅黑" panose="020B0503020204020204" pitchFamily="34" charset="-122"/>
                <a:ea typeface="微软雅黑" panose="020B0503020204020204" pitchFamily="34" charset="-122"/>
              </a:endParaRPr>
            </a:p>
          </p:txBody>
        </p:sp>
        <p:sp>
          <p:nvSpPr>
            <p:cNvPr id="37" name="任意多边形 83"/>
            <p:cNvSpPr/>
            <p:nvPr>
              <p:custDataLst>
                <p:tags r:id="rId14"/>
              </p:custDataLst>
            </p:nvPr>
          </p:nvSpPr>
          <p:spPr bwMode="auto">
            <a:xfrm>
              <a:off x="1798885" y="4928666"/>
              <a:ext cx="61711" cy="125185"/>
            </a:xfrm>
            <a:custGeom>
              <a:avLst/>
              <a:gdLst>
                <a:gd name="T0" fmla="*/ 0 w 47"/>
                <a:gd name="T1" fmla="*/ 0 h 95"/>
                <a:gd name="T2" fmla="*/ 28 w 47"/>
                <a:gd name="T3" fmla="*/ 89 h 95"/>
                <a:gd name="T4" fmla="*/ 47 w 47"/>
                <a:gd name="T5" fmla="*/ 95 h 95"/>
                <a:gd name="T6" fmla="*/ 17 w 47"/>
                <a:gd name="T7" fmla="*/ 1 h 95"/>
                <a:gd name="T8" fmla="*/ 0 w 47"/>
                <a:gd name="T9" fmla="*/ 0 h 95"/>
              </a:gdLst>
              <a:ahLst/>
              <a:cxnLst>
                <a:cxn ang="0">
                  <a:pos x="T0" y="T1"/>
                </a:cxn>
                <a:cxn ang="0">
                  <a:pos x="T2" y="T3"/>
                </a:cxn>
                <a:cxn ang="0">
                  <a:pos x="T4" y="T5"/>
                </a:cxn>
                <a:cxn ang="0">
                  <a:pos x="T6" y="T7"/>
                </a:cxn>
                <a:cxn ang="0">
                  <a:pos x="T8" y="T9"/>
                </a:cxn>
              </a:cxnLst>
              <a:rect l="0" t="0" r="r" b="b"/>
              <a:pathLst>
                <a:path w="47" h="95">
                  <a:moveTo>
                    <a:pt x="0" y="0"/>
                  </a:moveTo>
                  <a:cubicBezTo>
                    <a:pt x="28" y="89"/>
                    <a:pt x="28" y="89"/>
                    <a:pt x="28" y="89"/>
                  </a:cubicBezTo>
                  <a:cubicBezTo>
                    <a:pt x="34" y="91"/>
                    <a:pt x="41" y="93"/>
                    <a:pt x="47" y="95"/>
                  </a:cubicBezTo>
                  <a:cubicBezTo>
                    <a:pt x="17" y="1"/>
                    <a:pt x="17" y="1"/>
                    <a:pt x="17" y="1"/>
                  </a:cubicBezTo>
                  <a:lnTo>
                    <a:pt x="0" y="0"/>
                  </a:lnTo>
                  <a:close/>
                </a:path>
              </a:pathLst>
            </a:custGeom>
            <a:solidFill>
              <a:srgbClr val="005473"/>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solidFill>
                  <a:schemeClr val="dk1"/>
                </a:solidFill>
                <a:latin typeface="微软雅黑" panose="020B0503020204020204" pitchFamily="34" charset="-122"/>
                <a:ea typeface="微软雅黑" panose="020B0503020204020204" pitchFamily="34" charset="-122"/>
              </a:endParaRPr>
            </a:p>
          </p:txBody>
        </p:sp>
      </p:grpSp>
      <p:sp>
        <p:nvSpPr>
          <p:cNvPr id="23" name="矩形 4"/>
          <p:cNvSpPr/>
          <p:nvPr>
            <p:custDataLst>
              <p:tags r:id="rId15"/>
            </p:custDataLst>
          </p:nvPr>
        </p:nvSpPr>
        <p:spPr>
          <a:xfrm>
            <a:off x="283845" y="1371600"/>
            <a:ext cx="11538585" cy="5177790"/>
          </a:xfrm>
          <a:prstGeom prst="rect">
            <a:avLst/>
          </a:prstGeom>
          <a:solidFill>
            <a:schemeClr val="lt1"/>
          </a:solidFill>
          <a:ln>
            <a:noFill/>
          </a:ln>
          <a:effectLst>
            <a:outerShdw blurRad="127000" dist="38100" dir="5400000" algn="t" rotWithShape="0">
              <a:schemeClr val="dk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spcBef>
                <a:spcPct val="0"/>
              </a:spcBef>
              <a:spcAft>
                <a:spcPct val="0"/>
              </a:spcAft>
              <a:buClrTx/>
              <a:buSzTx/>
              <a:buFontTx/>
            </a:pPr>
            <a:r>
              <a:rPr kumimoji="1" lang="zh-CN" altLang="en-US" sz="1600" b="1" noProof="0">
                <a:ln>
                  <a:noFill/>
                </a:ln>
                <a:solidFill>
                  <a:prstClr val="white"/>
                </a:solidFill>
                <a:effectLst/>
                <a:uLnTx/>
                <a:uFillTx/>
                <a:latin typeface="微软雅黑" panose="020B0503020204020204" pitchFamily="34" charset="-122"/>
                <a:ea typeface="微软雅黑" panose="020B0503020204020204" pitchFamily="34" charset="-122"/>
                <a:sym typeface="+mn-ea"/>
              </a:rPr>
              <a:t>2</a:t>
            </a:r>
            <a:endParaRPr kumimoji="1" lang="zh-CN" altLang="en-US" sz="1600" b="1" noProof="0">
              <a:ln>
                <a:noFill/>
              </a:ln>
              <a:solidFill>
                <a:prstClr val="white"/>
              </a:solidFill>
              <a:effectLst/>
              <a:uLnTx/>
              <a:uFillTx/>
              <a:latin typeface="微软雅黑" panose="020B0503020204020204" pitchFamily="34" charset="-122"/>
              <a:ea typeface="微软雅黑" panose="020B0503020204020204" pitchFamily="34" charset="-122"/>
              <a:sym typeface="+mn-ea"/>
            </a:endParaRPr>
          </a:p>
        </p:txBody>
      </p:sp>
      <p:sp>
        <p:nvSpPr>
          <p:cNvPr id="24" name="文本框 23"/>
          <p:cNvSpPr txBox="1"/>
          <p:nvPr>
            <p:custDataLst>
              <p:tags r:id="rId16"/>
            </p:custDataLst>
          </p:nvPr>
        </p:nvSpPr>
        <p:spPr>
          <a:xfrm>
            <a:off x="609605" y="609605"/>
            <a:ext cx="10972889" cy="762000"/>
          </a:xfrm>
          <a:prstGeom prst="rect">
            <a:avLst/>
          </a:prstGeom>
          <a:noFill/>
        </p:spPr>
        <p:txBody>
          <a:bodyPr wrap="square" rtlCol="0" anchor="b">
            <a:noAutofit/>
          </a:bodyPr>
          <a:lstStyle/>
          <a:p>
            <a:pPr marL="0" indent="0" algn="l">
              <a:lnSpc>
                <a:spcPct val="100000"/>
              </a:lnSpc>
              <a:spcBef>
                <a:spcPct val="0"/>
              </a:spcBef>
              <a:spcAft>
                <a:spcPct val="0"/>
              </a:spcAft>
              <a:buSzTx/>
              <a:buNone/>
            </a:pPr>
            <a:r>
              <a:rPr lang="zh-CN" sz="4400" b="1" spc="300">
                <a:solidFill>
                  <a:schemeClr val="lt1"/>
                </a:solidFill>
                <a:latin typeface="微软雅黑" panose="020B0503020204020204" pitchFamily="34" charset="-122"/>
                <a:ea typeface="微软雅黑" panose="020B0503020204020204" pitchFamily="34" charset="-122"/>
              </a:rPr>
              <a:t>思路点拨</a:t>
            </a:r>
            <a:endParaRPr lang="zh-CN" sz="4400" b="1" spc="300">
              <a:solidFill>
                <a:schemeClr val="lt1"/>
              </a:solidFill>
              <a:latin typeface="微软雅黑" panose="020B0503020204020204" pitchFamily="34" charset="-122"/>
              <a:ea typeface="微软雅黑" panose="020B0503020204020204" pitchFamily="34" charset="-122"/>
            </a:endParaRPr>
          </a:p>
        </p:txBody>
      </p:sp>
      <p:sp>
        <p:nvSpPr>
          <p:cNvPr id="5" name="文本框 4"/>
          <p:cNvSpPr txBox="1"/>
          <p:nvPr/>
        </p:nvSpPr>
        <p:spPr>
          <a:xfrm>
            <a:off x="416560" y="1649095"/>
            <a:ext cx="11161395" cy="1981200"/>
          </a:xfrm>
          <a:prstGeom prst="rect">
            <a:avLst/>
          </a:prstGeom>
          <a:noFill/>
          <a:ln w="3175">
            <a:noFill/>
            <a:prstDash val="dash"/>
          </a:ln>
        </p:spPr>
        <p:txBody>
          <a:bodyPr wrap="square" lIns="91440" tIns="0" rIns="91440" bIns="45720" rtlCol="0" anchor="t" anchorCtr="0">
            <a:noAutofit/>
          </a:bodyPr>
          <a:lstStyle>
            <a:lvl1pPr algn="l" defTabSz="913765" rtl="0" eaLnBrk="1" latinLnBrk="0" hangingPunct="1">
              <a:lnSpc>
                <a:spcPct val="90000"/>
              </a:lnSpc>
              <a:spcBef>
                <a:spcPct val="0"/>
              </a:spcBef>
              <a:buNone/>
              <a:defRPr lang="en-US" sz="2745" b="0" kern="1200" cap="none" spc="-49" baseline="0" smtClean="0">
                <a:ln w="3175">
                  <a:noFill/>
                </a:ln>
                <a:solidFill>
                  <a:schemeClr val="tx1"/>
                </a:solidFill>
                <a:effectLst/>
                <a:latin typeface="+mj-lt"/>
                <a:ea typeface="+mn-ea"/>
                <a:cs typeface="Segoe UI" panose="020B0502040204020203" pitchFamily="34" charset="0"/>
              </a:defRPr>
            </a:lvl1pPr>
          </a:lstStyle>
          <a:p>
            <a:pPr marL="285750" lvl="0" indent="-285750" algn="l" fontAlgn="ctr">
              <a:lnSpc>
                <a:spcPct val="130000"/>
              </a:lnSpc>
              <a:spcBef>
                <a:spcPts val="1000"/>
              </a:spcBef>
              <a:spcAft>
                <a:spcPct val="0"/>
              </a:spcAft>
              <a:buFont typeface="Wingdings" panose="05000000000000000000" charset="0"/>
              <a:buChar char="l"/>
            </a:pPr>
            <a:r>
              <a:rPr lang="zh-CN" sz="2800" b="1" spc="100">
                <a:ln w="3175">
                  <a:noFill/>
                  <a:prstDash val="dash"/>
                </a:ln>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2.理解文中的长句提示：</a:t>
            </a:r>
            <a:endParaRPr lang="zh-CN" sz="2800" b="1" spc="100">
              <a:ln w="3175">
                <a:noFill/>
                <a:prstDash val="dash"/>
              </a:ln>
              <a:solidFill>
                <a:srgbClr val="FF0000"/>
              </a:solidFill>
              <a:latin typeface="微软雅黑" panose="020B0503020204020204" pitchFamily="34" charset="-122"/>
              <a:ea typeface="微软雅黑" panose="020B0503020204020204" pitchFamily="34" charset="-122"/>
              <a:cs typeface="微软雅黑" panose="020B0503020204020204" pitchFamily="34" charset="-122"/>
            </a:endParaRPr>
          </a:p>
          <a:p>
            <a:pPr marL="285750" lvl="0" indent="-285750" algn="l" fontAlgn="ctr">
              <a:lnSpc>
                <a:spcPct val="130000"/>
              </a:lnSpc>
              <a:spcBef>
                <a:spcPts val="1000"/>
              </a:spcBef>
              <a:spcAft>
                <a:spcPct val="0"/>
              </a:spcAft>
              <a:buFont typeface="Wingdings" panose="05000000000000000000" charset="0"/>
              <a:buChar char="l"/>
            </a:pPr>
            <a:r>
              <a:rPr lang="zh-CN" sz="2400" b="1" spc="100">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结构复杂的长句”可以是单句,也可以是复句。单句因为附加成分多而结构复杂起来,一是句中定、状、补成分由多个短语或复杂短语构成；二是主、谓、宾由复杂短语充当。因此,分析复杂单句,首先要抓住“主干”；再分析句中的“枝叶”,搞清结构,理解意义及作用；进而把握语意。复句因为表达层次丰富而使结构复杂化,特别是多重复句,它借助关联词语来表明层次和分句间的事理关系。因此,分析多重复句必须掌握由不同的相配套的关联词语组合的复句类型,纵观全句,把握句意,分解层次,确定分句之间的关系。</a:t>
            </a:r>
            <a:endParaRPr lang="zh-CN" sz="2800" b="1" spc="100">
              <a:ln w="3175">
                <a:noFill/>
                <a:prstDash val="dash"/>
              </a:ln>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17"/>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circle(in)">
                                      <p:cBhvr>
                                        <p:cTn id="7" dur="2000"/>
                                        <p:tgtEl>
                                          <p:spTgt spid="24"/>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diamond(in)">
                                      <p:cBhvr>
                                        <p:cTn id="12" dur="2000"/>
                                        <p:tgtEl>
                                          <p:spTgt spid="23"/>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3" grpId="0"/>
      <p:bldP spid="5"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0">
              <a:schemeClr val="bg2"/>
            </a:gs>
            <a:gs pos="100000">
              <a:schemeClr val="tx2"/>
            </a:gs>
          </a:gsLst>
          <a:lin ang="5400000" scaled="0"/>
        </a:gradFill>
        <a:effectLst/>
      </p:bgPr>
    </p:bg>
    <p:spTree>
      <p:nvGrpSpPr>
        <p:cNvPr id="1" name=""/>
        <p:cNvGrpSpPr/>
        <p:nvPr/>
      </p:nvGrpSpPr>
      <p:grpSpPr>
        <a:xfrm>
          <a:off x="0" y="0"/>
          <a:ext cx="0" cy="0"/>
          <a:chOff x="0" y="0"/>
          <a:chExt cx="0" cy="0"/>
        </a:xfrm>
      </p:grpSpPr>
      <p:sp>
        <p:nvSpPr>
          <p:cNvPr id="4" name="矩形 3"/>
          <p:cNvSpPr/>
          <p:nvPr userDrawn="1">
            <p:custDataLst>
              <p:tags r:id="rId1"/>
            </p:custDataLst>
          </p:nvPr>
        </p:nvSpPr>
        <p:spPr>
          <a:xfrm>
            <a:off x="0" y="3048000"/>
            <a:ext cx="12192000" cy="3810000"/>
          </a:xfrm>
          <a:prstGeom prst="rect">
            <a:avLst/>
          </a:prstGeom>
          <a:solidFill>
            <a:schemeClr val="lt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olidFill>
                <a:schemeClr val="lt1"/>
              </a:solidFill>
              <a:latin typeface="微软雅黑" panose="020B0503020204020204" pitchFamily="34" charset="-122"/>
              <a:ea typeface="微软雅黑" panose="020B0503020204020204" pitchFamily="34" charset="-122"/>
              <a:sym typeface="+mn-ea"/>
            </a:endParaRPr>
          </a:p>
        </p:txBody>
      </p:sp>
      <p:sp>
        <p:nvSpPr>
          <p:cNvPr id="12" name="任意多边形: 形状 11"/>
          <p:cNvSpPr/>
          <p:nvPr userDrawn="1">
            <p:custDataLst>
              <p:tags r:id="rId2"/>
            </p:custDataLst>
          </p:nvPr>
        </p:nvSpPr>
        <p:spPr>
          <a:xfrm>
            <a:off x="-3175" y="5850255"/>
            <a:ext cx="12195175" cy="989965"/>
          </a:xfrm>
          <a:custGeom>
            <a:avLst/>
            <a:gdLst>
              <a:gd name="connsiteX0" fmla="*/ 12195098 w 12195098"/>
              <a:gd name="connsiteY0" fmla="*/ 0 h 704379"/>
              <a:gd name="connsiteX1" fmla="*/ 12195098 w 12195098"/>
              <a:gd name="connsiteY1" fmla="*/ 704379 h 704379"/>
              <a:gd name="connsiteX2" fmla="*/ 0 w 12195098"/>
              <a:gd name="connsiteY2" fmla="*/ 704379 h 704379"/>
              <a:gd name="connsiteX3" fmla="*/ 0 w 12195098"/>
              <a:gd name="connsiteY3" fmla="*/ 150650 h 704379"/>
              <a:gd name="connsiteX4" fmla="*/ 61107 w 12195098"/>
              <a:gd name="connsiteY4" fmla="*/ 138632 h 704379"/>
              <a:gd name="connsiteX5" fmla="*/ 1724284 w 12195098"/>
              <a:gd name="connsiteY5" fmla="*/ 20707 h 704379"/>
              <a:gd name="connsiteX6" fmla="*/ 6963034 w 12195098"/>
              <a:gd name="connsiteY6" fmla="*/ 435688 h 704379"/>
              <a:gd name="connsiteX7" fmla="*/ 11886117 w 12195098"/>
              <a:gd name="connsiteY7" fmla="*/ 57969 h 704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5098" h="704379">
                <a:moveTo>
                  <a:pt x="12195098" y="0"/>
                </a:moveTo>
                <a:lnTo>
                  <a:pt x="12195098" y="704379"/>
                </a:lnTo>
                <a:lnTo>
                  <a:pt x="0" y="704379"/>
                </a:lnTo>
                <a:lnTo>
                  <a:pt x="0" y="150650"/>
                </a:lnTo>
                <a:lnTo>
                  <a:pt x="61107" y="138632"/>
                </a:lnTo>
                <a:cubicBezTo>
                  <a:pt x="457137" y="69950"/>
                  <a:pt x="988081" y="23153"/>
                  <a:pt x="1724284" y="20707"/>
                </a:cubicBezTo>
                <a:cubicBezTo>
                  <a:pt x="4080134" y="12877"/>
                  <a:pt x="5194560" y="443518"/>
                  <a:pt x="6963034" y="435688"/>
                </a:cubicBezTo>
                <a:cubicBezTo>
                  <a:pt x="8620979" y="428348"/>
                  <a:pt x="9715238" y="450828"/>
                  <a:pt x="11886117" y="57969"/>
                </a:cubicBezTo>
                <a:close/>
              </a:path>
            </a:pathLst>
          </a:custGeom>
          <a:gradFill>
            <a:gsLst>
              <a:gs pos="0">
                <a:srgbClr val="3C9CF5">
                  <a:alpha val="20000"/>
                </a:srgbClr>
              </a:gs>
              <a:gs pos="100000">
                <a:srgbClr val="074F91">
                  <a:lumMod val="50000"/>
                  <a:alpha val="30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13" name="任意多边形: 形状 12"/>
          <p:cNvSpPr/>
          <p:nvPr userDrawn="1">
            <p:custDataLst>
              <p:tags r:id="rId3"/>
            </p:custDataLst>
          </p:nvPr>
        </p:nvSpPr>
        <p:spPr>
          <a:xfrm flipH="1">
            <a:off x="-3175" y="6094730"/>
            <a:ext cx="12195175" cy="763270"/>
          </a:xfrm>
          <a:custGeom>
            <a:avLst/>
            <a:gdLst>
              <a:gd name="connsiteX0" fmla="*/ 12028135 w 12195098"/>
              <a:gd name="connsiteY0" fmla="*/ 21 h 542958"/>
              <a:gd name="connsiteX1" fmla="*/ 7592061 w 12195098"/>
              <a:gd name="connsiteY1" fmla="*/ 363419 h 542958"/>
              <a:gd name="connsiteX2" fmla="*/ 2781549 w 12195098"/>
              <a:gd name="connsiteY2" fmla="*/ 26018 h 542958"/>
              <a:gd name="connsiteX3" fmla="*/ 501979 w 12195098"/>
              <a:gd name="connsiteY3" fmla="*/ 135033 h 542958"/>
              <a:gd name="connsiteX4" fmla="*/ 0 w 12195098"/>
              <a:gd name="connsiteY4" fmla="*/ 193401 h 542958"/>
              <a:gd name="connsiteX5" fmla="*/ 0 w 12195098"/>
              <a:gd name="connsiteY5" fmla="*/ 542958 h 542958"/>
              <a:gd name="connsiteX6" fmla="*/ 12195098 w 12195098"/>
              <a:gd name="connsiteY6" fmla="*/ 542958 h 542958"/>
              <a:gd name="connsiteX7" fmla="*/ 12195098 w 12195098"/>
              <a:gd name="connsiteY7" fmla="*/ 4876 h 542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5098" h="542958">
                <a:moveTo>
                  <a:pt x="12028135" y="21"/>
                </a:moveTo>
                <a:cubicBezTo>
                  <a:pt x="10982518" y="-3135"/>
                  <a:pt x="9067644" y="360253"/>
                  <a:pt x="7592061" y="363419"/>
                </a:cubicBezTo>
                <a:cubicBezTo>
                  <a:pt x="6018106" y="366796"/>
                  <a:pt x="4259405" y="2301"/>
                  <a:pt x="2781549" y="26018"/>
                </a:cubicBezTo>
                <a:cubicBezTo>
                  <a:pt x="2042621" y="37877"/>
                  <a:pt x="1230424" y="64648"/>
                  <a:pt x="501979" y="135033"/>
                </a:cubicBezTo>
                <a:lnTo>
                  <a:pt x="0" y="193401"/>
                </a:lnTo>
                <a:lnTo>
                  <a:pt x="0" y="542958"/>
                </a:lnTo>
                <a:lnTo>
                  <a:pt x="12195098" y="542958"/>
                </a:lnTo>
                <a:lnTo>
                  <a:pt x="12195098" y="4876"/>
                </a:lnTo>
                <a:close/>
              </a:path>
            </a:pathLst>
          </a:custGeom>
          <a:gradFill>
            <a:gsLst>
              <a:gs pos="0">
                <a:srgbClr val="18C9D9">
                  <a:alpha val="20000"/>
                </a:srgbClr>
              </a:gs>
              <a:gs pos="100000">
                <a:srgbClr val="0C656D">
                  <a:lumMod val="50000"/>
                  <a:alpha val="30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grpSp>
        <p:nvGrpSpPr>
          <p:cNvPr id="14" name="组合 13"/>
          <p:cNvGrpSpPr/>
          <p:nvPr userDrawn="1">
            <p:custDataLst>
              <p:tags r:id="rId4"/>
            </p:custDataLst>
          </p:nvPr>
        </p:nvGrpSpPr>
        <p:grpSpPr>
          <a:xfrm rot="3187065">
            <a:off x="187325" y="135255"/>
            <a:ext cx="591185" cy="497205"/>
            <a:chOff x="1171196" y="4429689"/>
            <a:chExt cx="826046" cy="694689"/>
          </a:xfrm>
        </p:grpSpPr>
        <p:sp>
          <p:nvSpPr>
            <p:cNvPr id="15" name="任意多边形 73"/>
            <p:cNvSpPr/>
            <p:nvPr>
              <p:custDataLst>
                <p:tags r:id="rId5"/>
              </p:custDataLst>
            </p:nvPr>
          </p:nvSpPr>
          <p:spPr bwMode="auto">
            <a:xfrm>
              <a:off x="1171196" y="4952469"/>
              <a:ext cx="57303" cy="89921"/>
            </a:xfrm>
            <a:custGeom>
              <a:avLst/>
              <a:gdLst>
                <a:gd name="T0" fmla="*/ 6 w 43"/>
                <a:gd name="T1" fmla="*/ 6 h 68"/>
                <a:gd name="T2" fmla="*/ 1 w 43"/>
                <a:gd name="T3" fmla="*/ 15 h 68"/>
                <a:gd name="T4" fmla="*/ 16 w 43"/>
                <a:gd name="T5" fmla="*/ 62 h 68"/>
                <a:gd name="T6" fmla="*/ 25 w 43"/>
                <a:gd name="T7" fmla="*/ 67 h 68"/>
                <a:gd name="T8" fmla="*/ 43 w 43"/>
                <a:gd name="T9" fmla="*/ 61 h 68"/>
                <a:gd name="T10" fmla="*/ 23 w 43"/>
                <a:gd name="T11" fmla="*/ 0 h 68"/>
                <a:gd name="T12" fmla="*/ 6 w 43"/>
                <a:gd name="T13" fmla="*/ 6 h 68"/>
              </a:gdLst>
              <a:ahLst/>
              <a:cxnLst>
                <a:cxn ang="0">
                  <a:pos x="T0" y="T1"/>
                </a:cxn>
                <a:cxn ang="0">
                  <a:pos x="T2" y="T3"/>
                </a:cxn>
                <a:cxn ang="0">
                  <a:pos x="T4" y="T5"/>
                </a:cxn>
                <a:cxn ang="0">
                  <a:pos x="T6" y="T7"/>
                </a:cxn>
                <a:cxn ang="0">
                  <a:pos x="T8" y="T9"/>
                </a:cxn>
                <a:cxn ang="0">
                  <a:pos x="T10" y="T11"/>
                </a:cxn>
                <a:cxn ang="0">
                  <a:pos x="T12" y="T13"/>
                </a:cxn>
              </a:cxnLst>
              <a:rect l="0" t="0" r="r" b="b"/>
              <a:pathLst>
                <a:path w="43" h="68">
                  <a:moveTo>
                    <a:pt x="6" y="6"/>
                  </a:moveTo>
                  <a:cubicBezTo>
                    <a:pt x="2" y="7"/>
                    <a:pt x="0" y="11"/>
                    <a:pt x="1" y="15"/>
                  </a:cubicBezTo>
                  <a:cubicBezTo>
                    <a:pt x="16" y="62"/>
                    <a:pt x="16" y="62"/>
                    <a:pt x="16" y="62"/>
                  </a:cubicBezTo>
                  <a:cubicBezTo>
                    <a:pt x="17" y="66"/>
                    <a:pt x="21" y="68"/>
                    <a:pt x="25" y="67"/>
                  </a:cubicBezTo>
                  <a:cubicBezTo>
                    <a:pt x="43" y="61"/>
                    <a:pt x="43" y="61"/>
                    <a:pt x="43" y="61"/>
                  </a:cubicBezTo>
                  <a:cubicBezTo>
                    <a:pt x="23" y="0"/>
                    <a:pt x="23" y="0"/>
                    <a:pt x="23" y="0"/>
                  </a:cubicBezTo>
                  <a:lnTo>
                    <a:pt x="6" y="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solidFill>
                  <a:schemeClr val="dk1"/>
                </a:solidFill>
                <a:latin typeface="微软雅黑" panose="020B0503020204020204" pitchFamily="34" charset="-122"/>
                <a:ea typeface="微软雅黑" panose="020B0503020204020204" pitchFamily="34" charset="-122"/>
              </a:endParaRPr>
            </a:p>
          </p:txBody>
        </p:sp>
        <p:sp>
          <p:nvSpPr>
            <p:cNvPr id="16" name="任意多边形 74"/>
            <p:cNvSpPr/>
            <p:nvPr>
              <p:custDataLst>
                <p:tags r:id="rId6"/>
              </p:custDataLst>
            </p:nvPr>
          </p:nvSpPr>
          <p:spPr bwMode="auto">
            <a:xfrm>
              <a:off x="1202933" y="4776152"/>
              <a:ext cx="288279" cy="313844"/>
            </a:xfrm>
            <a:custGeom>
              <a:avLst/>
              <a:gdLst>
                <a:gd name="T0" fmla="*/ 162 w 217"/>
                <a:gd name="T1" fmla="*/ 0 h 237"/>
                <a:gd name="T2" fmla="*/ 161 w 217"/>
                <a:gd name="T3" fmla="*/ 0 h 237"/>
                <a:gd name="T4" fmla="*/ 2 w 217"/>
                <a:gd name="T5" fmla="*/ 50 h 237"/>
                <a:gd name="T6" fmla="*/ 6 w 217"/>
                <a:gd name="T7" fmla="*/ 131 h 237"/>
                <a:gd name="T8" fmla="*/ 25 w 217"/>
                <a:gd name="T9" fmla="*/ 192 h 237"/>
                <a:gd name="T10" fmla="*/ 51 w 217"/>
                <a:gd name="T11" fmla="*/ 237 h 237"/>
                <a:gd name="T12" fmla="*/ 217 w 217"/>
                <a:gd name="T13" fmla="*/ 172 h 237"/>
                <a:gd name="T14" fmla="*/ 162 w 217"/>
                <a:gd name="T15" fmla="*/ 0 h 2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6" h="236">
                  <a:moveTo>
                    <a:pt x="162" y="0"/>
                  </a:moveTo>
                  <a:cubicBezTo>
                    <a:pt x="161" y="0"/>
                    <a:pt x="161" y="0"/>
                    <a:pt x="161" y="0"/>
                  </a:cubicBezTo>
                  <a:cubicBezTo>
                    <a:pt x="2" y="50"/>
                    <a:pt x="2" y="50"/>
                    <a:pt x="2" y="50"/>
                  </a:cubicBezTo>
                  <a:cubicBezTo>
                    <a:pt x="0" y="82"/>
                    <a:pt x="3" y="111"/>
                    <a:pt x="6" y="131"/>
                  </a:cubicBezTo>
                  <a:cubicBezTo>
                    <a:pt x="25" y="192"/>
                    <a:pt x="25" y="192"/>
                    <a:pt x="25" y="192"/>
                  </a:cubicBezTo>
                  <a:cubicBezTo>
                    <a:pt x="31" y="205"/>
                    <a:pt x="40" y="220"/>
                    <a:pt x="51" y="237"/>
                  </a:cubicBezTo>
                  <a:cubicBezTo>
                    <a:pt x="217" y="172"/>
                    <a:pt x="217" y="172"/>
                    <a:pt x="217" y="172"/>
                  </a:cubicBezTo>
                  <a:lnTo>
                    <a:pt x="162" y="0"/>
                  </a:lnTo>
                  <a:close/>
                </a:path>
              </a:pathLst>
            </a:custGeom>
            <a:solidFill>
              <a:srgbClr val="006E94"/>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45000" lnSpcReduction="20000"/>
            </a:bodyPr>
            <a:lstStyle/>
            <a:p>
              <a:pPr algn="ctr"/>
              <a:endParaRPr>
                <a:solidFill>
                  <a:schemeClr val="dk1"/>
                </a:solidFill>
                <a:latin typeface="微软雅黑" panose="020B0503020204020204" pitchFamily="34" charset="-122"/>
                <a:ea typeface="微软雅黑" panose="020B0503020204020204" pitchFamily="34" charset="-122"/>
              </a:endParaRPr>
            </a:p>
          </p:txBody>
        </p:sp>
        <p:sp>
          <p:nvSpPr>
            <p:cNvPr id="17" name="任意多边形 76"/>
            <p:cNvSpPr/>
            <p:nvPr>
              <p:custDataLst>
                <p:tags r:id="rId7"/>
              </p:custDataLst>
            </p:nvPr>
          </p:nvSpPr>
          <p:spPr bwMode="auto">
            <a:xfrm>
              <a:off x="1417158" y="4599835"/>
              <a:ext cx="389661" cy="405529"/>
            </a:xfrm>
            <a:custGeom>
              <a:avLst/>
              <a:gdLst>
                <a:gd name="T0" fmla="*/ 294 w 294"/>
                <a:gd name="T1" fmla="*/ 258 h 306"/>
                <a:gd name="T2" fmla="*/ 212 w 294"/>
                <a:gd name="T3" fmla="*/ 0 h 306"/>
                <a:gd name="T4" fmla="*/ 0 w 294"/>
                <a:gd name="T5" fmla="*/ 133 h 306"/>
                <a:gd name="T6" fmla="*/ 55 w 294"/>
                <a:gd name="T7" fmla="*/ 306 h 306"/>
                <a:gd name="T8" fmla="*/ 294 w 294"/>
                <a:gd name="T9" fmla="*/ 258 h 306"/>
              </a:gdLst>
              <a:ahLst/>
              <a:cxnLst>
                <a:cxn ang="0">
                  <a:pos x="T0" y="T1"/>
                </a:cxn>
                <a:cxn ang="0">
                  <a:pos x="T2" y="T3"/>
                </a:cxn>
                <a:cxn ang="0">
                  <a:pos x="T4" y="T5"/>
                </a:cxn>
                <a:cxn ang="0">
                  <a:pos x="T6" y="T7"/>
                </a:cxn>
                <a:cxn ang="0">
                  <a:pos x="T8" y="T9"/>
                </a:cxn>
              </a:cxnLst>
              <a:rect l="0" t="0" r="r" b="b"/>
              <a:pathLst>
                <a:path w="294" h="306">
                  <a:moveTo>
                    <a:pt x="294" y="258"/>
                  </a:moveTo>
                  <a:cubicBezTo>
                    <a:pt x="212" y="0"/>
                    <a:pt x="212" y="0"/>
                    <a:pt x="212" y="0"/>
                  </a:cubicBezTo>
                  <a:cubicBezTo>
                    <a:pt x="145" y="78"/>
                    <a:pt x="42" y="119"/>
                    <a:pt x="0" y="133"/>
                  </a:cubicBezTo>
                  <a:cubicBezTo>
                    <a:pt x="55" y="306"/>
                    <a:pt x="55" y="306"/>
                    <a:pt x="55" y="306"/>
                  </a:cubicBezTo>
                  <a:cubicBezTo>
                    <a:pt x="86" y="296"/>
                    <a:pt x="208" y="260"/>
                    <a:pt x="294" y="25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65000" lnSpcReduction="20000"/>
            </a:bodyPr>
            <a:lstStyle/>
            <a:p>
              <a:pPr algn="ctr"/>
              <a:endParaRPr>
                <a:solidFill>
                  <a:schemeClr val="dk1"/>
                </a:solidFill>
                <a:latin typeface="微软雅黑" panose="020B0503020204020204" pitchFamily="34" charset="-122"/>
                <a:ea typeface="微软雅黑" panose="020B0503020204020204" pitchFamily="34" charset="-122"/>
              </a:endParaRPr>
            </a:p>
          </p:txBody>
        </p:sp>
        <p:sp>
          <p:nvSpPr>
            <p:cNvPr id="18" name="任意多边形 77"/>
            <p:cNvSpPr/>
            <p:nvPr>
              <p:custDataLst>
                <p:tags r:id="rId8"/>
              </p:custDataLst>
            </p:nvPr>
          </p:nvSpPr>
          <p:spPr bwMode="auto">
            <a:xfrm>
              <a:off x="1489448" y="4941890"/>
              <a:ext cx="346463" cy="111962"/>
            </a:xfrm>
            <a:custGeom>
              <a:avLst/>
              <a:gdLst>
                <a:gd name="T0" fmla="*/ 0 w 261"/>
                <a:gd name="T1" fmla="*/ 48 h 85"/>
                <a:gd name="T2" fmla="*/ 12 w 261"/>
                <a:gd name="T3" fmla="*/ 85 h 85"/>
                <a:gd name="T4" fmla="*/ 261 w 261"/>
                <a:gd name="T5" fmla="*/ 72 h 85"/>
                <a:gd name="T6" fmla="*/ 239 w 261"/>
                <a:gd name="T7" fmla="*/ 0 h 85"/>
                <a:gd name="T8" fmla="*/ 0 w 261"/>
                <a:gd name="T9" fmla="*/ 48 h 85"/>
              </a:gdLst>
              <a:ahLst/>
              <a:cxnLst>
                <a:cxn ang="0">
                  <a:pos x="T0" y="T1"/>
                </a:cxn>
                <a:cxn ang="0">
                  <a:pos x="T2" y="T3"/>
                </a:cxn>
                <a:cxn ang="0">
                  <a:pos x="T4" y="T5"/>
                </a:cxn>
                <a:cxn ang="0">
                  <a:pos x="T6" y="T7"/>
                </a:cxn>
                <a:cxn ang="0">
                  <a:pos x="T8" y="T9"/>
                </a:cxn>
              </a:cxnLst>
              <a:rect l="0" t="0" r="r" b="b"/>
              <a:pathLst>
                <a:path w="261" h="85">
                  <a:moveTo>
                    <a:pt x="0" y="48"/>
                  </a:moveTo>
                  <a:cubicBezTo>
                    <a:pt x="12" y="85"/>
                    <a:pt x="12" y="85"/>
                    <a:pt x="12" y="85"/>
                  </a:cubicBezTo>
                  <a:cubicBezTo>
                    <a:pt x="54" y="72"/>
                    <a:pt x="162" y="46"/>
                    <a:pt x="261" y="72"/>
                  </a:cubicBezTo>
                  <a:cubicBezTo>
                    <a:pt x="239" y="0"/>
                    <a:pt x="239" y="0"/>
                    <a:pt x="239" y="0"/>
                  </a:cubicBezTo>
                  <a:cubicBezTo>
                    <a:pt x="153" y="2"/>
                    <a:pt x="31" y="38"/>
                    <a:pt x="0" y="48"/>
                  </a:cubicBezTo>
                  <a:close/>
                </a:path>
              </a:pathLst>
            </a:custGeom>
            <a:solidFill>
              <a:srgbClr val="D1D2D4"/>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solidFill>
                  <a:schemeClr val="dk1"/>
                </a:solidFill>
                <a:latin typeface="微软雅黑" panose="020B0503020204020204" pitchFamily="34" charset="-122"/>
                <a:ea typeface="微软雅黑" panose="020B0503020204020204" pitchFamily="34" charset="-122"/>
              </a:endParaRPr>
            </a:p>
          </p:txBody>
        </p:sp>
        <p:sp>
          <p:nvSpPr>
            <p:cNvPr id="19" name="任意多边形 78"/>
            <p:cNvSpPr/>
            <p:nvPr>
              <p:custDataLst>
                <p:tags r:id="rId9"/>
              </p:custDataLst>
            </p:nvPr>
          </p:nvSpPr>
          <p:spPr bwMode="auto">
            <a:xfrm>
              <a:off x="1854425" y="4679178"/>
              <a:ext cx="84632" cy="186015"/>
            </a:xfrm>
            <a:custGeom>
              <a:avLst/>
              <a:gdLst>
                <a:gd name="T0" fmla="*/ 39 w 64"/>
                <a:gd name="T1" fmla="*/ 15 h 140"/>
                <a:gd name="T2" fmla="*/ 0 w 64"/>
                <a:gd name="T3" fmla="*/ 0 h 140"/>
                <a:gd name="T4" fmla="*/ 44 w 64"/>
                <a:gd name="T5" fmla="*/ 140 h 140"/>
                <a:gd name="T6" fmla="*/ 39 w 64"/>
                <a:gd name="T7" fmla="*/ 15 h 140"/>
              </a:gdLst>
              <a:ahLst/>
              <a:cxnLst>
                <a:cxn ang="0">
                  <a:pos x="T0" y="T1"/>
                </a:cxn>
                <a:cxn ang="0">
                  <a:pos x="T2" y="T3"/>
                </a:cxn>
                <a:cxn ang="0">
                  <a:pos x="T4" y="T5"/>
                </a:cxn>
                <a:cxn ang="0">
                  <a:pos x="T6" y="T7"/>
                </a:cxn>
              </a:cxnLst>
              <a:rect l="0" t="0" r="r" b="b"/>
              <a:pathLst>
                <a:path w="64" h="140">
                  <a:moveTo>
                    <a:pt x="39" y="15"/>
                  </a:moveTo>
                  <a:cubicBezTo>
                    <a:pt x="28" y="7"/>
                    <a:pt x="14" y="2"/>
                    <a:pt x="0" y="0"/>
                  </a:cubicBezTo>
                  <a:cubicBezTo>
                    <a:pt x="44" y="140"/>
                    <a:pt x="44" y="140"/>
                    <a:pt x="44" y="140"/>
                  </a:cubicBezTo>
                  <a:cubicBezTo>
                    <a:pt x="64" y="95"/>
                    <a:pt x="51" y="46"/>
                    <a:pt x="39" y="15"/>
                  </a:cubicBezTo>
                  <a:close/>
                </a:path>
              </a:pathLst>
            </a:custGeom>
            <a:solidFill>
              <a:srgbClr val="CECFD0"/>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solidFill>
                  <a:schemeClr val="dk1"/>
                </a:solidFill>
                <a:latin typeface="微软雅黑" panose="020B0503020204020204" pitchFamily="34" charset="-122"/>
                <a:ea typeface="微软雅黑" panose="020B0503020204020204" pitchFamily="34" charset="-122"/>
              </a:endParaRPr>
            </a:p>
          </p:txBody>
        </p:sp>
        <p:sp>
          <p:nvSpPr>
            <p:cNvPr id="20" name="任意多边形 79"/>
            <p:cNvSpPr/>
            <p:nvPr>
              <p:custDataLst>
                <p:tags r:id="rId10"/>
              </p:custDataLst>
            </p:nvPr>
          </p:nvSpPr>
          <p:spPr bwMode="auto">
            <a:xfrm>
              <a:off x="1905556" y="4699454"/>
              <a:ext cx="56422" cy="171909"/>
            </a:xfrm>
            <a:custGeom>
              <a:avLst/>
              <a:gdLst>
                <a:gd name="T0" fmla="*/ 32 w 42"/>
                <a:gd name="T1" fmla="*/ 43 h 130"/>
                <a:gd name="T2" fmla="*/ 0 w 42"/>
                <a:gd name="T3" fmla="*/ 0 h 130"/>
                <a:gd name="T4" fmla="*/ 5 w 42"/>
                <a:gd name="T5" fmla="*/ 125 h 130"/>
                <a:gd name="T6" fmla="*/ 7 w 42"/>
                <a:gd name="T7" fmla="*/ 130 h 130"/>
                <a:gd name="T8" fmla="*/ 32 w 42"/>
                <a:gd name="T9" fmla="*/ 43 h 130"/>
              </a:gdLst>
              <a:ahLst/>
              <a:cxnLst>
                <a:cxn ang="0">
                  <a:pos x="T0" y="T1"/>
                </a:cxn>
                <a:cxn ang="0">
                  <a:pos x="T2" y="T3"/>
                </a:cxn>
                <a:cxn ang="0">
                  <a:pos x="T4" y="T5"/>
                </a:cxn>
                <a:cxn ang="0">
                  <a:pos x="T6" y="T7"/>
                </a:cxn>
                <a:cxn ang="0">
                  <a:pos x="T8" y="T9"/>
                </a:cxn>
              </a:cxnLst>
              <a:rect l="0" t="0" r="r" b="b"/>
              <a:pathLst>
                <a:path w="42" h="130">
                  <a:moveTo>
                    <a:pt x="32" y="43"/>
                  </a:moveTo>
                  <a:cubicBezTo>
                    <a:pt x="26" y="25"/>
                    <a:pt x="15" y="10"/>
                    <a:pt x="0" y="0"/>
                  </a:cubicBezTo>
                  <a:cubicBezTo>
                    <a:pt x="12" y="31"/>
                    <a:pt x="25" y="80"/>
                    <a:pt x="5" y="125"/>
                  </a:cubicBezTo>
                  <a:cubicBezTo>
                    <a:pt x="7" y="130"/>
                    <a:pt x="7" y="130"/>
                    <a:pt x="7" y="130"/>
                  </a:cubicBezTo>
                  <a:cubicBezTo>
                    <a:pt x="31" y="109"/>
                    <a:pt x="42" y="75"/>
                    <a:pt x="32" y="4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solidFill>
                  <a:schemeClr val="dk1"/>
                </a:solidFill>
                <a:latin typeface="微软雅黑" panose="020B0503020204020204" pitchFamily="34" charset="-122"/>
                <a:ea typeface="微软雅黑" panose="020B0503020204020204" pitchFamily="34" charset="-122"/>
              </a:endParaRPr>
            </a:p>
          </p:txBody>
        </p:sp>
        <p:sp>
          <p:nvSpPr>
            <p:cNvPr id="21" name="任意多边形 80"/>
            <p:cNvSpPr/>
            <p:nvPr>
              <p:custDataLst>
                <p:tags r:id="rId11"/>
              </p:custDataLst>
            </p:nvPr>
          </p:nvSpPr>
          <p:spPr bwMode="auto">
            <a:xfrm>
              <a:off x="1699265" y="4429689"/>
              <a:ext cx="226567" cy="470767"/>
            </a:xfrm>
            <a:custGeom>
              <a:avLst/>
              <a:gdLst>
                <a:gd name="T0" fmla="*/ 165 w 171"/>
                <a:gd name="T1" fmla="*/ 335 h 356"/>
                <a:gd name="T2" fmla="*/ 119 w 171"/>
                <a:gd name="T3" fmla="*/ 190 h 356"/>
                <a:gd name="T4" fmla="*/ 71 w 171"/>
                <a:gd name="T5" fmla="*/ 38 h 356"/>
                <a:gd name="T6" fmla="*/ 22 w 171"/>
                <a:gd name="T7" fmla="*/ 27 h 356"/>
                <a:gd name="T8" fmla="*/ 0 w 171"/>
                <a:gd name="T9" fmla="*/ 88 h 356"/>
                <a:gd name="T10" fmla="*/ 83 w 171"/>
                <a:gd name="T11" fmla="*/ 353 h 356"/>
                <a:gd name="T12" fmla="*/ 171 w 171"/>
                <a:gd name="T13" fmla="*/ 356 h 356"/>
                <a:gd name="T14" fmla="*/ 165 w 171"/>
                <a:gd name="T15" fmla="*/ 335 h 3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1" h="356">
                  <a:moveTo>
                    <a:pt x="165" y="335"/>
                  </a:moveTo>
                  <a:cubicBezTo>
                    <a:pt x="119" y="190"/>
                    <a:pt x="119" y="190"/>
                    <a:pt x="119" y="190"/>
                  </a:cubicBezTo>
                  <a:cubicBezTo>
                    <a:pt x="71" y="38"/>
                    <a:pt x="71" y="38"/>
                    <a:pt x="71" y="38"/>
                  </a:cubicBezTo>
                  <a:cubicBezTo>
                    <a:pt x="59" y="0"/>
                    <a:pt x="22" y="27"/>
                    <a:pt x="22" y="27"/>
                  </a:cubicBezTo>
                  <a:cubicBezTo>
                    <a:pt x="17" y="49"/>
                    <a:pt x="10" y="69"/>
                    <a:pt x="0" y="88"/>
                  </a:cubicBezTo>
                  <a:cubicBezTo>
                    <a:pt x="83" y="353"/>
                    <a:pt x="83" y="353"/>
                    <a:pt x="83" y="353"/>
                  </a:cubicBezTo>
                  <a:cubicBezTo>
                    <a:pt x="171" y="356"/>
                    <a:pt x="171" y="356"/>
                    <a:pt x="171" y="356"/>
                  </a:cubicBezTo>
                  <a:lnTo>
                    <a:pt x="165" y="33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92500" lnSpcReduction="10000"/>
            </a:bodyPr>
            <a:lstStyle/>
            <a:p>
              <a:pPr algn="ctr"/>
              <a:endParaRPr>
                <a:solidFill>
                  <a:schemeClr val="dk1"/>
                </a:solidFill>
                <a:latin typeface="微软雅黑" panose="020B0503020204020204" pitchFamily="34" charset="-122"/>
                <a:ea typeface="微软雅黑" panose="020B0503020204020204" pitchFamily="34" charset="-122"/>
              </a:endParaRPr>
            </a:p>
          </p:txBody>
        </p:sp>
        <p:sp>
          <p:nvSpPr>
            <p:cNvPr id="22" name="任意多边形 81"/>
            <p:cNvSpPr/>
            <p:nvPr>
              <p:custDataLst>
                <p:tags r:id="rId12"/>
              </p:custDataLst>
            </p:nvPr>
          </p:nvSpPr>
          <p:spPr bwMode="auto">
            <a:xfrm>
              <a:off x="1809464" y="4896929"/>
              <a:ext cx="187778" cy="227449"/>
            </a:xfrm>
            <a:custGeom>
              <a:avLst/>
              <a:gdLst>
                <a:gd name="T0" fmla="*/ 0 w 142"/>
                <a:gd name="T1" fmla="*/ 0 h 172"/>
                <a:gd name="T2" fmla="*/ 43 w 142"/>
                <a:gd name="T3" fmla="*/ 134 h 172"/>
                <a:gd name="T4" fmla="*/ 96 w 142"/>
                <a:gd name="T5" fmla="*/ 171 h 172"/>
                <a:gd name="T6" fmla="*/ 130 w 142"/>
                <a:gd name="T7" fmla="*/ 134 h 172"/>
                <a:gd name="T8" fmla="*/ 88 w 142"/>
                <a:gd name="T9" fmla="*/ 3 h 172"/>
                <a:gd name="T10" fmla="*/ 0 w 142"/>
                <a:gd name="T11" fmla="*/ 0 h 172"/>
              </a:gdLst>
              <a:ahLst/>
              <a:cxnLst>
                <a:cxn ang="0">
                  <a:pos x="T0" y="T1"/>
                </a:cxn>
                <a:cxn ang="0">
                  <a:pos x="T2" y="T3"/>
                </a:cxn>
                <a:cxn ang="0">
                  <a:pos x="T4" y="T5"/>
                </a:cxn>
                <a:cxn ang="0">
                  <a:pos x="T6" y="T7"/>
                </a:cxn>
                <a:cxn ang="0">
                  <a:pos x="T8" y="T9"/>
                </a:cxn>
                <a:cxn ang="0">
                  <a:pos x="T10" y="T11"/>
                </a:cxn>
              </a:cxnLst>
              <a:rect l="0" t="0" r="r" b="b"/>
              <a:pathLst>
                <a:path w="142" h="172">
                  <a:moveTo>
                    <a:pt x="0" y="0"/>
                  </a:moveTo>
                  <a:cubicBezTo>
                    <a:pt x="43" y="134"/>
                    <a:pt x="43" y="134"/>
                    <a:pt x="43" y="134"/>
                  </a:cubicBezTo>
                  <a:cubicBezTo>
                    <a:pt x="62" y="143"/>
                    <a:pt x="80" y="155"/>
                    <a:pt x="96" y="171"/>
                  </a:cubicBezTo>
                  <a:cubicBezTo>
                    <a:pt x="96" y="171"/>
                    <a:pt x="142" y="172"/>
                    <a:pt x="130" y="134"/>
                  </a:cubicBezTo>
                  <a:cubicBezTo>
                    <a:pt x="88" y="3"/>
                    <a:pt x="88" y="3"/>
                    <a:pt x="88" y="3"/>
                  </a:cubicBezTo>
                  <a:lnTo>
                    <a:pt x="0" y="0"/>
                  </a:lnTo>
                  <a:close/>
                </a:path>
              </a:pathLst>
            </a:custGeom>
            <a:solidFill>
              <a:srgbClr val="E6E7E8"/>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solidFill>
                  <a:schemeClr val="dk1"/>
                </a:solidFill>
                <a:latin typeface="微软雅黑" panose="020B0503020204020204" pitchFamily="34" charset="-122"/>
                <a:ea typeface="微软雅黑" panose="020B0503020204020204" pitchFamily="34" charset="-122"/>
              </a:endParaRPr>
            </a:p>
          </p:txBody>
        </p:sp>
        <p:sp>
          <p:nvSpPr>
            <p:cNvPr id="23" name="任意多边形 82"/>
            <p:cNvSpPr/>
            <p:nvPr>
              <p:custDataLst>
                <p:tags r:id="rId13"/>
              </p:custDataLst>
            </p:nvPr>
          </p:nvSpPr>
          <p:spPr bwMode="auto">
            <a:xfrm>
              <a:off x="1691331" y="4567216"/>
              <a:ext cx="129594" cy="362332"/>
            </a:xfrm>
            <a:custGeom>
              <a:avLst/>
              <a:gdLst>
                <a:gd name="T0" fmla="*/ 11 w 98"/>
                <a:gd name="T1" fmla="*/ 0 h 274"/>
                <a:gd name="T2" fmla="*/ 0 w 98"/>
                <a:gd name="T3" fmla="*/ 16 h 274"/>
                <a:gd name="T4" fmla="*/ 81 w 98"/>
                <a:gd name="T5" fmla="*/ 273 h 274"/>
                <a:gd name="T6" fmla="*/ 98 w 98"/>
                <a:gd name="T7" fmla="*/ 274 h 274"/>
                <a:gd name="T8" fmla="*/ 11 w 98"/>
                <a:gd name="T9" fmla="*/ 0 h 274"/>
              </a:gdLst>
              <a:ahLst/>
              <a:cxnLst>
                <a:cxn ang="0">
                  <a:pos x="T0" y="T1"/>
                </a:cxn>
                <a:cxn ang="0">
                  <a:pos x="T2" y="T3"/>
                </a:cxn>
                <a:cxn ang="0">
                  <a:pos x="T4" y="T5"/>
                </a:cxn>
                <a:cxn ang="0">
                  <a:pos x="T6" y="T7"/>
                </a:cxn>
                <a:cxn ang="0">
                  <a:pos x="T8" y="T9"/>
                </a:cxn>
              </a:cxnLst>
              <a:rect l="0" t="0" r="r" b="b"/>
              <a:pathLst>
                <a:path w="98" h="274">
                  <a:moveTo>
                    <a:pt x="11" y="0"/>
                  </a:moveTo>
                  <a:cubicBezTo>
                    <a:pt x="8" y="6"/>
                    <a:pt x="4" y="11"/>
                    <a:pt x="0" y="16"/>
                  </a:cubicBezTo>
                  <a:cubicBezTo>
                    <a:pt x="81" y="273"/>
                    <a:pt x="81" y="273"/>
                    <a:pt x="81" y="273"/>
                  </a:cubicBezTo>
                  <a:cubicBezTo>
                    <a:pt x="98" y="274"/>
                    <a:pt x="98" y="274"/>
                    <a:pt x="98" y="274"/>
                  </a:cubicBezTo>
                  <a:lnTo>
                    <a:pt x="11" y="0"/>
                  </a:lnTo>
                  <a:close/>
                </a:path>
              </a:pathLst>
            </a:custGeom>
            <a:solidFill>
              <a:srgbClr val="006E94"/>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70000" lnSpcReduction="20000"/>
            </a:bodyPr>
            <a:lstStyle/>
            <a:p>
              <a:pPr algn="ctr"/>
              <a:endParaRPr>
                <a:solidFill>
                  <a:schemeClr val="dk1"/>
                </a:solidFill>
                <a:latin typeface="微软雅黑" panose="020B0503020204020204" pitchFamily="34" charset="-122"/>
                <a:ea typeface="微软雅黑" panose="020B0503020204020204" pitchFamily="34" charset="-122"/>
              </a:endParaRPr>
            </a:p>
          </p:txBody>
        </p:sp>
        <p:sp>
          <p:nvSpPr>
            <p:cNvPr id="24" name="任意多边形 83"/>
            <p:cNvSpPr/>
            <p:nvPr>
              <p:custDataLst>
                <p:tags r:id="rId14"/>
              </p:custDataLst>
            </p:nvPr>
          </p:nvSpPr>
          <p:spPr bwMode="auto">
            <a:xfrm>
              <a:off x="1798885" y="4928666"/>
              <a:ext cx="61711" cy="125185"/>
            </a:xfrm>
            <a:custGeom>
              <a:avLst/>
              <a:gdLst>
                <a:gd name="T0" fmla="*/ 0 w 47"/>
                <a:gd name="T1" fmla="*/ 0 h 95"/>
                <a:gd name="T2" fmla="*/ 28 w 47"/>
                <a:gd name="T3" fmla="*/ 89 h 95"/>
                <a:gd name="T4" fmla="*/ 47 w 47"/>
                <a:gd name="T5" fmla="*/ 95 h 95"/>
                <a:gd name="T6" fmla="*/ 17 w 47"/>
                <a:gd name="T7" fmla="*/ 1 h 95"/>
                <a:gd name="T8" fmla="*/ 0 w 47"/>
                <a:gd name="T9" fmla="*/ 0 h 95"/>
              </a:gdLst>
              <a:ahLst/>
              <a:cxnLst>
                <a:cxn ang="0">
                  <a:pos x="T0" y="T1"/>
                </a:cxn>
                <a:cxn ang="0">
                  <a:pos x="T2" y="T3"/>
                </a:cxn>
                <a:cxn ang="0">
                  <a:pos x="T4" y="T5"/>
                </a:cxn>
                <a:cxn ang="0">
                  <a:pos x="T6" y="T7"/>
                </a:cxn>
                <a:cxn ang="0">
                  <a:pos x="T8" y="T9"/>
                </a:cxn>
              </a:cxnLst>
              <a:rect l="0" t="0" r="r" b="b"/>
              <a:pathLst>
                <a:path w="47" h="95">
                  <a:moveTo>
                    <a:pt x="0" y="0"/>
                  </a:moveTo>
                  <a:cubicBezTo>
                    <a:pt x="28" y="89"/>
                    <a:pt x="28" y="89"/>
                    <a:pt x="28" y="89"/>
                  </a:cubicBezTo>
                  <a:cubicBezTo>
                    <a:pt x="34" y="91"/>
                    <a:pt x="41" y="93"/>
                    <a:pt x="47" y="95"/>
                  </a:cubicBezTo>
                  <a:cubicBezTo>
                    <a:pt x="17" y="1"/>
                    <a:pt x="17" y="1"/>
                    <a:pt x="17" y="1"/>
                  </a:cubicBezTo>
                  <a:lnTo>
                    <a:pt x="0" y="0"/>
                  </a:lnTo>
                  <a:close/>
                </a:path>
              </a:pathLst>
            </a:custGeom>
            <a:solidFill>
              <a:srgbClr val="005473"/>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solidFill>
                  <a:schemeClr val="dk1"/>
                </a:solidFill>
                <a:latin typeface="微软雅黑" panose="020B0503020204020204" pitchFamily="34" charset="-122"/>
                <a:ea typeface="微软雅黑" panose="020B0503020204020204" pitchFamily="34" charset="-122"/>
              </a:endParaRPr>
            </a:p>
          </p:txBody>
        </p:sp>
      </p:grpSp>
      <p:sp>
        <p:nvSpPr>
          <p:cNvPr id="5" name="矩形 4"/>
          <p:cNvSpPr/>
          <p:nvPr>
            <p:custDataLst>
              <p:tags r:id="rId15"/>
            </p:custDataLst>
          </p:nvPr>
        </p:nvSpPr>
        <p:spPr>
          <a:xfrm>
            <a:off x="496570" y="2288540"/>
            <a:ext cx="11245215" cy="4421505"/>
          </a:xfrm>
          <a:prstGeom prst="rect">
            <a:avLst/>
          </a:prstGeom>
          <a:solidFill>
            <a:schemeClr val="lt1"/>
          </a:solidFill>
          <a:ln>
            <a:noFill/>
          </a:ln>
          <a:effectLst>
            <a:outerShdw blurRad="127000" dist="38100" dir="5400000" algn="t" rotWithShape="0">
              <a:schemeClr val="dk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rmAutofit/>
          </a:bodyPr>
          <a:lstStyle/>
          <a:p>
            <a:pPr lvl="0" algn="ctr">
              <a:spcBef>
                <a:spcPct val="0"/>
              </a:spcBef>
              <a:spcAft>
                <a:spcPct val="0"/>
              </a:spcAft>
              <a:buClrTx/>
              <a:buSzTx/>
              <a:buFontTx/>
            </a:pPr>
            <a:r>
              <a:rPr kumimoji="1" lang="zh-CN" altLang="en-US" sz="1600" b="1" noProof="0">
                <a:ln>
                  <a:noFill/>
                </a:ln>
                <a:solidFill>
                  <a:prstClr val="white"/>
                </a:solidFill>
                <a:effectLst/>
                <a:uLnTx/>
                <a:uFillTx/>
                <a:latin typeface="微软雅黑" panose="020B0503020204020204" pitchFamily="34" charset="-122"/>
                <a:ea typeface="微软雅黑" panose="020B0503020204020204" pitchFamily="34" charset="-122"/>
                <a:sym typeface="+mn-ea"/>
              </a:rPr>
              <a:t>2</a:t>
            </a:r>
            <a:endParaRPr kumimoji="1" lang="zh-CN" altLang="en-US" sz="1600" b="1" noProof="0">
              <a:ln>
                <a:noFill/>
              </a:ln>
              <a:solidFill>
                <a:prstClr val="white"/>
              </a:solidFill>
              <a:effectLst/>
              <a:uLnTx/>
              <a:uFillTx/>
              <a:latin typeface="微软雅黑" panose="020B0503020204020204" pitchFamily="34" charset="-122"/>
              <a:ea typeface="微软雅黑" panose="020B0503020204020204" pitchFamily="34" charset="-122"/>
              <a:sym typeface="+mn-ea"/>
            </a:endParaRPr>
          </a:p>
        </p:txBody>
      </p:sp>
      <p:sp>
        <p:nvSpPr>
          <p:cNvPr id="6" name="Object 901"/>
          <p:cNvSpPr txBox="1"/>
          <p:nvPr>
            <p:custDataLst>
              <p:tags r:id="rId16"/>
            </p:custDataLst>
          </p:nvPr>
        </p:nvSpPr>
        <p:spPr>
          <a:xfrm>
            <a:off x="609556" y="464825"/>
            <a:ext cx="10972876" cy="789305"/>
          </a:xfrm>
          <a:prstGeom prst="rect">
            <a:avLst/>
          </a:prstGeom>
        </p:spPr>
        <p:txBody>
          <a:bodyPr vert="horz" lIns="63500" tIns="25400" rIns="63500" bIns="25400" rtlCol="0" anchor="b" anchorCtr="0">
            <a:normAutofit/>
          </a:bodyPr>
          <a:lstStyle/>
          <a:p>
            <a:pPr marL="0" indent="0" algn="l" fontAlgn="auto">
              <a:lnSpc>
                <a:spcPct val="100000"/>
              </a:lnSpc>
              <a:spcBef>
                <a:spcPct val="0"/>
              </a:spcBef>
              <a:spcAft>
                <a:spcPct val="0"/>
              </a:spcAft>
              <a:buSzTx/>
              <a:buNone/>
            </a:pPr>
            <a:r>
              <a:rPr lang="zh-CN" sz="4400" b="1" i="0" spc="320">
                <a:solidFill>
                  <a:schemeClr val="lt1"/>
                </a:solidFill>
                <a:latin typeface="微软雅黑" panose="020B0503020204020204" pitchFamily="34" charset="-122"/>
                <a:ea typeface="微软雅黑" panose="020B0503020204020204" pitchFamily="34" charset="-122"/>
              </a:rPr>
              <a:t>参考范例</a:t>
            </a:r>
            <a:endParaRPr lang="zh-CN" sz="4400" b="1" i="0" spc="320">
              <a:solidFill>
                <a:schemeClr val="lt1"/>
              </a:solidFill>
              <a:latin typeface="微软雅黑" panose="020B0503020204020204" pitchFamily="34" charset="-122"/>
              <a:ea typeface="微软雅黑" panose="020B0503020204020204" pitchFamily="34" charset="-122"/>
            </a:endParaRPr>
          </a:p>
        </p:txBody>
      </p:sp>
      <p:sp>
        <p:nvSpPr>
          <p:cNvPr id="7" name="Object 902"/>
          <p:cNvSpPr txBox="1"/>
          <p:nvPr>
            <p:custDataLst>
              <p:tags r:id="rId17"/>
            </p:custDataLst>
          </p:nvPr>
        </p:nvSpPr>
        <p:spPr>
          <a:xfrm>
            <a:off x="609556" y="1424168"/>
            <a:ext cx="10972876" cy="406923"/>
          </a:xfrm>
          <a:prstGeom prst="rect">
            <a:avLst/>
          </a:prstGeom>
        </p:spPr>
        <p:txBody>
          <a:bodyPr vert="horz" lIns="63500" tIns="25400" rIns="63500" bIns="25400" rtlCol="0" anchor="t" anchorCtr="0">
            <a:noAutofit/>
          </a:bodyPr>
          <a:lstStyle/>
          <a:p>
            <a:pPr marL="0" indent="0" algn="l" fontAlgn="auto">
              <a:lnSpc>
                <a:spcPct val="100000"/>
              </a:lnSpc>
              <a:spcBef>
                <a:spcPct val="0"/>
              </a:spcBef>
              <a:spcAft>
                <a:spcPct val="0"/>
              </a:spcAft>
              <a:buSzTx/>
              <a:buNone/>
            </a:pPr>
            <a:r>
              <a:rPr lang="zh-CN" sz="2800" b="1" spc="80">
                <a:solidFill>
                  <a:srgbClr val="FFFF00"/>
                </a:solidFill>
                <a:latin typeface="微软雅黑" panose="020B0503020204020204" pitchFamily="34" charset="-122"/>
                <a:ea typeface="微软雅黑" panose="020B0503020204020204" pitchFamily="34" charset="-122"/>
              </a:rPr>
              <a:t>本单元课文主要概念、基本观点,支持观点的现象与事实一览表</a:t>
            </a:r>
            <a:endParaRPr lang="zh-CN" sz="2800" b="1" spc="80">
              <a:solidFill>
                <a:srgbClr val="FFFF00"/>
              </a:solidFill>
              <a:latin typeface="微软雅黑" panose="020B0503020204020204" pitchFamily="34" charset="-122"/>
              <a:ea typeface="微软雅黑" panose="020B0503020204020204" pitchFamily="34" charset="-122"/>
            </a:endParaRPr>
          </a:p>
        </p:txBody>
      </p:sp>
      <p:pic>
        <p:nvPicPr>
          <p:cNvPr id="8" name="图片 7"/>
          <p:cNvPicPr>
            <a:picLocks noChangeAspect="1"/>
          </p:cNvPicPr>
          <p:nvPr/>
        </p:nvPicPr>
        <p:blipFill>
          <a:blip r:embed="rId18"/>
          <a:stretch>
            <a:fillRect/>
          </a:stretch>
        </p:blipFill>
        <p:spPr>
          <a:xfrm>
            <a:off x="496570" y="2287905"/>
            <a:ext cx="11244580" cy="4422140"/>
          </a:xfrm>
          <a:prstGeom prst="rect">
            <a:avLst/>
          </a:prstGeom>
        </p:spPr>
      </p:pic>
      <p:sp>
        <p:nvSpPr>
          <p:cNvPr id="11" name="Title 6"/>
          <p:cNvSpPr txBox="1"/>
          <p:nvPr>
            <p:custDataLst>
              <p:tags r:id="rId19"/>
            </p:custDataLst>
          </p:nvPr>
        </p:nvSpPr>
        <p:spPr>
          <a:xfrm>
            <a:off x="680085" y="2288540"/>
            <a:ext cx="10363200" cy="58864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smtClean="0">
                <a:ln w="3175">
                  <a:noFill/>
                </a:ln>
                <a:solidFill>
                  <a:schemeClr val="tx1"/>
                </a:solidFill>
                <a:effectLst/>
                <a:latin typeface="+mj-lt"/>
                <a:ea typeface="+mn-ea"/>
                <a:cs typeface="Segoe UI" panose="020B0502040204020203" pitchFamily="34" charset="0"/>
              </a:defRPr>
            </a:lvl1pPr>
          </a:lstStyle>
          <a:p>
            <a:pPr marL="0" lvl="0" indent="-400050" algn="l" fontAlgn="ctr">
              <a:lnSpc>
                <a:spcPct val="130000"/>
              </a:lnSpc>
              <a:spcBef>
                <a:spcPts val="1000"/>
              </a:spcBef>
              <a:spcAft>
                <a:spcPct val="0"/>
              </a:spcAft>
              <a:buSzTx/>
              <a:buFont typeface="+mj-ea"/>
              <a:buNone/>
            </a:pPr>
            <a:r>
              <a:rPr lang="zh-CN" sz="2400" b="1" spc="100">
                <a:ln w="3175">
                  <a:noFill/>
                  <a:prstDash val="dash"/>
                </a:ln>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见教学设计</a:t>
            </a:r>
            <a:endParaRPr lang="zh-CN" sz="2400" b="1" spc="100">
              <a:ln w="3175">
                <a:noFill/>
                <a:prstDash val="dash"/>
              </a:ln>
              <a:solidFill>
                <a:srgbClr val="FF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ustDataLst>
      <p:tags r:id="rId20"/>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ircle(in)">
                                      <p:cBhvr>
                                        <p:cTn id="7" dur="2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diamond(in)">
                                      <p:cBhvr>
                                        <p:cTn id="12" dur="20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diamond(in)">
                                      <p:cBhvr>
                                        <p:cTn id="17" dur="20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diamond(in)">
                                      <p:cBhvr>
                                        <p:cTn id="22" dur="20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20"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edge">
                                      <p:cBhvr>
                                        <p:cTn id="27"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5" grpId="0"/>
      <p:bldP spid="11" grpId="0"/>
    </p:bldLst>
  </p:timing>
</p:sld>
</file>

<file path=ppt/tags/tag1.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
  <p:tag name="KSO_WM_UNIT_LAYERLEVEL" val="1"/>
</p:tagLst>
</file>

<file path=ppt/tags/tag10.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2**"/>
  <p:tag name="KSO_WM_UNIT_LAYERLEVEL" val="1"/>
</p:tagLst>
</file>

<file path=ppt/tags/tag100.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4**"/>
  <p:tag name="KSO_WM_UNIT_LAYERLEVEL" val="1"/>
</p:tagLst>
</file>

<file path=ppt/tags/tag101.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4**"/>
  <p:tag name="KSO_WM_UNIT_LAYERLEVEL" val="1"/>
</p:tagLst>
</file>

<file path=ppt/tags/tag102.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4**"/>
  <p:tag name="KSO_WM_UNIT_LAYERLEVEL" val="1"/>
</p:tagLst>
</file>

<file path=ppt/tags/tag103.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4**"/>
  <p:tag name="KSO_WM_UNIT_LAYERLEVEL" val="1"/>
</p:tagLst>
</file>

<file path=ppt/tags/tag104.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4**"/>
  <p:tag name="KSO_WM_UNIT_LAYERLEVEL" val="1"/>
</p:tagLst>
</file>

<file path=ppt/tags/tag105.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4**"/>
  <p:tag name="KSO_WM_UNIT_LAYERLEVEL" val="1"/>
</p:tagLst>
</file>

<file path=ppt/tags/tag106.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4**"/>
  <p:tag name="KSO_WM_UNIT_LAYERLEVEL" val="1"/>
</p:tagLst>
</file>

<file path=ppt/tags/tag107.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4**"/>
  <p:tag name="KSO_WM_UNIT_LAYERLEVEL" val="1"/>
</p:tagLst>
</file>

<file path=ppt/tags/tag108.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Lst>
</file>

<file path=ppt/tags/tag109.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Lst>
</file>

<file path=ppt/tags/tag11.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3**"/>
  <p:tag name="KSO_WM_UNIT_LAYERLEVEL" val="1"/>
</p:tagLst>
</file>

<file path=ppt/tags/tag110.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Lst>
</file>

<file path=ppt/tags/tag111.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Lst>
</file>

<file path=ppt/tags/tag112.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Lst>
</file>

<file path=ppt/tags/tag113.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Lst>
</file>

<file path=ppt/tags/tag114.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Lst>
</file>

<file path=ppt/tags/tag115.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Lst>
</file>

<file path=ppt/tags/tag116.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Lst>
</file>

<file path=ppt/tags/tag117.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Lst>
</file>

<file path=ppt/tags/tag118.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Lst>
</file>

<file path=ppt/tags/tag119.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Lst>
</file>

<file path=ppt/tags/tag12.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3**"/>
  <p:tag name="KSO_WM_UNIT_LAYERLEVEL" val="1"/>
</p:tagLst>
</file>

<file path=ppt/tags/tag120.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6**"/>
  <p:tag name="KSO_WM_UNIT_LAYERLEVEL" val="1"/>
</p:tagLst>
</file>

<file path=ppt/tags/tag121.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6**"/>
  <p:tag name="KSO_WM_UNIT_LAYERLEVEL" val="1"/>
</p:tagLst>
</file>

<file path=ppt/tags/tag122.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6**"/>
  <p:tag name="KSO_WM_UNIT_LAYERLEVEL" val="1"/>
</p:tagLst>
</file>

<file path=ppt/tags/tag123.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6**"/>
  <p:tag name="KSO_WM_UNIT_LAYERLEVEL" val="1"/>
</p:tagLst>
</file>

<file path=ppt/tags/tag124.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6**"/>
  <p:tag name="KSO_WM_UNIT_LAYERLEVEL" val="1"/>
</p:tagLst>
</file>

<file path=ppt/tags/tag125.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6**"/>
  <p:tag name="KSO_WM_UNIT_LAYERLEVEL" val="1"/>
</p:tagLst>
</file>

<file path=ppt/tags/tag126.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6**"/>
  <p:tag name="KSO_WM_UNIT_LAYERLEVEL" val="1"/>
</p:tagLst>
</file>

<file path=ppt/tags/tag127.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6**"/>
  <p:tag name="KSO_WM_UNIT_LAYERLEVEL" val="1"/>
</p:tagLst>
</file>

<file path=ppt/tags/tag128.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7**"/>
  <p:tag name="KSO_WM_UNIT_LAYERLEVEL" val="1"/>
</p:tagLst>
</file>

<file path=ppt/tags/tag129.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7**"/>
  <p:tag name="KSO_WM_UNIT_LAYERLEVEL" val="1"/>
</p:tagLst>
</file>

<file path=ppt/tags/tag13.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3**"/>
  <p:tag name="KSO_WM_UNIT_LAYERLEVEL" val="1"/>
</p:tagLst>
</file>

<file path=ppt/tags/tag130.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7**"/>
  <p:tag name="KSO_WM_UNIT_LAYERLEVEL" val="1"/>
</p:tagLst>
</file>

<file path=ppt/tags/tag131.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8**"/>
  <p:tag name="KSO_WM_UNIT_LAYERLEVEL" val="1"/>
</p:tagLst>
</file>

<file path=ppt/tags/tag132.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8**"/>
  <p:tag name="KSO_WM_UNIT_LAYERLEVEL" val="1"/>
</p:tagLst>
</file>

<file path=ppt/tags/tag133.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8**"/>
  <p:tag name="KSO_WM_UNIT_LAYERLEVEL" val="1"/>
</p:tagLst>
</file>

<file path=ppt/tags/tag134.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8**"/>
  <p:tag name="KSO_WM_UNIT_LAYERLEVEL" val="1"/>
</p:tagLst>
</file>

<file path=ppt/tags/tag135.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8**"/>
  <p:tag name="KSO_WM_UNIT_LAYERLEVEL" val="1"/>
</p:tagLst>
</file>

<file path=ppt/tags/tag136.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8**"/>
  <p:tag name="KSO_WM_UNIT_LAYERLEVEL" val="1"/>
</p:tagLst>
</file>

<file path=ppt/tags/tag137.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8**"/>
  <p:tag name="KSO_WM_UNIT_LAYERLEVEL" val="1"/>
</p:tagLst>
</file>

<file path=ppt/tags/tag138.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8**"/>
  <p:tag name="KSO_WM_UNIT_LAYERLEVEL" val="1"/>
</p:tagLst>
</file>

<file path=ppt/tags/tag139.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8**"/>
  <p:tag name="KSO_WM_UNIT_LAYERLEVEL" val="1"/>
</p:tagLst>
</file>

<file path=ppt/tags/tag14.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3**"/>
  <p:tag name="KSO_WM_UNIT_LAYERLEVEL" val="1"/>
</p:tagLst>
</file>

<file path=ppt/tags/tag140.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8**"/>
  <p:tag name="KSO_WM_UNIT_LAYERLEVEL" val="1"/>
</p:tagLst>
</file>

<file path=ppt/tags/tag141.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9**"/>
  <p:tag name="KSO_WM_UNIT_LAYERLEVEL" val="1"/>
</p:tagLst>
</file>

<file path=ppt/tags/tag142.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9**"/>
  <p:tag name="KSO_WM_UNIT_LAYERLEVEL" val="1"/>
</p:tagLst>
</file>

<file path=ppt/tags/tag143.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9**"/>
  <p:tag name="KSO_WM_UNIT_LAYERLEVEL" val="1"/>
</p:tagLst>
</file>

<file path=ppt/tags/tag144.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9**"/>
  <p:tag name="KSO_WM_UNIT_LAYERLEVEL" val="1"/>
</p:tagLst>
</file>

<file path=ppt/tags/tag145.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9**"/>
  <p:tag name="KSO_WM_UNIT_LAYERLEVEL" val="1"/>
</p:tagLst>
</file>

<file path=ppt/tags/tag146.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9**"/>
  <p:tag name="KSO_WM_UNIT_LAYERLEVEL" val="1"/>
</p:tagLst>
</file>

<file path=ppt/tags/tag147.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9**"/>
  <p:tag name="KSO_WM_UNIT_LAYERLEVEL" val="1"/>
</p:tagLst>
</file>

<file path=ppt/tags/tag148.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9**"/>
  <p:tag name="KSO_WM_UNIT_LAYERLEVEL" val="1"/>
</p:tagLst>
</file>

<file path=ppt/tags/tag149.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9**"/>
  <p:tag name="KSO_WM_UNIT_LAYERLEVEL" val="1"/>
</p:tagLst>
</file>

<file path=ppt/tags/tag15.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3**"/>
  <p:tag name="KSO_WM_UNIT_LAYERLEVEL" val="1"/>
</p:tagLst>
</file>

<file path=ppt/tags/tag150.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9**"/>
  <p:tag name="KSO_WM_UNIT_LAYERLEVEL" val="1"/>
</p:tagLst>
</file>

<file path=ppt/tags/tag151.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0**"/>
  <p:tag name="KSO_WM_UNIT_LAYERLEVEL" val="1"/>
</p:tagLst>
</file>

<file path=ppt/tags/tag152.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0**"/>
  <p:tag name="KSO_WM_UNIT_LAYERLEVEL" val="1"/>
</p:tagLst>
</file>

<file path=ppt/tags/tag153.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0**"/>
  <p:tag name="KSO_WM_UNIT_LAYERLEVEL" val="1"/>
</p:tagLst>
</file>

<file path=ppt/tags/tag154.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0**"/>
  <p:tag name="KSO_WM_UNIT_LAYERLEVEL" val="1"/>
</p:tagLst>
</file>

<file path=ppt/tags/tag155.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0**"/>
  <p:tag name="KSO_WM_UNIT_LAYERLEVEL" val="1"/>
</p:tagLst>
</file>

<file path=ppt/tags/tag156.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0**"/>
  <p:tag name="KSO_WM_UNIT_LAYERLEVEL" val="1"/>
</p:tagLst>
</file>

<file path=ppt/tags/tag157.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0**"/>
  <p:tag name="KSO_WM_UNIT_LAYERLEVEL" val="1"/>
</p:tagLst>
</file>

<file path=ppt/tags/tag158.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0**"/>
  <p:tag name="KSO_WM_UNIT_LAYERLEVEL" val="1"/>
</p:tagLst>
</file>

<file path=ppt/tags/tag159.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0**"/>
  <p:tag name="KSO_WM_UNIT_LAYERLEVEL" val="1"/>
</p:tagLst>
</file>

<file path=ppt/tags/tag16.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4**"/>
  <p:tag name="KSO_WM_UNIT_LAYERLEVEL" val="1"/>
</p:tagLst>
</file>

<file path=ppt/tags/tag160.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1**"/>
  <p:tag name="KSO_WM_UNIT_LAYERLEVEL" val="1"/>
</p:tagLst>
</file>

<file path=ppt/tags/tag161.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1**"/>
  <p:tag name="KSO_WM_UNIT_LAYERLEVEL" val="1"/>
</p:tagLst>
</file>

<file path=ppt/tags/tag162.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1**"/>
  <p:tag name="KSO_WM_UNIT_LAYERLEVEL" val="1"/>
</p:tagLst>
</file>

<file path=ppt/tags/tag163.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1**"/>
  <p:tag name="KSO_WM_UNIT_LAYERLEVEL" val="1"/>
</p:tagLst>
</file>

<file path=ppt/tags/tag164.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1**"/>
  <p:tag name="KSO_WM_UNIT_LAYERLEVEL" val="1"/>
</p:tagLst>
</file>

<file path=ppt/tags/tag165.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1**"/>
  <p:tag name="KSO_WM_UNIT_LAYERLEVEL" val="1"/>
</p:tagLst>
</file>

<file path=ppt/tags/tag166.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1**"/>
  <p:tag name="KSO_WM_UNIT_LAYERLEVEL" val="1"/>
</p:tagLst>
</file>

<file path=ppt/tags/tag167.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1**"/>
  <p:tag name="KSO_WM_UNIT_LAYERLEVEL" val="1"/>
</p:tagLst>
</file>

<file path=ppt/tags/tag168.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1**"/>
  <p:tag name="KSO_WM_UNIT_LAYERLEVEL" val="1"/>
</p:tagLst>
</file>

<file path=ppt/tags/tag169.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1**"/>
  <p:tag name="KSO_WM_UNIT_LAYERLEVEL" val="1"/>
</p:tagLst>
</file>

<file path=ppt/tags/tag17.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4**"/>
  <p:tag name="KSO_WM_UNIT_LAYERLEVEL" val="1"/>
</p:tagLst>
</file>

<file path=ppt/tags/tag170.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1**"/>
  <p:tag name="KSO_WM_UNIT_LAYERLEVEL" val="1"/>
</p:tagLst>
</file>

<file path=ppt/tags/tag171.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1**"/>
  <p:tag name="KSO_WM_UNIT_LAYERLEVEL" val="1"/>
</p:tagLst>
</file>

<file path=ppt/tags/tag172.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1**"/>
  <p:tag name="KSO_WM_UNIT_LAYERLEVEL" val="1"/>
</p:tagLst>
</file>

<file path=ppt/tags/tag173.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1**"/>
  <p:tag name="KSO_WM_UNIT_LAYERLEVEL" val="1"/>
</p:tagLst>
</file>

<file path=ppt/tags/tag174.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1**"/>
  <p:tag name="KSO_WM_UNIT_LAYERLEVEL" val="1"/>
</p:tagLst>
</file>

<file path=ppt/tags/tag175.xml><?xml version="1.0" encoding="utf-8"?>
<p:tagLst xmlns:p="http://schemas.openxmlformats.org/presentationml/2006/main">
  <p:tag name="KSO_WM_BEAUTIFY_FLAG" val="#wm#"/>
  <p:tag name="KSO_WM_SLIDE_BACKGROUND_TYPE" val="general"/>
  <p:tag name="KSO_WM_SLIDE_BK_DARK_LIGHT" val="2"/>
  <p:tag name="KSO_WM_TAG_VERSION" val="1.0"/>
  <p:tag name="KSO_WM_UNIT_BK_DARK_LIGHT" val="2"/>
  <p:tag name="KSO_WM_UNIT_COMPATIBLE" val="0"/>
  <p:tag name="KSO_WM_UNIT_DIAGRAM_ISNUMVISUAL" val="0"/>
  <p:tag name="KSO_WM_UNIT_DIAGRAM_ISREFERUNIT" val="0"/>
  <p:tag name="KSO_WM_UNIT_HIGHLIGHT" val="0"/>
  <p:tag name="KSO_WM_UNIT_ID" val="_12*i*1"/>
  <p:tag name="KSO_WM_UNIT_INDEX" val="1"/>
  <p:tag name="KSO_WM_UNIT_LAYERLEVEL" val="1"/>
  <p:tag name="KSO_WM_UNIT_SUBTYPE" val="h"/>
  <p:tag name="KSO_WM_UNIT_TYPE" val="i"/>
</p:tagLst>
</file>

<file path=ppt/tags/tag176.xml><?xml version="1.0" encoding="utf-8"?>
<p:tagLst xmlns:p="http://schemas.openxmlformats.org/presentationml/2006/main">
  <p:tag name="KSO_WM_BEAUTIFY_FLAG" val="#wm#"/>
  <p:tag name="KSO_WM_SLIDE_BACKGROUND_TYPE" val="general"/>
  <p:tag name="KSO_WM_SLIDE_BK_DARK_LIGHT" val="2"/>
  <p:tag name="KSO_WM_TAG_VERSION" val="1.0"/>
  <p:tag name="KSO_WM_UNIT_COMPATIBLE" val="0"/>
  <p:tag name="KSO_WM_UNIT_DIAGRAM_ISNUMVISUAL" val="0"/>
  <p:tag name="KSO_WM_UNIT_DIAGRAM_ISREFERUNIT" val="0"/>
  <p:tag name="KSO_WM_UNIT_HIGHLIGHT" val="0"/>
  <p:tag name="KSO_WM_UNIT_ID" val="_12**"/>
  <p:tag name="KSO_WM_UNIT_LAYERLEVEL" val="1"/>
</p:tagLst>
</file>

<file path=ppt/tags/tag177.xml><?xml version="1.0" encoding="utf-8"?>
<p:tagLst xmlns:p="http://schemas.openxmlformats.org/presentationml/2006/main">
  <p:tag name="KSO_WM_BEAUTIFY_FLAG" val="#wm#"/>
  <p:tag name="KSO_WM_SLIDE_BACKGROUND_TYPE" val="general"/>
  <p:tag name="KSO_WM_SLIDE_BK_DARK_LIGHT" val="2"/>
  <p:tag name="KSO_WM_TAG_VERSION" val="1.0"/>
  <p:tag name="KSO_WM_UNIT_COMPATIBLE" val="0"/>
  <p:tag name="KSO_WM_UNIT_DIAGRAM_ISNUMVISUAL" val="0"/>
  <p:tag name="KSO_WM_UNIT_DIAGRAM_ISREFERUNIT" val="0"/>
  <p:tag name="KSO_WM_UNIT_HIGHLIGHT" val="0"/>
  <p:tag name="KSO_WM_UNIT_ID" val="_12*i*2"/>
  <p:tag name="KSO_WM_UNIT_INDEX" val="2"/>
  <p:tag name="KSO_WM_UNIT_LAYERLEVEL" val="1"/>
  <p:tag name="KSO_WM_UNIT_TYPE" val="i"/>
</p:tagLst>
</file>

<file path=ppt/tags/tag178.xml><?xml version="1.0" encoding="utf-8"?>
<p:tagLst xmlns:p="http://schemas.openxmlformats.org/presentationml/2006/main">
  <p:tag name="KSO_WM_BEAUTIFY_FLAG" val="#wm#"/>
  <p:tag name="KSO_WM_SLIDE_BACKGROUND_TYPE" val="general"/>
  <p:tag name="KSO_WM_SLIDE_BK_DARK_LIGHT" val="2"/>
  <p:tag name="KSO_WM_TAG_VERSION" val="1.0"/>
  <p:tag name="KSO_WM_UNIT_COMPATIBLE" val="0"/>
  <p:tag name="KSO_WM_UNIT_DIAGRAM_ISNUMVISUAL" val="0"/>
  <p:tag name="KSO_WM_UNIT_DIAGRAM_ISREFERUNIT" val="0"/>
  <p:tag name="KSO_WM_UNIT_HIGHLIGHT" val="0"/>
  <p:tag name="KSO_WM_UNIT_ID" val="_12**"/>
  <p:tag name="KSO_WM_UNIT_LAYERLEVEL" val="1"/>
</p:tagLst>
</file>

<file path=ppt/tags/tag179.xml><?xml version="1.0" encoding="utf-8"?>
<p:tagLst xmlns:p="http://schemas.openxmlformats.org/presentationml/2006/main">
  <p:tag name="KSO_WM_BEAUTIFY_FLAG" val="#wm#"/>
  <p:tag name="KSO_WM_SLIDE_BACKGROUND_TYPE" val="general"/>
  <p:tag name="KSO_WM_SLIDE_BK_DARK_LIGHT" val="2"/>
  <p:tag name="KSO_WM_TAG_VERSION" val="1.0"/>
  <p:tag name="KSO_WM_UNIT_COMPATIBLE" val="0"/>
  <p:tag name="KSO_WM_UNIT_DIAGRAM_ISNUMVISUAL" val="0"/>
  <p:tag name="KSO_WM_UNIT_DIAGRAM_ISREFERUNIT" val="0"/>
  <p:tag name="KSO_WM_UNIT_HIGHLIGHT" val="0"/>
  <p:tag name="KSO_WM_UNIT_ID" val="_12**"/>
  <p:tag name="KSO_WM_UNIT_LAYERLEVEL" val="1"/>
</p:tagLst>
</file>

<file path=ppt/tags/tag18.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4**"/>
  <p:tag name="KSO_WM_UNIT_LAYERLEVEL" val="1"/>
</p:tagLst>
</file>

<file path=ppt/tags/tag180.xml><?xml version="1.0" encoding="utf-8"?>
<p:tagLst xmlns:p="http://schemas.openxmlformats.org/presentationml/2006/main">
  <p:tag name="KSO_WM_BEAUTIFY_FLAG" val="#wm#"/>
  <p:tag name="KSO_WM_SLIDE_BACKGROUND_TYPE" val="general"/>
  <p:tag name="KSO_WM_SLIDE_BK_DARK_LIGHT" val="2"/>
  <p:tag name="KSO_WM_TAG_VERSION" val="1.0"/>
  <p:tag name="KSO_WM_UNIT_COMPATIBLE" val="0"/>
  <p:tag name="KSO_WM_UNIT_DIAGRAM_ISNUMVISUAL" val="0"/>
  <p:tag name="KSO_WM_UNIT_DIAGRAM_ISREFERUNIT" val="0"/>
  <p:tag name="KSO_WM_UNIT_HIGHLIGHT" val="0"/>
  <p:tag name="KSO_WM_UNIT_ID" val="_12**"/>
  <p:tag name="KSO_WM_UNIT_LAYERLEVEL" val="1"/>
</p:tagLst>
</file>

<file path=ppt/tags/tag181.xml><?xml version="1.0" encoding="utf-8"?>
<p:tagLst xmlns:p="http://schemas.openxmlformats.org/presentationml/2006/main">
  <p:tag name="KSO_WM_BEAUTIFY_FLAG" val="#wm#"/>
  <p:tag name="KSO_WM_SLIDE_BACKGROUND_TYPE" val="general"/>
  <p:tag name="KSO_WM_SLIDE_BK_DARK_LIGHT" val="2"/>
  <p:tag name="KSO_WM_TAG_VERSION" val="1.0"/>
  <p:tag name="KSO_WM_UNIT_COMPATIBLE" val="0"/>
  <p:tag name="KSO_WM_UNIT_DIAGRAM_ISNUMVISUAL" val="0"/>
  <p:tag name="KSO_WM_UNIT_DIAGRAM_ISREFERUNIT" val="0"/>
  <p:tag name="KSO_WM_UNIT_HIGHLIGHT" val="0"/>
  <p:tag name="KSO_WM_UNIT_ID" val="_12**"/>
  <p:tag name="KSO_WM_UNIT_LAYERLEVEL" val="1"/>
</p:tagLst>
</file>

<file path=ppt/tags/tag182.xml><?xml version="1.0" encoding="utf-8"?>
<p:tagLst xmlns:p="http://schemas.openxmlformats.org/presentationml/2006/main">
  <p:tag name="KSO_WM_BEAUTIFY_FLAG" val="#wm#"/>
  <p:tag name="KSO_WM_SLIDE_BACKGROUND_TYPE" val="frame"/>
  <p:tag name="KSO_WM_SLIDE_BK_DARK_LIGHT" val="2"/>
  <p:tag name="KSO_WM_TAG_VERSION" val="1.0"/>
  <p:tag name="KSO_WM_UNIT_BK_DARK_LIGHT" val="2"/>
  <p:tag name="KSO_WM_UNIT_COMPATIBLE" val="0"/>
  <p:tag name="KSO_WM_UNIT_DIAGRAM_ISNUMVISUAL" val="0"/>
  <p:tag name="KSO_WM_UNIT_DIAGRAM_ISREFERUNIT" val="0"/>
  <p:tag name="KSO_WM_UNIT_HIGHLIGHT" val="0"/>
  <p:tag name="KSO_WM_UNIT_ID" val="_13*i*1"/>
  <p:tag name="KSO_WM_UNIT_INDEX" val="1"/>
  <p:tag name="KSO_WM_UNIT_LAYERLEVEL" val="1"/>
  <p:tag name="KSO_WM_UNIT_SUBTYPE" val="h"/>
  <p:tag name="KSO_WM_UNIT_TYPE" val="i"/>
</p:tagLst>
</file>

<file path=ppt/tags/tag183.xml><?xml version="1.0" encoding="utf-8"?>
<p:tagLst xmlns:p="http://schemas.openxmlformats.org/presentationml/2006/main">
  <p:tag name="KSO_WM_BEAUTIFY_FLAG" val="#wm#"/>
  <p:tag name="KSO_WM_SLIDE_BACKGROUND_TYPE" val="frame"/>
  <p:tag name="KSO_WM_SLIDE_BK_DARK_LIGHT" val="2"/>
  <p:tag name="KSO_WM_TAG_VERSION" val="1.0"/>
  <p:tag name="KSO_WM_UNIT_COMPATIBLE" val="0"/>
  <p:tag name="KSO_WM_UNIT_DIAGRAM_ISNUMVISUAL" val="0"/>
  <p:tag name="KSO_WM_UNIT_DIAGRAM_ISREFERUNIT" val="0"/>
  <p:tag name="KSO_WM_UNIT_HIGHLIGHT" val="0"/>
  <p:tag name="KSO_WM_UNIT_ID" val="_13**"/>
  <p:tag name="KSO_WM_UNIT_LAYERLEVEL" val="1"/>
</p:tagLst>
</file>

<file path=ppt/tags/tag184.xml><?xml version="1.0" encoding="utf-8"?>
<p:tagLst xmlns:p="http://schemas.openxmlformats.org/presentationml/2006/main">
  <p:tag name="KSO_WM_BEAUTIFY_FLAG" val="#wm#"/>
  <p:tag name="KSO_WM_SLIDE_BACKGROUND_TYPE" val="frame"/>
  <p:tag name="KSO_WM_SLIDE_BK_DARK_LIGHT" val="2"/>
  <p:tag name="KSO_WM_TAG_VERSION" val="1.0"/>
  <p:tag name="KSO_WM_UNIT_COMPATIBLE" val="0"/>
  <p:tag name="KSO_WM_UNIT_DIAGRAM_ISNUMVISUAL" val="0"/>
  <p:tag name="KSO_WM_UNIT_DIAGRAM_ISREFERUNIT" val="0"/>
  <p:tag name="KSO_WM_UNIT_HIGHLIGHT" val="0"/>
  <p:tag name="KSO_WM_UNIT_ID" val="_13**"/>
  <p:tag name="KSO_WM_UNIT_LAYERLEVEL" val="1"/>
</p:tagLst>
</file>

<file path=ppt/tags/tag185.xml><?xml version="1.0" encoding="utf-8"?>
<p:tagLst xmlns:p="http://schemas.openxmlformats.org/presentationml/2006/main">
  <p:tag name="KSO_WM_BEAUTIFY_FLAG" val="#wm#"/>
  <p:tag name="KSO_WM_SLIDE_BACKGROUND_TYPE" val="frame"/>
  <p:tag name="KSO_WM_SLIDE_BK_DARK_LIGHT" val="2"/>
  <p:tag name="KSO_WM_TAG_VERSION" val="1.0"/>
  <p:tag name="KSO_WM_UNIT_BK_DARK_LIGHT" val="2"/>
  <p:tag name="KSO_WM_UNIT_COMPATIBLE" val="0"/>
  <p:tag name="KSO_WM_UNIT_DIAGRAM_ISNUMVISUAL" val="0"/>
  <p:tag name="KSO_WM_UNIT_DIAGRAM_ISREFERUNIT" val="0"/>
  <p:tag name="KSO_WM_UNIT_HIGHLIGHT" val="0"/>
  <p:tag name="KSO_WM_UNIT_ID" val="_13*i*1"/>
  <p:tag name="KSO_WM_UNIT_INDEX" val="1"/>
  <p:tag name="KSO_WM_UNIT_LAYERLEVEL" val="1"/>
  <p:tag name="KSO_WM_UNIT_SUBTYPE" val="h"/>
  <p:tag name="KSO_WM_UNIT_TYPE" val="i"/>
</p:tagLst>
</file>

<file path=ppt/tags/tag186.xml><?xml version="1.0" encoding="utf-8"?>
<p:tagLst xmlns:p="http://schemas.openxmlformats.org/presentationml/2006/main">
  <p:tag name="KSO_WM_BEAUTIFY_FLAG" val="#wm#"/>
  <p:tag name="KSO_WM_SLIDE_BACKGROUND_TYPE" val="frame"/>
  <p:tag name="KSO_WM_SLIDE_BK_DARK_LIGHT" val="2"/>
  <p:tag name="KSO_WM_TAG_VERSION" val="1.0"/>
  <p:tag name="KSO_WM_UNIT_COMPATIBLE" val="0"/>
  <p:tag name="KSO_WM_UNIT_DIAGRAM_ISNUMVISUAL" val="0"/>
  <p:tag name="KSO_WM_UNIT_DIAGRAM_ISREFERUNIT" val="0"/>
  <p:tag name="KSO_WM_UNIT_HIGHLIGHT" val="0"/>
  <p:tag name="KSO_WM_UNIT_ID" val="_13**"/>
  <p:tag name="KSO_WM_UNIT_LAYERLEVEL" val="1"/>
</p:tagLst>
</file>

<file path=ppt/tags/tag187.xml><?xml version="1.0" encoding="utf-8"?>
<p:tagLst xmlns:p="http://schemas.openxmlformats.org/presentationml/2006/main">
  <p:tag name="KSO_WM_BEAUTIFY_FLAG" val="#wm#"/>
  <p:tag name="KSO_WM_SLIDE_BACKGROUND_TYPE" val="frame"/>
  <p:tag name="KSO_WM_SLIDE_BK_DARK_LIGHT" val="2"/>
  <p:tag name="KSO_WM_TAG_VERSION" val="1.0"/>
  <p:tag name="KSO_WM_UNIT_COMPATIBLE" val="0"/>
  <p:tag name="KSO_WM_UNIT_DIAGRAM_ISNUMVISUAL" val="0"/>
  <p:tag name="KSO_WM_UNIT_DIAGRAM_ISREFERUNIT" val="0"/>
  <p:tag name="KSO_WM_UNIT_HIGHLIGHT" val="0"/>
  <p:tag name="KSO_WM_UNIT_ID" val="_13**"/>
  <p:tag name="KSO_WM_UNIT_LAYERLEVEL" val="1"/>
</p:tagLst>
</file>

<file path=ppt/tags/tag188.xml><?xml version="1.0" encoding="utf-8"?>
<p:tagLst xmlns:p="http://schemas.openxmlformats.org/presentationml/2006/main">
  <p:tag name="KSO_WM_BEAUTIFY_FLAG" val="#wm#"/>
  <p:tag name="KSO_WM_SLIDE_BACKGROUND_TYPE" val="frame"/>
  <p:tag name="KSO_WM_SLIDE_BK_DARK_LIGHT" val="2"/>
  <p:tag name="KSO_WM_TAG_VERSION" val="1.0"/>
  <p:tag name="KSO_WM_UNIT_COMPATIBLE" val="0"/>
  <p:tag name="KSO_WM_UNIT_DIAGRAM_ISNUMVISUAL" val="0"/>
  <p:tag name="KSO_WM_UNIT_DIAGRAM_ISREFERUNIT" val="0"/>
  <p:tag name="KSO_WM_UNIT_HIGHLIGHT" val="0"/>
  <p:tag name="KSO_WM_UNIT_ID" val="_13**"/>
  <p:tag name="KSO_WM_UNIT_LAYERLEVEL" val="1"/>
</p:tagLst>
</file>

<file path=ppt/tags/tag189.xml><?xml version="1.0" encoding="utf-8"?>
<p:tagLst xmlns:p="http://schemas.openxmlformats.org/presentationml/2006/main">
  <p:tag name="KSO_WM_BEAUTIFY_FLAG" val="#wm#"/>
  <p:tag name="KSO_WM_SLIDE_BACKGROUND_TYPE" val="frame"/>
  <p:tag name="KSO_WM_SLIDE_BK_DARK_LIGHT" val="2"/>
  <p:tag name="KSO_WM_TAG_VERSION" val="1.0"/>
  <p:tag name="KSO_WM_UNIT_COMPATIBLE" val="0"/>
  <p:tag name="KSO_WM_UNIT_DIAGRAM_ISNUMVISUAL" val="0"/>
  <p:tag name="KSO_WM_UNIT_DIAGRAM_ISREFERUNIT" val="0"/>
  <p:tag name="KSO_WM_UNIT_HIGHLIGHT" val="0"/>
  <p:tag name="KSO_WM_UNIT_ID" val="_13**"/>
  <p:tag name="KSO_WM_UNIT_LAYERLEVEL" val="1"/>
</p:tagLst>
</file>

<file path=ppt/tags/tag19.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4**"/>
  <p:tag name="KSO_WM_UNIT_LAYERLEVEL" val="1"/>
</p:tagLst>
</file>

<file path=ppt/tags/tag190.xml><?xml version="1.0" encoding="utf-8"?>
<p:tagLst xmlns:p="http://schemas.openxmlformats.org/presentationml/2006/main">
  <p:tag name="KSO_WM_BEAUTIFY_FLAG" val="#wm#"/>
  <p:tag name="KSO_WM_SLIDE_BACKGROUND_TYPE" val="frame"/>
  <p:tag name="KSO_WM_SLIDE_BK_DARK_LIGHT" val="2"/>
  <p:tag name="KSO_WM_TAG_VERSION" val="1.0"/>
  <p:tag name="KSO_WM_UNIT_COMPATIBLE" val="0"/>
  <p:tag name="KSO_WM_UNIT_DIAGRAM_ISNUMVISUAL" val="0"/>
  <p:tag name="KSO_WM_UNIT_DIAGRAM_ISREFERUNIT" val="0"/>
  <p:tag name="KSO_WM_UNIT_HIGHLIGHT" val="0"/>
  <p:tag name="KSO_WM_UNIT_ID" val="_13**"/>
  <p:tag name="KSO_WM_UNIT_LAYERLEVEL" val="1"/>
</p:tagLst>
</file>

<file path=ppt/tags/tag191.xml><?xml version="1.0" encoding="utf-8"?>
<p:tagLst xmlns:p="http://schemas.openxmlformats.org/presentationml/2006/main">
  <p:tag name="KSO_WM_BEAUTIFY_FLAG" val="#wm#"/>
  <p:tag name="KSO_WM_SLIDE_BACKGROUND_TYPE" val="leftRight"/>
  <p:tag name="KSO_WM_SLIDE_BK_DARK_LIGHT" val="2"/>
  <p:tag name="KSO_WM_TAG_VERSION" val="1.0"/>
  <p:tag name="KSO_WM_UNIT_BK_DARK_LIGHT" val="2"/>
  <p:tag name="KSO_WM_UNIT_COMPATIBLE" val="0"/>
  <p:tag name="KSO_WM_UNIT_DIAGRAM_ISNUMVISUAL" val="0"/>
  <p:tag name="KSO_WM_UNIT_DIAGRAM_ISREFERUNIT" val="0"/>
  <p:tag name="KSO_WM_UNIT_HIGHLIGHT" val="0"/>
  <p:tag name="KSO_WM_UNIT_ID" val="_14*i*1"/>
  <p:tag name="KSO_WM_UNIT_INDEX" val="1"/>
  <p:tag name="KSO_WM_UNIT_LAYERLEVEL" val="1"/>
  <p:tag name="KSO_WM_UNIT_SUBTYPE" val="h"/>
  <p:tag name="KSO_WM_UNIT_TYPE" val="i"/>
</p:tagLst>
</file>

<file path=ppt/tags/tag192.xml><?xml version="1.0" encoding="utf-8"?>
<p:tagLst xmlns:p="http://schemas.openxmlformats.org/presentationml/2006/main">
  <p:tag name="KSO_WM_BEAUTIFY_FLAG" val="#wm#"/>
  <p:tag name="KSO_WM_SLIDE_BACKGROUND_TYPE" val="leftRight"/>
  <p:tag name="KSO_WM_SLIDE_BK_DARK_LIGHT" val="2"/>
  <p:tag name="KSO_WM_TAG_VERSION" val="1.0"/>
  <p:tag name="KSO_WM_UNIT_COMPATIBLE" val="0"/>
  <p:tag name="KSO_WM_UNIT_DIAGRAM_ISNUMVISUAL" val="0"/>
  <p:tag name="KSO_WM_UNIT_DIAGRAM_ISREFERUNIT" val="0"/>
  <p:tag name="KSO_WM_UNIT_HIGHLIGHT" val="0"/>
  <p:tag name="KSO_WM_UNIT_ID" val="_14*i*2"/>
  <p:tag name="KSO_WM_UNIT_INDEX" val="2"/>
  <p:tag name="KSO_WM_UNIT_LAYERLEVEL" val="1"/>
  <p:tag name="KSO_WM_UNIT_TYPE" val="i"/>
</p:tagLst>
</file>

<file path=ppt/tags/tag193.xml><?xml version="1.0" encoding="utf-8"?>
<p:tagLst xmlns:p="http://schemas.openxmlformats.org/presentationml/2006/main">
  <p:tag name="KSO_WM_BEAUTIFY_FLAG" val="#wm#"/>
  <p:tag name="KSO_WM_SLIDE_BACKGROUND_TYPE" val="leftRight"/>
  <p:tag name="KSO_WM_SLIDE_BK_DARK_LIGHT" val="2"/>
  <p:tag name="KSO_WM_TAG_VERSION" val="1.0"/>
  <p:tag name="KSO_WM_UNIT_COMPATIBLE" val="0"/>
  <p:tag name="KSO_WM_UNIT_DIAGRAM_ISNUMVISUAL" val="0"/>
  <p:tag name="KSO_WM_UNIT_DIAGRAM_ISREFERUNIT" val="0"/>
  <p:tag name="KSO_WM_UNIT_HIGHLIGHT" val="0"/>
  <p:tag name="KSO_WM_UNIT_ID" val="_14**"/>
  <p:tag name="KSO_WM_UNIT_LAYERLEVEL" val="1"/>
</p:tagLst>
</file>

<file path=ppt/tags/tag194.xml><?xml version="1.0" encoding="utf-8"?>
<p:tagLst xmlns:p="http://schemas.openxmlformats.org/presentationml/2006/main">
  <p:tag name="KSO_WM_BEAUTIFY_FLAG" val="#wm#"/>
  <p:tag name="KSO_WM_SLIDE_BACKGROUND_TYPE" val="leftRight"/>
  <p:tag name="KSO_WM_SLIDE_BK_DARK_LIGHT" val="2"/>
  <p:tag name="KSO_WM_TAG_VERSION" val="1.0"/>
  <p:tag name="KSO_WM_UNIT_COMPATIBLE" val="0"/>
  <p:tag name="KSO_WM_UNIT_DIAGRAM_ISNUMVISUAL" val="0"/>
  <p:tag name="KSO_WM_UNIT_DIAGRAM_ISREFERUNIT" val="0"/>
  <p:tag name="KSO_WM_UNIT_HIGHLIGHT" val="0"/>
  <p:tag name="KSO_WM_UNIT_ID" val="_14**"/>
  <p:tag name="KSO_WM_UNIT_LAYERLEVEL" val="1"/>
</p:tagLst>
</file>

<file path=ppt/tags/tag195.xml><?xml version="1.0" encoding="utf-8"?>
<p:tagLst xmlns:p="http://schemas.openxmlformats.org/presentationml/2006/main">
  <p:tag name="KSO_WM_BEAUTIFY_FLAG" val="#wm#"/>
  <p:tag name="KSO_WM_SLIDE_BACKGROUND_TYPE" val="leftRight"/>
  <p:tag name="KSO_WM_SLIDE_BK_DARK_LIGHT" val="2"/>
  <p:tag name="KSO_WM_TAG_VERSION" val="1.0"/>
  <p:tag name="KSO_WM_UNIT_COMPATIBLE" val="0"/>
  <p:tag name="KSO_WM_UNIT_DIAGRAM_ISNUMVISUAL" val="0"/>
  <p:tag name="KSO_WM_UNIT_DIAGRAM_ISREFERUNIT" val="0"/>
  <p:tag name="KSO_WM_UNIT_HIGHLIGHT" val="0"/>
  <p:tag name="KSO_WM_UNIT_ID" val="_14**"/>
  <p:tag name="KSO_WM_UNIT_LAYERLEVEL" val="1"/>
</p:tagLst>
</file>

<file path=ppt/tags/tag196.xml><?xml version="1.0" encoding="utf-8"?>
<p:tagLst xmlns:p="http://schemas.openxmlformats.org/presentationml/2006/main">
  <p:tag name="KSO_WM_BEAUTIFY_FLAG" val="#wm#"/>
  <p:tag name="KSO_WM_SLIDE_BACKGROUND_TYPE" val="leftRight"/>
  <p:tag name="KSO_WM_SLIDE_BK_DARK_LIGHT" val="2"/>
  <p:tag name="KSO_WM_TAG_VERSION" val="1.0"/>
  <p:tag name="KSO_WM_UNIT_COMPATIBLE" val="0"/>
  <p:tag name="KSO_WM_UNIT_DIAGRAM_ISNUMVISUAL" val="0"/>
  <p:tag name="KSO_WM_UNIT_DIAGRAM_ISREFERUNIT" val="0"/>
  <p:tag name="KSO_WM_UNIT_HIGHLIGHT" val="0"/>
  <p:tag name="KSO_WM_UNIT_ID" val="_14**"/>
  <p:tag name="KSO_WM_UNIT_LAYERLEVEL" val="1"/>
</p:tagLst>
</file>

<file path=ppt/tags/tag197.xml><?xml version="1.0" encoding="utf-8"?>
<p:tagLst xmlns:p="http://schemas.openxmlformats.org/presentationml/2006/main">
  <p:tag name="KSO_WM_BEAUTIFY_FLAG" val="#wm#"/>
  <p:tag name="KSO_WM_SLIDE_BACKGROUND_TYPE" val="leftRight"/>
  <p:tag name="KSO_WM_SLIDE_BK_DARK_LIGHT" val="2"/>
  <p:tag name="KSO_WM_TAG_VERSION" val="1.0"/>
  <p:tag name="KSO_WM_UNIT_COMPATIBLE" val="0"/>
  <p:tag name="KSO_WM_UNIT_DIAGRAM_ISNUMVISUAL" val="0"/>
  <p:tag name="KSO_WM_UNIT_DIAGRAM_ISREFERUNIT" val="0"/>
  <p:tag name="KSO_WM_UNIT_HIGHLIGHT" val="0"/>
  <p:tag name="KSO_WM_UNIT_ID" val="_14**"/>
  <p:tag name="KSO_WM_UNIT_LAYERLEVEL" val="1"/>
</p:tagLst>
</file>

<file path=ppt/tags/tag198.xml><?xml version="1.0" encoding="utf-8"?>
<p:tagLst xmlns:p="http://schemas.openxmlformats.org/presentationml/2006/main">
  <p:tag name="KSO_WM_BEAUTIFY_FLAG" val="#wm#"/>
  <p:tag name="KSO_WM_SLIDE_BACKGROUND_TYPE" val="leftRight"/>
  <p:tag name="KSO_WM_SLIDE_BK_DARK_LIGHT" val="2"/>
  <p:tag name="KSO_WM_TAG_VERSION" val="1.0"/>
  <p:tag name="KSO_WM_UNIT_COMPATIBLE" val="0"/>
  <p:tag name="KSO_WM_UNIT_DIAGRAM_ISNUMVISUAL" val="0"/>
  <p:tag name="KSO_WM_UNIT_DIAGRAM_ISREFERUNIT" val="0"/>
  <p:tag name="KSO_WM_UNIT_HIGHLIGHT" val="0"/>
  <p:tag name="KSO_WM_UNIT_ID" val="_14**"/>
  <p:tag name="KSO_WM_UNIT_LAYERLEVEL" val="1"/>
</p:tagLst>
</file>

<file path=ppt/tags/tag199.xml><?xml version="1.0" encoding="utf-8"?>
<p:tagLst xmlns:p="http://schemas.openxmlformats.org/presentationml/2006/main">
  <p:tag name="KSO_WM_BEAUTIFY_FLAG" val="#wm#"/>
  <p:tag name="KSO_WM_SLIDE_BACKGROUND_TYPE" val="leftRight"/>
  <p:tag name="KSO_WM_SLIDE_BK_DARK_LIGHT" val="2"/>
  <p:tag name="KSO_WM_TAG_VERSION" val="1.0"/>
  <p:tag name="KSO_WM_UNIT_COMPATIBLE" val="0"/>
  <p:tag name="KSO_WM_UNIT_DIAGRAM_ISNUMVISUAL" val="0"/>
  <p:tag name="KSO_WM_UNIT_DIAGRAM_ISREFERUNIT" val="0"/>
  <p:tag name="KSO_WM_UNIT_HIGHLIGHT" val="0"/>
  <p:tag name="KSO_WM_UNIT_ID" val="_14**"/>
  <p:tag name="KSO_WM_UNIT_LAYERLEVEL" val="1"/>
</p:tagLst>
</file>

<file path=ppt/tags/tag2.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
  <p:tag name="KSO_WM_UNIT_LAYERLEVEL" val="1"/>
</p:tagLst>
</file>

<file path=ppt/tags/tag20.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4**"/>
  <p:tag name="KSO_WM_UNIT_LAYERLEVEL" val="1"/>
</p:tagLst>
</file>

<file path=ppt/tags/tag200.xml><?xml version="1.0" encoding="utf-8"?>
<p:tagLst xmlns:p="http://schemas.openxmlformats.org/presentationml/2006/main">
  <p:tag name="KSO_WM_BEAUTIFY_FLAG" val="#wm#"/>
  <p:tag name="KSO_WM_SLIDE_BACKGROUND_TYPE" val="leftRight"/>
  <p:tag name="KSO_WM_SLIDE_BK_DARK_LIGHT" val="2"/>
  <p:tag name="KSO_WM_TAG_VERSION" val="1.0"/>
  <p:tag name="KSO_WM_UNIT_COMPATIBLE" val="0"/>
  <p:tag name="KSO_WM_UNIT_DIAGRAM_ISNUMVISUAL" val="0"/>
  <p:tag name="KSO_WM_UNIT_DIAGRAM_ISREFERUNIT" val="0"/>
  <p:tag name="KSO_WM_UNIT_HIGHLIGHT" val="0"/>
  <p:tag name="KSO_WM_UNIT_ID" val="_14**"/>
  <p:tag name="KSO_WM_UNIT_LAYERLEVEL" val="1"/>
</p:tagLst>
</file>

<file path=ppt/tags/tag201.xml><?xml version="1.0" encoding="utf-8"?>
<p:tagLst xmlns:p="http://schemas.openxmlformats.org/presentationml/2006/main">
  <p:tag name="KSO_WM_BEAUTIFY_FLAG" val="#wm#"/>
  <p:tag name="KSO_WM_SLIDE_BACKGROUND_TYPE" val="topBottom"/>
  <p:tag name="KSO_WM_SLIDE_BK_DARK_LIGHT" val="2"/>
  <p:tag name="KSO_WM_TAG_VERSION" val="1.0"/>
  <p:tag name="KSO_WM_UNIT_COMPATIBLE" val="0"/>
  <p:tag name="KSO_WM_UNIT_DIAGRAM_ISNUMVISUAL" val="0"/>
  <p:tag name="KSO_WM_UNIT_DIAGRAM_ISREFERUNIT" val="0"/>
  <p:tag name="KSO_WM_UNIT_HIGHLIGHT" val="0"/>
  <p:tag name="KSO_WM_UNIT_ID" val="_15**"/>
  <p:tag name="KSO_WM_UNIT_LAYERLEVEL" val="1"/>
</p:tagLst>
</file>

<file path=ppt/tags/tag202.xml><?xml version="1.0" encoding="utf-8"?>
<p:tagLst xmlns:p="http://schemas.openxmlformats.org/presentationml/2006/main">
  <p:tag name="KSO_WM_BEAUTIFY_FLAG" val="#wm#"/>
  <p:tag name="KSO_WM_SLIDE_BACKGROUND_TYPE" val="topBottom"/>
  <p:tag name="KSO_WM_SLIDE_BK_DARK_LIGHT" val="2"/>
  <p:tag name="KSO_WM_TAG_VERSION" val="1.0"/>
  <p:tag name="KSO_WM_UNIT_COMPATIBLE" val="0"/>
  <p:tag name="KSO_WM_UNIT_DIAGRAM_ISNUMVISUAL" val="0"/>
  <p:tag name="KSO_WM_UNIT_DIAGRAM_ISREFERUNIT" val="0"/>
  <p:tag name="KSO_WM_UNIT_HIGHLIGHT" val="0"/>
  <p:tag name="KSO_WM_UNIT_ID" val="_15**"/>
  <p:tag name="KSO_WM_UNIT_LAYERLEVEL" val="1"/>
</p:tagLst>
</file>

<file path=ppt/tags/tag203.xml><?xml version="1.0" encoding="utf-8"?>
<p:tagLst xmlns:p="http://schemas.openxmlformats.org/presentationml/2006/main">
  <p:tag name="KSO_WM_BEAUTIFY_FLAG" val="#wm#"/>
  <p:tag name="KSO_WM_SLIDE_BACKGROUND_TYPE" val="topBottom"/>
  <p:tag name="KSO_WM_SLIDE_BK_DARK_LIGHT" val="2"/>
  <p:tag name="KSO_WM_TAG_VERSION" val="1.0"/>
  <p:tag name="KSO_WM_UNIT_COMPATIBLE" val="0"/>
  <p:tag name="KSO_WM_UNIT_DIAGRAM_ISNUMVISUAL" val="0"/>
  <p:tag name="KSO_WM_UNIT_DIAGRAM_ISREFERUNIT" val="0"/>
  <p:tag name="KSO_WM_UNIT_HIGHLIGHT" val="0"/>
  <p:tag name="KSO_WM_UNIT_ID" val="_15**"/>
  <p:tag name="KSO_WM_UNIT_LAYERLEVEL" val="1"/>
</p:tagLst>
</file>

<file path=ppt/tags/tag204.xml><?xml version="1.0" encoding="utf-8"?>
<p:tagLst xmlns:p="http://schemas.openxmlformats.org/presentationml/2006/main">
  <p:tag name="KSO_WM_BEAUTIFY_FLAG" val="#wm#"/>
  <p:tag name="KSO_WM_SLIDE_BACKGROUND_TYPE" val="topBottom"/>
  <p:tag name="KSO_WM_SLIDE_BK_DARK_LIGHT" val="2"/>
  <p:tag name="KSO_WM_TAG_VERSION" val="1.0"/>
  <p:tag name="KSO_WM_UNIT_BK_DARK_LIGHT" val="2"/>
  <p:tag name="KSO_WM_UNIT_COMPATIBLE" val="0"/>
  <p:tag name="KSO_WM_UNIT_DIAGRAM_ISNUMVISUAL" val="0"/>
  <p:tag name="KSO_WM_UNIT_DIAGRAM_ISREFERUNIT" val="0"/>
  <p:tag name="KSO_WM_UNIT_HIGHLIGHT" val="0"/>
  <p:tag name="KSO_WM_UNIT_ID" val="_15*i*1"/>
  <p:tag name="KSO_WM_UNIT_INDEX" val="1"/>
  <p:tag name="KSO_WM_UNIT_LAYERLEVEL" val="1"/>
  <p:tag name="KSO_WM_UNIT_SUBTYPE" val="h"/>
  <p:tag name="KSO_WM_UNIT_TYPE" val="i"/>
</p:tagLst>
</file>

<file path=ppt/tags/tag205.xml><?xml version="1.0" encoding="utf-8"?>
<p:tagLst xmlns:p="http://schemas.openxmlformats.org/presentationml/2006/main">
  <p:tag name="KSO_WM_BEAUTIFY_FLAG" val="#wm#"/>
  <p:tag name="KSO_WM_SLIDE_BACKGROUND_TYPE" val="topBottom"/>
  <p:tag name="KSO_WM_SLIDE_BK_DARK_LIGHT" val="2"/>
  <p:tag name="KSO_WM_TAG_VERSION" val="1.0"/>
  <p:tag name="KSO_WM_UNIT_COMPATIBLE" val="0"/>
  <p:tag name="KSO_WM_UNIT_DIAGRAM_ISNUMVISUAL" val="0"/>
  <p:tag name="KSO_WM_UNIT_DIAGRAM_ISREFERUNIT" val="0"/>
  <p:tag name="KSO_WM_UNIT_HIGHLIGHT" val="0"/>
  <p:tag name="KSO_WM_UNIT_ID" val="_15**"/>
  <p:tag name="KSO_WM_UNIT_LAYERLEVEL" val="1"/>
</p:tagLst>
</file>

<file path=ppt/tags/tag206.xml><?xml version="1.0" encoding="utf-8"?>
<p:tagLst xmlns:p="http://schemas.openxmlformats.org/presentationml/2006/main">
  <p:tag name="KSO_WM_BEAUTIFY_FLAG" val="#wm#"/>
  <p:tag name="KSO_WM_SLIDE_BACKGROUND_TYPE" val="topBottom"/>
  <p:tag name="KSO_WM_SLIDE_BK_DARK_LIGHT" val="2"/>
  <p:tag name="KSO_WM_TAG_VERSION" val="1.0"/>
  <p:tag name="KSO_WM_UNIT_COMPATIBLE" val="0"/>
  <p:tag name="KSO_WM_UNIT_DIAGRAM_ISNUMVISUAL" val="0"/>
  <p:tag name="KSO_WM_UNIT_DIAGRAM_ISREFERUNIT" val="0"/>
  <p:tag name="KSO_WM_UNIT_HIGHLIGHT" val="0"/>
  <p:tag name="KSO_WM_UNIT_ID" val="_15**"/>
  <p:tag name="KSO_WM_UNIT_LAYERLEVEL" val="1"/>
</p:tagLst>
</file>

<file path=ppt/tags/tag207.xml><?xml version="1.0" encoding="utf-8"?>
<p:tagLst xmlns:p="http://schemas.openxmlformats.org/presentationml/2006/main">
  <p:tag name="KSO_WM_BEAUTIFY_FLAG" val="#wm#"/>
  <p:tag name="KSO_WM_SLIDE_BACKGROUND_TYPE" val="topBottom"/>
  <p:tag name="KSO_WM_SLIDE_BK_DARK_LIGHT" val="2"/>
  <p:tag name="KSO_WM_TAG_VERSION" val="1.0"/>
  <p:tag name="KSO_WM_UNIT_COMPATIBLE" val="0"/>
  <p:tag name="KSO_WM_UNIT_DIAGRAM_ISNUMVISUAL" val="0"/>
  <p:tag name="KSO_WM_UNIT_DIAGRAM_ISREFERUNIT" val="0"/>
  <p:tag name="KSO_WM_UNIT_HIGHLIGHT" val="0"/>
  <p:tag name="KSO_WM_UNIT_ID" val="_15**"/>
  <p:tag name="KSO_WM_UNIT_LAYERLEVEL" val="1"/>
</p:tagLst>
</file>

<file path=ppt/tags/tag208.xml><?xml version="1.0" encoding="utf-8"?>
<p:tagLst xmlns:p="http://schemas.openxmlformats.org/presentationml/2006/main">
  <p:tag name="KSO_WM_BEAUTIFY_FLAG" val="#wm#"/>
  <p:tag name="KSO_WM_SLIDE_BACKGROUND_TYPE" val="topBottom"/>
  <p:tag name="KSO_WM_SLIDE_BK_DARK_LIGHT" val="2"/>
  <p:tag name="KSO_WM_TAG_VERSION" val="1.0"/>
  <p:tag name="KSO_WM_UNIT_COMPATIBLE" val="0"/>
  <p:tag name="KSO_WM_UNIT_DIAGRAM_ISNUMVISUAL" val="0"/>
  <p:tag name="KSO_WM_UNIT_DIAGRAM_ISREFERUNIT" val="0"/>
  <p:tag name="KSO_WM_UNIT_HIGHLIGHT" val="0"/>
  <p:tag name="KSO_WM_UNIT_ID" val="_15**"/>
  <p:tag name="KSO_WM_UNIT_LAYERLEVEL" val="1"/>
</p:tagLst>
</file>

<file path=ppt/tags/tag209.xml><?xml version="1.0" encoding="utf-8"?>
<p:tagLst xmlns:p="http://schemas.openxmlformats.org/presentationml/2006/main">
  <p:tag name="KSO_WM_BEAUTIFY_FLAG" val="#wm#"/>
  <p:tag name="KSO_WM_SLIDE_BACKGROUND_TYPE" val="topBottom"/>
  <p:tag name="KSO_WM_SLIDE_BK_DARK_LIGHT" val="2"/>
  <p:tag name="KSO_WM_TAG_VERSION" val="1.0"/>
  <p:tag name="KSO_WM_UNIT_COMPATIBLE" val="0"/>
  <p:tag name="KSO_WM_UNIT_DIAGRAM_ISNUMVISUAL" val="0"/>
  <p:tag name="KSO_WM_UNIT_DIAGRAM_ISREFERUNIT" val="0"/>
  <p:tag name="KSO_WM_UNIT_HIGHLIGHT" val="0"/>
  <p:tag name="KSO_WM_UNIT_ID" val="_15**"/>
  <p:tag name="KSO_WM_UNIT_LAYERLEVEL" val="1"/>
</p:tagLst>
</file>

<file path=ppt/tags/tag21.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4**"/>
  <p:tag name="KSO_WM_UNIT_LAYERLEVEL" val="1"/>
</p:tagLst>
</file>

<file path=ppt/tags/tag210.xml><?xml version="1.0" encoding="utf-8"?>
<p:tagLst xmlns:p="http://schemas.openxmlformats.org/presentationml/2006/main">
  <p:tag name="KSO_WM_BEAUTIFY_FLAG" val="#wm#"/>
  <p:tag name="KSO_WM_SLIDE_BACKGROUND_TYPE" val="topBottom"/>
  <p:tag name="KSO_WM_SLIDE_BK_DARK_LIGHT" val="2"/>
  <p:tag name="KSO_WM_TAG_VERSION" val="1.0"/>
  <p:tag name="KSO_WM_UNIT_COMPATIBLE" val="0"/>
  <p:tag name="KSO_WM_UNIT_DIAGRAM_ISNUMVISUAL" val="0"/>
  <p:tag name="KSO_WM_UNIT_DIAGRAM_ISREFERUNIT" val="0"/>
  <p:tag name="KSO_WM_UNIT_HIGHLIGHT" val="0"/>
  <p:tag name="KSO_WM_UNIT_ID" val="_15**"/>
  <p:tag name="KSO_WM_UNIT_LAYERLEVEL" val="1"/>
</p:tagLst>
</file>

<file path=ppt/tags/tag211.xml><?xml version="1.0" encoding="utf-8"?>
<p:tagLst xmlns:p="http://schemas.openxmlformats.org/presentationml/2006/main">
  <p:tag name="KSO_WM_BEAUTIFY_FLAG" val="#wm#"/>
  <p:tag name="KSO_WM_SLIDE_BACKGROUND_TYPE" val="topBottom"/>
  <p:tag name="KSO_WM_SLIDE_BK_DARK_LIGHT" val="2"/>
  <p:tag name="KSO_WM_TAG_VERSION" val="1.0"/>
  <p:tag name="KSO_WM_UNIT_COMPATIBLE" val="0"/>
  <p:tag name="KSO_WM_UNIT_DIAGRAM_ISNUMVISUAL" val="0"/>
  <p:tag name="KSO_WM_UNIT_DIAGRAM_ISREFERUNIT" val="0"/>
  <p:tag name="KSO_WM_UNIT_HIGHLIGHT" val="0"/>
  <p:tag name="KSO_WM_UNIT_ID" val="_15*i*2"/>
  <p:tag name="KSO_WM_UNIT_INDEX" val="2"/>
  <p:tag name="KSO_WM_UNIT_LAYERLEVEL" val="1"/>
  <p:tag name="KSO_WM_UNIT_TYPE" val="i"/>
</p:tagLst>
</file>

<file path=ppt/tags/tag212.xml><?xml version="1.0" encoding="utf-8"?>
<p:tagLst xmlns:p="http://schemas.openxmlformats.org/presentationml/2006/main">
  <p:tag name="KSO_WM_BEAUTIFY_FLAG" val="#wm#"/>
  <p:tag name="KSO_WM_SLIDE_BACKGROUND_TYPE" val="bottomTop"/>
  <p:tag name="KSO_WM_SLIDE_BK_DARK_LIGHT" val="2"/>
  <p:tag name="KSO_WM_TAG_VERSION" val="1.0"/>
  <p:tag name="KSO_WM_UNIT_BK_DARK_LIGHT" val="2"/>
  <p:tag name="KSO_WM_UNIT_COMPATIBLE" val="0"/>
  <p:tag name="KSO_WM_UNIT_DIAGRAM_ISNUMVISUAL" val="0"/>
  <p:tag name="KSO_WM_UNIT_DIAGRAM_ISREFERUNIT" val="0"/>
  <p:tag name="KSO_WM_UNIT_HIGHLIGHT" val="0"/>
  <p:tag name="KSO_WM_UNIT_ID" val="_16*i*1"/>
  <p:tag name="KSO_WM_UNIT_INDEX" val="1"/>
  <p:tag name="KSO_WM_UNIT_LAYERLEVEL" val="1"/>
  <p:tag name="KSO_WM_UNIT_SUBTYPE" val="h"/>
  <p:tag name="KSO_WM_UNIT_TYPE" val="i"/>
</p:tagLst>
</file>

<file path=ppt/tags/tag213.xml><?xml version="1.0" encoding="utf-8"?>
<p:tagLst xmlns:p="http://schemas.openxmlformats.org/presentationml/2006/main">
  <p:tag name="KSO_WM_BEAUTIFY_FLAG" val="#wm#"/>
  <p:tag name="KSO_WM_SLIDE_BACKGROUND_TYPE" val="bottomTop"/>
  <p:tag name="KSO_WM_SLIDE_BK_DARK_LIGHT" val="2"/>
  <p:tag name="KSO_WM_TAG_VERSION" val="1.0"/>
  <p:tag name="KSO_WM_UNIT_COMPATIBLE" val="0"/>
  <p:tag name="KSO_WM_UNIT_DIAGRAM_ISNUMVISUAL" val="0"/>
  <p:tag name="KSO_WM_UNIT_DIAGRAM_ISREFERUNIT" val="0"/>
  <p:tag name="KSO_WM_UNIT_HIGHLIGHT" val="0"/>
  <p:tag name="KSO_WM_UNIT_ID" val="_16**"/>
  <p:tag name="KSO_WM_UNIT_LAYERLEVEL" val="1"/>
</p:tagLst>
</file>

<file path=ppt/tags/tag214.xml><?xml version="1.0" encoding="utf-8"?>
<p:tagLst xmlns:p="http://schemas.openxmlformats.org/presentationml/2006/main">
  <p:tag name="KSO_WM_BEAUTIFY_FLAG" val="#wm#"/>
  <p:tag name="KSO_WM_SLIDE_BACKGROUND_TYPE" val="bottomTop"/>
  <p:tag name="KSO_WM_SLIDE_BK_DARK_LIGHT" val="2"/>
  <p:tag name="KSO_WM_TAG_VERSION" val="1.0"/>
  <p:tag name="KSO_WM_UNIT_COMPATIBLE" val="0"/>
  <p:tag name="KSO_WM_UNIT_DIAGRAM_ISNUMVISUAL" val="0"/>
  <p:tag name="KSO_WM_UNIT_DIAGRAM_ISREFERUNIT" val="0"/>
  <p:tag name="KSO_WM_UNIT_HIGHLIGHT" val="0"/>
  <p:tag name="KSO_WM_UNIT_ID" val="_16**"/>
  <p:tag name="KSO_WM_UNIT_LAYERLEVEL" val="1"/>
</p:tagLst>
</file>

<file path=ppt/tags/tag215.xml><?xml version="1.0" encoding="utf-8"?>
<p:tagLst xmlns:p="http://schemas.openxmlformats.org/presentationml/2006/main">
  <p:tag name="KSO_WM_BEAUTIFY_FLAG" val="#wm#"/>
  <p:tag name="KSO_WM_SLIDE_BACKGROUND_TYPE" val="bottomTop"/>
  <p:tag name="KSO_WM_SLIDE_BK_DARK_LIGHT" val="2"/>
  <p:tag name="KSO_WM_TAG_VERSION" val="1.0"/>
  <p:tag name="KSO_WM_UNIT_COMPATIBLE" val="0"/>
  <p:tag name="KSO_WM_UNIT_DIAGRAM_ISNUMVISUAL" val="0"/>
  <p:tag name="KSO_WM_UNIT_DIAGRAM_ISREFERUNIT" val="0"/>
  <p:tag name="KSO_WM_UNIT_HIGHLIGHT" val="0"/>
  <p:tag name="KSO_WM_UNIT_ID" val="_16**"/>
  <p:tag name="KSO_WM_UNIT_LAYERLEVEL" val="1"/>
</p:tagLst>
</file>

<file path=ppt/tags/tag216.xml><?xml version="1.0" encoding="utf-8"?>
<p:tagLst xmlns:p="http://schemas.openxmlformats.org/presentationml/2006/main">
  <p:tag name="KSO_WM_BEAUTIFY_FLAG" val="#wm#"/>
  <p:tag name="KSO_WM_SLIDE_BACKGROUND_TYPE" val="bottomTop"/>
  <p:tag name="KSO_WM_SLIDE_BK_DARK_LIGHT" val="2"/>
  <p:tag name="KSO_WM_TAG_VERSION" val="1.0"/>
  <p:tag name="KSO_WM_UNIT_COMPATIBLE" val="0"/>
  <p:tag name="KSO_WM_UNIT_DIAGRAM_ISNUMVISUAL" val="0"/>
  <p:tag name="KSO_WM_UNIT_DIAGRAM_ISREFERUNIT" val="0"/>
  <p:tag name="KSO_WM_UNIT_HIGHLIGHT" val="0"/>
  <p:tag name="KSO_WM_UNIT_ID" val="_16**"/>
  <p:tag name="KSO_WM_UNIT_LAYERLEVEL" val="1"/>
</p:tagLst>
</file>

<file path=ppt/tags/tag217.xml><?xml version="1.0" encoding="utf-8"?>
<p:tagLst xmlns:p="http://schemas.openxmlformats.org/presentationml/2006/main">
  <p:tag name="KSO_WM_BEAUTIFY_FLAG" val="#wm#"/>
  <p:tag name="KSO_WM_SLIDE_BACKGROUND_TYPE" val="bottomTop"/>
  <p:tag name="KSO_WM_SLIDE_BK_DARK_LIGHT" val="2"/>
  <p:tag name="KSO_WM_TAG_VERSION" val="1.0"/>
  <p:tag name="KSO_WM_UNIT_COMPATIBLE" val="0"/>
  <p:tag name="KSO_WM_UNIT_DIAGRAM_ISNUMVISUAL" val="0"/>
  <p:tag name="KSO_WM_UNIT_DIAGRAM_ISREFERUNIT" val="0"/>
  <p:tag name="KSO_WM_UNIT_HIGHLIGHT" val="0"/>
  <p:tag name="KSO_WM_UNIT_ID" val="_16**"/>
  <p:tag name="KSO_WM_UNIT_LAYERLEVEL" val="1"/>
</p:tagLst>
</file>

<file path=ppt/tags/tag218.xml><?xml version="1.0" encoding="utf-8"?>
<p:tagLst xmlns:p="http://schemas.openxmlformats.org/presentationml/2006/main">
  <p:tag name="KSO_WM_BEAUTIFY_FLAG" val="#wm#"/>
  <p:tag name="KSO_WM_SLIDE_BACKGROUND_TYPE" val="bottomTop"/>
  <p:tag name="KSO_WM_SLIDE_BK_DARK_LIGHT" val="2"/>
  <p:tag name="KSO_WM_TAG_VERSION" val="1.0"/>
  <p:tag name="KSO_WM_UNIT_COMPATIBLE" val="0"/>
  <p:tag name="KSO_WM_UNIT_DIAGRAM_ISNUMVISUAL" val="0"/>
  <p:tag name="KSO_WM_UNIT_DIAGRAM_ISREFERUNIT" val="0"/>
  <p:tag name="KSO_WM_UNIT_HIGHLIGHT" val="0"/>
  <p:tag name="KSO_WM_UNIT_ID" val="_16**"/>
  <p:tag name="KSO_WM_UNIT_LAYERLEVEL" val="1"/>
</p:tagLst>
</file>

<file path=ppt/tags/tag219.xml><?xml version="1.0" encoding="utf-8"?>
<p:tagLst xmlns:p="http://schemas.openxmlformats.org/presentationml/2006/main">
  <p:tag name="KSO_WM_BEAUTIFY_FLAG" val="#wm#"/>
  <p:tag name="KSO_WM_SLIDE_BACKGROUND_TYPE" val="bottomTop"/>
  <p:tag name="KSO_WM_SLIDE_BK_DARK_LIGHT" val="2"/>
  <p:tag name="KSO_WM_TAG_VERSION" val="1.0"/>
  <p:tag name="KSO_WM_UNIT_COMPATIBLE" val="0"/>
  <p:tag name="KSO_WM_UNIT_DIAGRAM_ISNUMVISUAL" val="0"/>
  <p:tag name="KSO_WM_UNIT_DIAGRAM_ISREFERUNIT" val="0"/>
  <p:tag name="KSO_WM_UNIT_HIGHLIGHT" val="0"/>
  <p:tag name="KSO_WM_UNIT_ID" val="_16*i*2"/>
  <p:tag name="KSO_WM_UNIT_INDEX" val="2"/>
  <p:tag name="KSO_WM_UNIT_LAYERLEVEL" val="1"/>
  <p:tag name="KSO_WM_UNIT_TYPE" val="i"/>
</p:tagLst>
</file>

<file path=ppt/tags/tag22.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Lst>
</file>

<file path=ppt/tags/tag220.xml><?xml version="1.0" encoding="utf-8"?>
<p:tagLst xmlns:p="http://schemas.openxmlformats.org/presentationml/2006/main">
  <p:tag name="KSO_WM_BEAUTIFY_FLAG" val="#wm#"/>
  <p:tag name="KSO_WM_SLIDE_BACKGROUND_TYPE" val="navigation"/>
  <p:tag name="KSO_WM_SLIDE_BK_DARK_LIGHT" val="2"/>
  <p:tag name="KSO_WM_TAG_VERSION" val="1.0"/>
  <p:tag name="KSO_WM_UNIT_COMPATIBLE" val="0"/>
  <p:tag name="KSO_WM_UNIT_DIAGRAM_ISNUMVISUAL" val="0"/>
  <p:tag name="KSO_WM_UNIT_DIAGRAM_ISREFERUNIT" val="0"/>
  <p:tag name="KSO_WM_UNIT_HIGHLIGHT" val="0"/>
  <p:tag name="KSO_WM_UNIT_ID" val="_17**"/>
  <p:tag name="KSO_WM_UNIT_LAYERLEVEL" val="1"/>
</p:tagLst>
</file>

<file path=ppt/tags/tag221.xml><?xml version="1.0" encoding="utf-8"?>
<p:tagLst xmlns:p="http://schemas.openxmlformats.org/presentationml/2006/main">
  <p:tag name="KSO_WM_BEAUTIFY_FLAG" val="#wm#"/>
  <p:tag name="KSO_WM_SLIDE_BACKGROUND_TYPE" val="navigation"/>
  <p:tag name="KSO_WM_SLIDE_BK_DARK_LIGHT" val="2"/>
  <p:tag name="KSO_WM_TAG_VERSION" val="1.0"/>
  <p:tag name="KSO_WM_UNIT_COMPATIBLE" val="0"/>
  <p:tag name="KSO_WM_UNIT_DIAGRAM_ISNUMVISUAL" val="0"/>
  <p:tag name="KSO_WM_UNIT_DIAGRAM_ISREFERUNIT" val="0"/>
  <p:tag name="KSO_WM_UNIT_HIGHLIGHT" val="0"/>
  <p:tag name="KSO_WM_UNIT_ID" val="_17**"/>
  <p:tag name="KSO_WM_UNIT_LAYERLEVEL" val="1"/>
</p:tagLst>
</file>

<file path=ppt/tags/tag222.xml><?xml version="1.0" encoding="utf-8"?>
<p:tagLst xmlns:p="http://schemas.openxmlformats.org/presentationml/2006/main">
  <p:tag name="KSO_WM_BEAUTIFY_FLAG" val="#wm#"/>
  <p:tag name="KSO_WM_SLIDE_BACKGROUND_TYPE" val="navigation"/>
  <p:tag name="KSO_WM_SLIDE_BK_DARK_LIGHT" val="2"/>
  <p:tag name="KSO_WM_TAG_VERSION" val="1.0"/>
  <p:tag name="KSO_WM_UNIT_COMPATIBLE" val="0"/>
  <p:tag name="KSO_WM_UNIT_DIAGRAM_ISNUMVISUAL" val="0"/>
  <p:tag name="KSO_WM_UNIT_DIAGRAM_ISREFERUNIT" val="0"/>
  <p:tag name="KSO_WM_UNIT_HIGHLIGHT" val="0"/>
  <p:tag name="KSO_WM_UNIT_ID" val="_17**"/>
  <p:tag name="KSO_WM_UNIT_LAYERLEVEL" val="1"/>
</p:tagLst>
</file>

<file path=ppt/tags/tag223.xml><?xml version="1.0" encoding="utf-8"?>
<p:tagLst xmlns:p="http://schemas.openxmlformats.org/presentationml/2006/main">
  <p:tag name="KSO_WM_BEAUTIFY_FLAG" val="#wm#"/>
  <p:tag name="KSO_WM_SLIDE_BACKGROUND_TYPE" val="navigation"/>
  <p:tag name="KSO_WM_SLIDE_BK_DARK_LIGHT" val="2"/>
  <p:tag name="KSO_WM_TAG_VERSION" val="1.0"/>
  <p:tag name="KSO_WM_UNIT_BK_DARK_LIGHT" val="2"/>
  <p:tag name="KSO_WM_UNIT_COMPATIBLE" val="0"/>
  <p:tag name="KSO_WM_UNIT_DIAGRAM_ISNUMVISUAL" val="0"/>
  <p:tag name="KSO_WM_UNIT_DIAGRAM_ISREFERUNIT" val="0"/>
  <p:tag name="KSO_WM_UNIT_HIGHLIGHT" val="0"/>
  <p:tag name="KSO_WM_UNIT_ID" val="_17*i*1"/>
  <p:tag name="KSO_WM_UNIT_INDEX" val="1"/>
  <p:tag name="KSO_WM_UNIT_LAYERLEVEL" val="1"/>
  <p:tag name="KSO_WM_UNIT_SUBTYPE" val="h"/>
  <p:tag name="KSO_WM_UNIT_TYPE" val="i"/>
</p:tagLst>
</file>

<file path=ppt/tags/tag224.xml><?xml version="1.0" encoding="utf-8"?>
<p:tagLst xmlns:p="http://schemas.openxmlformats.org/presentationml/2006/main">
  <p:tag name="KSO_WM_BEAUTIFY_FLAG" val="#wm#"/>
  <p:tag name="KSO_WM_SLIDE_BACKGROUND_TYPE" val="navigation"/>
  <p:tag name="KSO_WM_SLIDE_BK_DARK_LIGHT" val="2"/>
  <p:tag name="KSO_WM_TAG_VERSION" val="1.0"/>
  <p:tag name="KSO_WM_UNIT_COMPATIBLE" val="0"/>
  <p:tag name="KSO_WM_UNIT_DIAGRAM_ISNUMVISUAL" val="0"/>
  <p:tag name="KSO_WM_UNIT_DIAGRAM_ISREFERUNIT" val="0"/>
  <p:tag name="KSO_WM_UNIT_HIGHLIGHT" val="0"/>
  <p:tag name="KSO_WM_UNIT_ID" val="_17**"/>
  <p:tag name="KSO_WM_UNIT_LAYERLEVEL" val="1"/>
</p:tagLst>
</file>

<file path=ppt/tags/tag225.xml><?xml version="1.0" encoding="utf-8"?>
<p:tagLst xmlns:p="http://schemas.openxmlformats.org/presentationml/2006/main">
  <p:tag name="KSO_WM_BEAUTIFY_FLAG" val="#wm#"/>
  <p:tag name="KSO_WM_SLIDE_BACKGROUND_TYPE" val="navigation"/>
  <p:tag name="KSO_WM_SLIDE_BK_DARK_LIGHT" val="2"/>
  <p:tag name="KSO_WM_TAG_VERSION" val="1.0"/>
  <p:tag name="KSO_WM_UNIT_COMPATIBLE" val="0"/>
  <p:tag name="KSO_WM_UNIT_DIAGRAM_ISNUMVISUAL" val="0"/>
  <p:tag name="KSO_WM_UNIT_DIAGRAM_ISREFERUNIT" val="0"/>
  <p:tag name="KSO_WM_UNIT_HIGHLIGHT" val="0"/>
  <p:tag name="KSO_WM_UNIT_ID" val="_17**"/>
  <p:tag name="KSO_WM_UNIT_LAYERLEVEL" val="1"/>
</p:tagLst>
</file>

<file path=ppt/tags/tag226.xml><?xml version="1.0" encoding="utf-8"?>
<p:tagLst xmlns:p="http://schemas.openxmlformats.org/presentationml/2006/main">
  <p:tag name="KSO_WM_BEAUTIFY_FLAG" val="#wm#"/>
  <p:tag name="KSO_WM_SLIDE_BACKGROUND_TYPE" val="navigation"/>
  <p:tag name="KSO_WM_SLIDE_BK_DARK_LIGHT" val="2"/>
  <p:tag name="KSO_WM_TAG_VERSION" val="1.0"/>
  <p:tag name="KSO_WM_UNIT_COMPATIBLE" val="0"/>
  <p:tag name="KSO_WM_UNIT_DIAGRAM_ISNUMVISUAL" val="0"/>
  <p:tag name="KSO_WM_UNIT_DIAGRAM_ISREFERUNIT" val="0"/>
  <p:tag name="KSO_WM_UNIT_HIGHLIGHT" val="0"/>
  <p:tag name="KSO_WM_UNIT_ID" val="_17**"/>
  <p:tag name="KSO_WM_UNIT_LAYERLEVEL" val="1"/>
</p:tagLst>
</file>

<file path=ppt/tags/tag227.xml><?xml version="1.0" encoding="utf-8"?>
<p:tagLst xmlns:p="http://schemas.openxmlformats.org/presentationml/2006/main">
  <p:tag name="KSO_WM_BEAUTIFY_FLAG" val="#wm#"/>
  <p:tag name="KSO_WM_SLIDE_BACKGROUND_TYPE" val="navigation"/>
  <p:tag name="KSO_WM_SLIDE_BK_DARK_LIGHT" val="2"/>
  <p:tag name="KSO_WM_TAG_VERSION" val="1.0"/>
  <p:tag name="KSO_WM_UNIT_COMPATIBLE" val="0"/>
  <p:tag name="KSO_WM_UNIT_DIAGRAM_ISNUMVISUAL" val="0"/>
  <p:tag name="KSO_WM_UNIT_DIAGRAM_ISREFERUNIT" val="0"/>
  <p:tag name="KSO_WM_UNIT_HIGHLIGHT" val="0"/>
  <p:tag name="KSO_WM_UNIT_ID" val="_17**"/>
  <p:tag name="KSO_WM_UNIT_LAYERLEVEL" val="1"/>
</p:tagLst>
</file>

<file path=ppt/tags/tag228.xml><?xml version="1.0" encoding="utf-8"?>
<p:tagLst xmlns:p="http://schemas.openxmlformats.org/presentationml/2006/main">
  <p:tag name="KSO_WM_BEAUTIFY_FLAG" val="#wm#"/>
  <p:tag name="KSO_WM_SLIDE_BACKGROUND_TYPE" val="navigation"/>
  <p:tag name="KSO_WM_SLIDE_BK_DARK_LIGHT" val="2"/>
  <p:tag name="KSO_WM_TAG_VERSION" val="1.0"/>
  <p:tag name="KSO_WM_UNIT_COMPATIBLE" val="0"/>
  <p:tag name="KSO_WM_UNIT_DIAGRAM_ISNUMVISUAL" val="0"/>
  <p:tag name="KSO_WM_UNIT_DIAGRAM_ISREFERUNIT" val="0"/>
  <p:tag name="KSO_WM_UNIT_HIGHLIGHT" val="0"/>
  <p:tag name="KSO_WM_UNIT_ID" val="_17**"/>
  <p:tag name="KSO_WM_UNIT_LAYERLEVEL" val="1"/>
</p:tagLst>
</file>

<file path=ppt/tags/tag229.xml><?xml version="1.0" encoding="utf-8"?>
<p:tagLst xmlns:p="http://schemas.openxmlformats.org/presentationml/2006/main">
  <p:tag name="KSO_WM_BEAUTIFY_FLAG" val="#wm#"/>
  <p:tag name="KSO_WM_SLIDE_BACKGROUND_TYPE" val="navigation"/>
  <p:tag name="KSO_WM_SLIDE_BK_DARK_LIGHT" val="2"/>
  <p:tag name="KSO_WM_TAG_VERSION" val="1.0"/>
  <p:tag name="KSO_WM_UNIT_COMPATIBLE" val="0"/>
  <p:tag name="KSO_WM_UNIT_DIAGRAM_ISNUMVISUAL" val="0"/>
  <p:tag name="KSO_WM_UNIT_DIAGRAM_ISREFERUNIT" val="0"/>
  <p:tag name="KSO_WM_UNIT_HIGHLIGHT" val="0"/>
  <p:tag name="KSO_WM_UNIT_ID" val="_17**"/>
  <p:tag name="KSO_WM_UNIT_LAYERLEVEL" val="1"/>
</p:tagLst>
</file>

<file path=ppt/tags/tag23.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Lst>
</file>

<file path=ppt/tags/tag230.xml><?xml version="1.0" encoding="utf-8"?>
<p:tagLst xmlns:p="http://schemas.openxmlformats.org/presentationml/2006/main">
  <p:tag name="KSO_WM_BEAUTIFY_FLAG" val="#wm#"/>
  <p:tag name="KSO_WM_SLIDE_BACKGROUND_TYPE" val="navigation"/>
  <p:tag name="KSO_WM_SLIDE_BK_DARK_LIGHT" val="2"/>
  <p:tag name="KSO_WM_TAG_VERSION" val="1.0"/>
  <p:tag name="KSO_WM_UNIT_COMPATIBLE" val="0"/>
  <p:tag name="KSO_WM_UNIT_DIAGRAM_ISNUMVISUAL" val="0"/>
  <p:tag name="KSO_WM_UNIT_DIAGRAM_ISREFERUNIT" val="0"/>
  <p:tag name="KSO_WM_UNIT_HIGHLIGHT" val="0"/>
  <p:tag name="KSO_WM_UNIT_ID" val="_17**"/>
  <p:tag name="KSO_WM_UNIT_LAYERLEVEL" val="1"/>
</p:tagLst>
</file>

<file path=ppt/tags/tag231.xml><?xml version="1.0" encoding="utf-8"?>
<p:tagLst xmlns:p="http://schemas.openxmlformats.org/presentationml/2006/main">
  <p:tag name="KSO_WM_BEAUTIFY_FLAG" val="#wm#"/>
  <p:tag name="KSO_WM_SLIDE_BACKGROUND_TYPE" val="navigation"/>
  <p:tag name="KSO_WM_SLIDE_BK_DARK_LIGHT" val="2"/>
  <p:tag name="KSO_WM_TAG_VERSION" val="1.0"/>
  <p:tag name="KSO_WM_UNIT_COMPATIBLE" val="0"/>
  <p:tag name="KSO_WM_UNIT_DIAGRAM_ISNUMVISUAL" val="0"/>
  <p:tag name="KSO_WM_UNIT_DIAGRAM_ISREFERUNIT" val="0"/>
  <p:tag name="KSO_WM_UNIT_HIGHLIGHT" val="0"/>
  <p:tag name="KSO_WM_UNIT_ID" val="_17**"/>
  <p:tag name="KSO_WM_UNIT_LAYERLEVEL" val="1"/>
</p:tagLst>
</file>

<file path=ppt/tags/tag232.xml><?xml version="1.0" encoding="utf-8"?>
<p:tagLst xmlns:p="http://schemas.openxmlformats.org/presentationml/2006/main">
  <p:tag name="KSO_WM_BEAUTIFY_FLAG" val="#wm#"/>
  <p:tag name="KSO_WM_SLIDE_BACKGROUND_TYPE" val="navigation"/>
  <p:tag name="KSO_WM_SLIDE_BK_DARK_LIGHT" val="2"/>
  <p:tag name="KSO_WM_TAG_VERSION" val="1.0"/>
  <p:tag name="KSO_WM_UNIT_COMPATIBLE" val="0"/>
  <p:tag name="KSO_WM_UNIT_DIAGRAM_ISNUMVISUAL" val="0"/>
  <p:tag name="KSO_WM_UNIT_DIAGRAM_ISREFERUNIT" val="0"/>
  <p:tag name="KSO_WM_UNIT_HIGHLIGHT" val="0"/>
  <p:tag name="KSO_WM_UNIT_ID" val="_17*i*2"/>
  <p:tag name="KSO_WM_UNIT_INDEX" val="2"/>
  <p:tag name="KSO_WM_UNIT_LAYERLEVEL" val="1"/>
  <p:tag name="KSO_WM_UNIT_TYPE" val="i"/>
</p:tagLst>
</file>

<file path=ppt/tags/tag233.xml><?xml version="1.0" encoding="utf-8"?>
<p:tagLst xmlns:p="http://schemas.openxmlformats.org/presentationml/2006/main">
  <p:tag name="KSO_WM_BEAUTIFY_FLAG" val="#wm#"/>
  <p:tag name="KSO_WM_SLIDE_BACKGROUND_TYPE" val="belt"/>
  <p:tag name="KSO_WM_SLIDE_BK_DARK_LIGHT" val="2"/>
  <p:tag name="KSO_WM_TAG_VERSION" val="1.0"/>
  <p:tag name="KSO_WM_UNIT_COMPATIBLE" val="0"/>
  <p:tag name="KSO_WM_UNIT_DIAGRAM_ISNUMVISUAL" val="0"/>
  <p:tag name="KSO_WM_UNIT_DIAGRAM_ISREFERUNIT" val="0"/>
  <p:tag name="KSO_WM_UNIT_HIGHLIGHT" val="0"/>
  <p:tag name="KSO_WM_UNIT_ID" val="_18**"/>
  <p:tag name="KSO_WM_UNIT_LAYERLEVEL" val="1"/>
</p:tagLst>
</file>

<file path=ppt/tags/tag234.xml><?xml version="1.0" encoding="utf-8"?>
<p:tagLst xmlns:p="http://schemas.openxmlformats.org/presentationml/2006/main">
  <p:tag name="KSO_WM_BEAUTIFY_FLAG" val="#wm#"/>
  <p:tag name="KSO_WM_SLIDE_BACKGROUND_TYPE" val="belt"/>
  <p:tag name="KSO_WM_SLIDE_BK_DARK_LIGHT" val="2"/>
  <p:tag name="KSO_WM_TAG_VERSION" val="1.0"/>
  <p:tag name="KSO_WM_UNIT_COMPATIBLE" val="0"/>
  <p:tag name="KSO_WM_UNIT_DIAGRAM_ISNUMVISUAL" val="0"/>
  <p:tag name="KSO_WM_UNIT_DIAGRAM_ISREFERUNIT" val="0"/>
  <p:tag name="KSO_WM_UNIT_HIGHLIGHT" val="0"/>
  <p:tag name="KSO_WM_UNIT_ID" val="_18**"/>
  <p:tag name="KSO_WM_UNIT_LAYERLEVEL" val="1"/>
</p:tagLst>
</file>

<file path=ppt/tags/tag235.xml><?xml version="1.0" encoding="utf-8"?>
<p:tagLst xmlns:p="http://schemas.openxmlformats.org/presentationml/2006/main">
  <p:tag name="KSO_WM_BEAUTIFY_FLAG" val="#wm#"/>
  <p:tag name="KSO_WM_SLIDE_BACKGROUND_TYPE" val="belt"/>
  <p:tag name="KSO_WM_SLIDE_BK_DARK_LIGHT" val="2"/>
  <p:tag name="KSO_WM_TAG_VERSION" val="1.0"/>
  <p:tag name="KSO_WM_UNIT_COMPATIBLE" val="0"/>
  <p:tag name="KSO_WM_UNIT_DIAGRAM_ISNUMVISUAL" val="0"/>
  <p:tag name="KSO_WM_UNIT_DIAGRAM_ISREFERUNIT" val="0"/>
  <p:tag name="KSO_WM_UNIT_HIGHLIGHT" val="0"/>
  <p:tag name="KSO_WM_UNIT_ID" val="_18**"/>
  <p:tag name="KSO_WM_UNIT_LAYERLEVEL" val="1"/>
</p:tagLst>
</file>

<file path=ppt/tags/tag236.xml><?xml version="1.0" encoding="utf-8"?>
<p:tagLst xmlns:p="http://schemas.openxmlformats.org/presentationml/2006/main">
  <p:tag name="KSO_WM_BEAUTIFY_FLAG" val="#wm#"/>
  <p:tag name="KSO_WM_SLIDE_BACKGROUND_TYPE" val="belt"/>
  <p:tag name="KSO_WM_SLIDE_BK_DARK_LIGHT" val="2"/>
  <p:tag name="KSO_WM_TAG_VERSION" val="1.0"/>
  <p:tag name="KSO_WM_UNIT_COMPATIBLE" val="0"/>
  <p:tag name="KSO_WM_UNIT_DIAGRAM_ISNUMVISUAL" val="0"/>
  <p:tag name="KSO_WM_UNIT_DIAGRAM_ISREFERUNIT" val="0"/>
  <p:tag name="KSO_WM_UNIT_HIGHLIGHT" val="0"/>
  <p:tag name="KSO_WM_UNIT_ID" val="_18**"/>
  <p:tag name="KSO_WM_UNIT_LAYERLEVEL" val="1"/>
</p:tagLst>
</file>

<file path=ppt/tags/tag237.xml><?xml version="1.0" encoding="utf-8"?>
<p:tagLst xmlns:p="http://schemas.openxmlformats.org/presentationml/2006/main">
  <p:tag name="KSO_WM_BEAUTIFY_FLAG" val="#wm#"/>
  <p:tag name="KSO_WM_SLIDE_BACKGROUND_TYPE" val="belt"/>
  <p:tag name="KSO_WM_SLIDE_BK_DARK_LIGHT" val="2"/>
  <p:tag name="KSO_WM_TAG_VERSION" val="1.0"/>
  <p:tag name="KSO_WM_UNIT_COMPATIBLE" val="0"/>
  <p:tag name="KSO_WM_UNIT_DIAGRAM_ISNUMVISUAL" val="0"/>
  <p:tag name="KSO_WM_UNIT_DIAGRAM_ISREFERUNIT" val="0"/>
  <p:tag name="KSO_WM_UNIT_HIGHLIGHT" val="0"/>
  <p:tag name="KSO_WM_UNIT_ID" val="_18**"/>
  <p:tag name="KSO_WM_UNIT_LAYERLEVEL" val="1"/>
</p:tagLst>
</file>

<file path=ppt/tags/tag238.xml><?xml version="1.0" encoding="utf-8"?>
<p:tagLst xmlns:p="http://schemas.openxmlformats.org/presentationml/2006/main">
  <p:tag name="KSO_WM_BEAUTIFY_FLAG" val="#wm#"/>
  <p:tag name="KSO_WM_SLIDE_BACKGROUND_TYPE" val="belt"/>
  <p:tag name="KSO_WM_SLIDE_BK_DARK_LIGHT" val="2"/>
  <p:tag name="KSO_WM_TAG_VERSION" val="1.0"/>
  <p:tag name="KSO_WM_UNIT_COMPATIBLE" val="0"/>
  <p:tag name="KSO_WM_UNIT_DIAGRAM_ISNUMVISUAL" val="0"/>
  <p:tag name="KSO_WM_UNIT_DIAGRAM_ISREFERUNIT" val="0"/>
  <p:tag name="KSO_WM_UNIT_HIGHLIGHT" val="0"/>
  <p:tag name="KSO_WM_UNIT_ID" val="_18**"/>
  <p:tag name="KSO_WM_UNIT_LAYERLEVEL" val="1"/>
</p:tagLst>
</file>

<file path=ppt/tags/tag239.xml><?xml version="1.0" encoding="utf-8"?>
<p:tagLst xmlns:p="http://schemas.openxmlformats.org/presentationml/2006/main">
  <p:tag name="KSO_WM_BEAUTIFY_FLAG" val="#wm#"/>
  <p:tag name="KSO_WM_SLIDE_BACKGROUND_TYPE" val="belt"/>
  <p:tag name="KSO_WM_SLIDE_BK_DARK_LIGHT" val="2"/>
  <p:tag name="KSO_WM_TAG_VERSION" val="1.0"/>
  <p:tag name="KSO_WM_UNIT_COMPATIBLE" val="0"/>
  <p:tag name="KSO_WM_UNIT_DIAGRAM_ISNUMVISUAL" val="0"/>
  <p:tag name="KSO_WM_UNIT_DIAGRAM_ISREFERUNIT" val="0"/>
  <p:tag name="KSO_WM_UNIT_HIGHLIGHT" val="0"/>
  <p:tag name="KSO_WM_UNIT_ID" val="_18**"/>
  <p:tag name="KSO_WM_UNIT_LAYERLEVEL" val="1"/>
</p:tagLst>
</file>

<file path=ppt/tags/tag24.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Lst>
</file>

<file path=ppt/tags/tag240.xml><?xml version="1.0" encoding="utf-8"?>
<p:tagLst xmlns:p="http://schemas.openxmlformats.org/presentationml/2006/main">
  <p:tag name="KSO_WM_BEAUTIFY_FLAG" val="#wm#"/>
  <p:tag name="KSO_WM_SLIDE_BACKGROUND_TYPE" val="belt"/>
  <p:tag name="KSO_WM_SLIDE_BK_DARK_LIGHT" val="2"/>
  <p:tag name="KSO_WM_TAG_VERSION" val="1.0"/>
  <p:tag name="KSO_WM_UNIT_COMPATIBLE" val="0"/>
  <p:tag name="KSO_WM_UNIT_DIAGRAM_ISNUMVISUAL" val="0"/>
  <p:tag name="KSO_WM_UNIT_DIAGRAM_ISREFERUNIT" val="0"/>
  <p:tag name="KSO_WM_UNIT_HIGHLIGHT" val="0"/>
  <p:tag name="KSO_WM_UNIT_ID" val="_18**"/>
  <p:tag name="KSO_WM_UNIT_LAYERLEVEL" val="1"/>
</p:tagLst>
</file>

<file path=ppt/tags/tag241.xml><?xml version="1.0" encoding="utf-8"?>
<p:tagLst xmlns:p="http://schemas.openxmlformats.org/presentationml/2006/main">
  <p:tag name="KSO_WM_BEAUTIFY_FLAG" val="#wm#"/>
  <p:tag name="KSO_WM_SLIDE_BACKGROUND_TYPE" val="belt"/>
  <p:tag name="KSO_WM_SLIDE_BK_DARK_LIGHT" val="2"/>
  <p:tag name="KSO_WM_TAG_VERSION" val="1.0"/>
  <p:tag name="KSO_WM_UNIT_BK_DARK_LIGHT" val="2"/>
  <p:tag name="KSO_WM_UNIT_COMPATIBLE" val="0"/>
  <p:tag name="KSO_WM_UNIT_DIAGRAM_ISNUMVISUAL" val="0"/>
  <p:tag name="KSO_WM_UNIT_DIAGRAM_ISREFERUNIT" val="0"/>
  <p:tag name="KSO_WM_UNIT_HIGHLIGHT" val="0"/>
  <p:tag name="KSO_WM_UNIT_ID" val="_18*i*1"/>
  <p:tag name="KSO_WM_UNIT_INDEX" val="1"/>
  <p:tag name="KSO_WM_UNIT_LAYERLEVEL" val="1"/>
  <p:tag name="KSO_WM_UNIT_SUBTYPE" val="h"/>
  <p:tag name="KSO_WM_UNIT_TYPE" val="i"/>
</p:tagLst>
</file>

<file path=ppt/tags/tag242.xml><?xml version="1.0" encoding="utf-8"?>
<p:tagLst xmlns:p="http://schemas.openxmlformats.org/presentationml/2006/main">
  <p:tag name="KSO_WM_BEAUTIFY_FLAG" val="#wm#"/>
  <p:tag name="KSO_WM_SLIDE_BACKGROUND_TYPE" val="belt"/>
  <p:tag name="KSO_WM_SLIDE_BK_DARK_LIGHT" val="2"/>
  <p:tag name="KSO_WM_TAG_VERSION" val="1.0"/>
  <p:tag name="KSO_WM_UNIT_COMPATIBLE" val="0"/>
  <p:tag name="KSO_WM_UNIT_DIAGRAM_ISNUMVISUAL" val="0"/>
  <p:tag name="KSO_WM_UNIT_DIAGRAM_ISREFERUNIT" val="0"/>
  <p:tag name="KSO_WM_UNIT_HIGHLIGHT" val="0"/>
  <p:tag name="KSO_WM_UNIT_ID" val="_18**"/>
  <p:tag name="KSO_WM_UNIT_LAYERLEVEL" val="1"/>
</p:tagLst>
</file>

<file path=ppt/tags/tag243.xml><?xml version="1.0" encoding="utf-8"?>
<p:tagLst xmlns:p="http://schemas.openxmlformats.org/presentationml/2006/main">
  <p:tag name="KSO_WM_BEAUTIFY_FLAG" val="#wm#"/>
  <p:tag name="KSO_WM_SLIDE_BACKGROUND_TYPE" val="belt"/>
  <p:tag name="KSO_WM_SLIDE_BK_DARK_LIGHT" val="2"/>
  <p:tag name="KSO_WM_TAG_VERSION" val="1.0"/>
  <p:tag name="KSO_WM_UNIT_COMPATIBLE" val="0"/>
  <p:tag name="KSO_WM_UNIT_DIAGRAM_ISNUMVISUAL" val="0"/>
  <p:tag name="KSO_WM_UNIT_DIAGRAM_ISREFERUNIT" val="0"/>
  <p:tag name="KSO_WM_UNIT_HIGHLIGHT" val="0"/>
  <p:tag name="KSO_WM_UNIT_ID" val="_18**"/>
  <p:tag name="KSO_WM_UNIT_LAYERLEVEL" val="1"/>
</p:tagLst>
</file>

<file path=ppt/tags/tag244.xml><?xml version="1.0" encoding="utf-8"?>
<p:tagLst xmlns:p="http://schemas.openxmlformats.org/presentationml/2006/main">
  <p:tag name="KSO_WM_BEAUTIFY_FLAG" val="#wm#"/>
  <p:tag name="KSO_WM_SLIDE_BACKGROUND_TYPE" val="belt"/>
  <p:tag name="KSO_WM_SLIDE_BK_DARK_LIGHT" val="2"/>
  <p:tag name="KSO_WM_TAG_VERSION" val="1.0"/>
  <p:tag name="KSO_WM_UNIT_COMPATIBLE" val="0"/>
  <p:tag name="KSO_WM_UNIT_DIAGRAM_ISNUMVISUAL" val="0"/>
  <p:tag name="KSO_WM_UNIT_DIAGRAM_ISREFERUNIT" val="0"/>
  <p:tag name="KSO_WM_UNIT_HIGHLIGHT" val="0"/>
  <p:tag name="KSO_WM_UNIT_ID" val="_18**"/>
  <p:tag name="KSO_WM_UNIT_LAYERLEVEL" val="1"/>
</p:tagLst>
</file>

<file path=ppt/tags/tag245.xml><?xml version="1.0" encoding="utf-8"?>
<p:tagLst xmlns:p="http://schemas.openxmlformats.org/presentationml/2006/main">
  <p:tag name="KSO_WM_BEAUTIFY_FLAG" val="#wm#"/>
  <p:tag name="KSO_WM_SLIDE_BACKGROUND_TYPE" val="belt"/>
  <p:tag name="KSO_WM_SLIDE_BK_DARK_LIGHT" val="2"/>
  <p:tag name="KSO_WM_TAG_VERSION" val="1.0"/>
  <p:tag name="KSO_WM_UNIT_COMPATIBLE" val="0"/>
  <p:tag name="KSO_WM_UNIT_DIAGRAM_ISNUMVISUAL" val="0"/>
  <p:tag name="KSO_WM_UNIT_DIAGRAM_ISREFERUNIT" val="0"/>
  <p:tag name="KSO_WM_UNIT_HIGHLIGHT" val="0"/>
  <p:tag name="KSO_WM_UNIT_ID" val="_18**"/>
  <p:tag name="KSO_WM_UNIT_LAYERLEVEL" val="1"/>
</p:tagLst>
</file>

<file path=ppt/tags/tag246.xml><?xml version="1.0" encoding="utf-8"?>
<p:tagLst xmlns:p="http://schemas.openxmlformats.org/presentationml/2006/main">
  <p:tag name="KSO_WM_BEAUTIFY_FLAG" val="#wm#"/>
  <p:tag name="KSO_WM_SLIDE_BACKGROUND_TYPE" val="belt"/>
  <p:tag name="KSO_WM_SLIDE_BK_DARK_LIGHT" val="2"/>
  <p:tag name="KSO_WM_TAG_VERSION" val="1.0"/>
  <p:tag name="KSO_WM_UNIT_COMPATIBLE" val="0"/>
  <p:tag name="KSO_WM_UNIT_DIAGRAM_ISNUMVISUAL" val="0"/>
  <p:tag name="KSO_WM_UNIT_DIAGRAM_ISREFERUNIT" val="0"/>
  <p:tag name="KSO_WM_UNIT_HIGHLIGHT" val="0"/>
  <p:tag name="KSO_WM_UNIT_ID" val="_18**"/>
  <p:tag name="KSO_WM_UNIT_LAYERLEVEL" val="1"/>
</p:tagLst>
</file>

<file path=ppt/tags/tag247.xml><?xml version="1.0" encoding="utf-8"?>
<p:tagLst xmlns:p="http://schemas.openxmlformats.org/presentationml/2006/main">
  <p:tag name="KSO_WM_BEAUTIFY_FLAG" val="#wm#"/>
  <p:tag name="KSO_WM_TAG_VERSION" val="1.0"/>
  <p:tag name="KSO_WM_TEMPLATE_CATEGORY" val="custom"/>
  <p:tag name="KSO_WM_TEMPLATE_INDEX" val="20186846"/>
  <p:tag name="KSO_WM_UNIT_COMPATIBLE" val="0"/>
  <p:tag name="KSO_WM_UNIT_DIAGRAM_ISNUMVISUAL" val="0"/>
  <p:tag name="KSO_WM_UNIT_DIAGRAM_ISREFERUNIT" val="0"/>
  <p:tag name="KSO_WM_UNIT_HIGHLIGHT" val="0"/>
  <p:tag name="KSO_WM_UNIT_ID" val="_0**"/>
  <p:tag name="KSO_WM_UNIT_LAYERLEVEL" val="1"/>
</p:tagLst>
</file>

<file path=ppt/tags/tag248.xml><?xml version="1.0" encoding="utf-8"?>
<p:tagLst xmlns:p="http://schemas.openxmlformats.org/presentationml/2006/main">
  <p:tag name="KSO_WM_BEAUTIFY_FLAG" val="#wm#"/>
  <p:tag name="KSO_WM_TAG_VERSION" val="1.0"/>
  <p:tag name="KSO_WM_TEMPLATE_CATEGORY" val="custom"/>
  <p:tag name="KSO_WM_TEMPLATE_INDEX" val="20186846"/>
  <p:tag name="KSO_WM_UNIT_COMPATIBLE" val="0"/>
  <p:tag name="KSO_WM_UNIT_DIAGRAM_ISNUMVISUAL" val="0"/>
  <p:tag name="KSO_WM_UNIT_DIAGRAM_ISREFERUNIT" val="0"/>
  <p:tag name="KSO_WM_UNIT_HIGHLIGHT" val="0"/>
  <p:tag name="KSO_WM_UNIT_ID" val="_0**"/>
  <p:tag name="KSO_WM_UNIT_LAYERLEVEL" val="1"/>
</p:tagLst>
</file>

<file path=ppt/tags/tag249.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25.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Lst>
</file>

<file path=ppt/tags/tag250.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251.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252.xml><?xml version="1.0" encoding="utf-8"?>
<p:tagLst xmlns:p="http://schemas.openxmlformats.org/presentationml/2006/main">
  <p:tag name="KSO_WM_BEAUTIFY_FLAG" val="#wm#"/>
  <p:tag name="KSO_WM_SPECIAL_SOURCE" val="jmoperation"/>
  <p:tag name="KSO_WM_TAG_VERSION" val="1.0"/>
  <p:tag name="KSO_WM_TEMPLATE_CATEGORY" val="custom"/>
  <p:tag name="KSO_WM_TEMPLATE_COLOR_TYPE" val="1"/>
  <p:tag name="KSO_WM_TEMPLATE_INDEX" val="20186846"/>
  <p:tag name="KSO_WM_TEMPLATE_MASTER_THUMB_INDEX" val="12"/>
  <p:tag name="KSO_WM_TEMPLATE_MASTER_TYPE" val="1"/>
  <p:tag name="KSO_WM_TEMPLATE_SUBCATEGORY" val="17"/>
  <p:tag name="KSO_WM_TEMPLATE_THUMBS_INDEX" val="1、4、9、10、12、13、17、20、21、24、27、30、34"/>
  <p:tag name="KSO_WM_UNIT_SHOW_EDIT_AREA_INDICATION" val="0"/>
</p:tagLst>
</file>

<file path=ppt/tags/tag253.xml><?xml version="1.0" encoding="utf-8"?>
<p:tagLst xmlns:p="http://schemas.openxmlformats.org/presentationml/2006/main">
  <p:tag name="KSO_WM_BEAUTIFY_FLAG" val="#wm#"/>
  <p:tag name="KSO_WM_SLIDE_BACKGROUND_MASK_FLAG" val="1"/>
  <p:tag name="KSO_WM_TAG_VERSION" val="1.0"/>
  <p:tag name="KSO_WM_UNIT_COMPATIBLE" val="0"/>
  <p:tag name="KSO_WM_UNIT_DIAGRAM_ISNUMVISUAL" val="0"/>
  <p:tag name="KSO_WM_UNIT_DIAGRAM_ISREFERUNIT" val="0"/>
  <p:tag name="KSO_WM_UNIT_HIGHLIGHT" val="0"/>
  <p:tag name="KSO_WM_UNIT_ID" val="_1**"/>
  <p:tag name="KSO_WM_UNIT_LAYERLEVEL" val="1"/>
  <p:tag name="KSO_WM_UNIT_PLACING_PICTURE_MD4" val="0"/>
</p:tagLst>
</file>

<file path=ppt/tags/tag254.xml><?xml version="1.0" encoding="utf-8"?>
<p:tagLst xmlns:p="http://schemas.openxmlformats.org/presentationml/2006/main">
  <p:tag name="KSO_WM_BEAUTIFY_FLAG" val="#wm#"/>
  <p:tag name="KSO_WM_SLIDE_BACKGROUND_MASK_FLAG" val="1"/>
  <p:tag name="KSO_WM_TAG_VERSION" val="1.0"/>
  <p:tag name="KSO_WM_UNIT_COMPATIBLE" val="0"/>
  <p:tag name="KSO_WM_UNIT_DIAGRAM_ISNUMVISUAL" val="0"/>
  <p:tag name="KSO_WM_UNIT_DIAGRAM_ISREFERUNIT" val="0"/>
  <p:tag name="KSO_WM_UNIT_HIGHLIGHT" val="0"/>
  <p:tag name="KSO_WM_UNIT_ID" val="_1**"/>
  <p:tag name="KSO_WM_UNIT_LAYERLEVEL" val="1"/>
  <p:tag name="KSO_WM_UNIT_PLACING_PICTURE_MD4" val="0"/>
</p:tagLst>
</file>

<file path=ppt/tags/tag255.xml><?xml version="1.0" encoding="utf-8"?>
<p:tagLst xmlns:p="http://schemas.openxmlformats.org/presentationml/2006/main">
  <p:tag name="KSO_WM_BEAUTIFY_FLAG" val="#wm#"/>
  <p:tag name="KSO_WM_SLIDE_BACKGROUND_MASK_FLAG" val="1"/>
  <p:tag name="KSO_WM_TAG_VERSION" val="1.0"/>
  <p:tag name="KSO_WM_UNIT_COMPATIBLE" val="0"/>
  <p:tag name="KSO_WM_UNIT_DIAGRAM_ISNUMVISUAL" val="0"/>
  <p:tag name="KSO_WM_UNIT_DIAGRAM_ISREFERUNIT" val="0"/>
  <p:tag name="KSO_WM_UNIT_HIGHLIGHT" val="0"/>
  <p:tag name="KSO_WM_UNIT_ID" val="_1**"/>
  <p:tag name="KSO_WM_UNIT_LAYERLEVEL" val="1"/>
  <p:tag name="KSO_WM_UNIT_PLACING_PICTURE_MD4" val="0"/>
</p:tagLst>
</file>

<file path=ppt/tags/tag256.xml><?xml version="1.0" encoding="utf-8"?>
<p:tagLst xmlns:p="http://schemas.openxmlformats.org/presentationml/2006/main">
  <p:tag name="KSO_WM_BEAUTIFY_FLAG" val="#wm#"/>
  <p:tag name="KSO_WM_SLIDE_BACKGROUND_MASK_FLAG" val="1"/>
  <p:tag name="KSO_WM_TAG_VERSION" val="1.0"/>
  <p:tag name="KSO_WM_UNIT_COMPATIBLE" val="0"/>
  <p:tag name="KSO_WM_UNIT_DIAGRAM_ISNUMVISUAL" val="0"/>
  <p:tag name="KSO_WM_UNIT_DIAGRAM_ISREFERUNIT" val="0"/>
  <p:tag name="KSO_WM_UNIT_HIGHLIGHT" val="0"/>
  <p:tag name="KSO_WM_UNIT_ID" val="_1**"/>
  <p:tag name="KSO_WM_UNIT_LAYERLEVEL" val="1"/>
  <p:tag name="KSO_WM_UNIT_PLACING_PICTURE_MD4" val="0"/>
</p:tagLst>
</file>

<file path=ppt/tags/tag257.xml><?xml version="1.0" encoding="utf-8"?>
<p:tagLst xmlns:p="http://schemas.openxmlformats.org/presentationml/2006/main">
  <p:tag name="KSO_WM_BEAUTIFY_FLAG" val="#wm#"/>
  <p:tag name="KSO_WM_SLIDE_BACKGROUND_MASK_FLAG" val="1"/>
  <p:tag name="KSO_WM_TAG_VERSION" val="1.0"/>
  <p:tag name="KSO_WM_UNIT_COMPATIBLE" val="0"/>
  <p:tag name="KSO_WM_UNIT_DIAGRAM_ISNUMVISUAL" val="0"/>
  <p:tag name="KSO_WM_UNIT_DIAGRAM_ISREFERUNIT" val="0"/>
  <p:tag name="KSO_WM_UNIT_HIGHLIGHT" val="0"/>
  <p:tag name="KSO_WM_UNIT_ID" val="_1**"/>
  <p:tag name="KSO_WM_UNIT_LAYERLEVEL" val="1"/>
  <p:tag name="KSO_WM_UNIT_PLACING_PICTURE_MD4" val="0"/>
</p:tagLst>
</file>

<file path=ppt/tags/tag258.xml><?xml version="1.0" encoding="utf-8"?>
<p:tagLst xmlns:p="http://schemas.openxmlformats.org/presentationml/2006/main">
  <p:tag name="KSO_WM_BEAUTIFY_FLAG" val="#wm#"/>
  <p:tag name="KSO_WM_SLIDE_BACKGROUND_MASK_FLAG" val="1"/>
  <p:tag name="KSO_WM_TAG_VERSION" val="1.0"/>
  <p:tag name="KSO_WM_UNIT_COMPATIBLE" val="0"/>
  <p:tag name="KSO_WM_UNIT_DIAGRAM_ISNUMVISUAL" val="0"/>
  <p:tag name="KSO_WM_UNIT_DIAGRAM_ISREFERUNIT" val="0"/>
  <p:tag name="KSO_WM_UNIT_HIGHLIGHT" val="0"/>
  <p:tag name="KSO_WM_UNIT_ID" val="_1**"/>
  <p:tag name="KSO_WM_UNIT_LAYERLEVEL" val="1"/>
  <p:tag name="KSO_WM_UNIT_PLACING_PICTURE_MD4" val="0"/>
</p:tagLst>
</file>

<file path=ppt/tags/tag259.xml><?xml version="1.0" encoding="utf-8"?>
<p:tagLst xmlns:p="http://schemas.openxmlformats.org/presentationml/2006/main">
  <p:tag name="KSO_WM_BEAUTIFY_FLAG" val="#wm#"/>
  <p:tag name="KSO_WM_SLIDE_BACKGROUND_MASK_FLAG" val="1"/>
  <p:tag name="KSO_WM_TAG_VERSION" val="1.0"/>
  <p:tag name="KSO_WM_UNIT_COMPATIBLE" val="0"/>
  <p:tag name="KSO_WM_UNIT_DIAGRAM_ISNUMVISUAL" val="0"/>
  <p:tag name="KSO_WM_UNIT_DIAGRAM_ISREFERUNIT" val="0"/>
  <p:tag name="KSO_WM_UNIT_HIGHLIGHT" val="0"/>
  <p:tag name="KSO_WM_UNIT_ID" val="_1**"/>
  <p:tag name="KSO_WM_UNIT_LAYERLEVEL" val="1"/>
  <p:tag name="KSO_WM_UNIT_PLACING_PICTURE_MD4" val="0"/>
</p:tagLst>
</file>

<file path=ppt/tags/tag26.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Lst>
</file>

<file path=ppt/tags/tag260.xml><?xml version="1.0" encoding="utf-8"?>
<p:tagLst xmlns:p="http://schemas.openxmlformats.org/presentationml/2006/main">
  <p:tag name="KSO_WM_BEAUTIFY_FLAG" val="#wm#"/>
  <p:tag name="KSO_WM_SLIDE_BACKGROUND_MASK_FLAG" val="1"/>
  <p:tag name="KSO_WM_TAG_VERSION" val="1.0"/>
  <p:tag name="KSO_WM_UNIT_COMPATIBLE" val="0"/>
  <p:tag name="KSO_WM_UNIT_DIAGRAM_ISNUMVISUAL" val="0"/>
  <p:tag name="KSO_WM_UNIT_DIAGRAM_ISREFERUNIT" val="0"/>
  <p:tag name="KSO_WM_UNIT_HIGHLIGHT" val="0"/>
  <p:tag name="KSO_WM_UNIT_ID" val="_1**"/>
  <p:tag name="KSO_WM_UNIT_LAYERLEVEL" val="1"/>
  <p:tag name="KSO_WM_UNIT_PLACING_PICTURE_MD4" val="0"/>
</p:tagLst>
</file>

<file path=ppt/tags/tag261.xml><?xml version="1.0" encoding="utf-8"?>
<p:tagLst xmlns:p="http://schemas.openxmlformats.org/presentationml/2006/main">
  <p:tag name="KSO_WM_BEAUTIFY_FLAG" val="#wm#"/>
  <p:tag name="KSO_WM_SLIDE_BACKGROUND_MASK_FLAG" val="1"/>
  <p:tag name="KSO_WM_TAG_VERSION" val="1.0"/>
  <p:tag name="KSO_WM_UNIT_COMPATIBLE" val="0"/>
  <p:tag name="KSO_WM_UNIT_DIAGRAM_ISNUMVISUAL" val="0"/>
  <p:tag name="KSO_WM_UNIT_DIAGRAM_ISREFERUNIT" val="0"/>
  <p:tag name="KSO_WM_UNIT_HIGHLIGHT" val="0"/>
  <p:tag name="KSO_WM_UNIT_ID" val="_1**"/>
  <p:tag name="KSO_WM_UNIT_LAYERLEVEL" val="1"/>
  <p:tag name="KSO_WM_UNIT_PLACING_PICTURE_MD4" val="0"/>
</p:tagLst>
</file>

<file path=ppt/tags/tag262.xml><?xml version="1.0" encoding="utf-8"?>
<p:tagLst xmlns:p="http://schemas.openxmlformats.org/presentationml/2006/main">
  <p:tag name="KSO_WM_BEAUTIFY_FLAG" val="#wm#"/>
  <p:tag name="KSO_WM_SLIDE_BACKGROUND_MASK_FLAG" val="1"/>
  <p:tag name="KSO_WM_TAG_VERSION" val="1.0"/>
  <p:tag name="KSO_WM_UNIT_COMPATIBLE" val="0"/>
  <p:tag name="KSO_WM_UNIT_DIAGRAM_ISNUMVISUAL" val="0"/>
  <p:tag name="KSO_WM_UNIT_DIAGRAM_ISREFERUNIT" val="0"/>
  <p:tag name="KSO_WM_UNIT_HIGHLIGHT" val="0"/>
  <p:tag name="KSO_WM_UNIT_ID" val="_1**"/>
  <p:tag name="KSO_WM_UNIT_LAYERLEVEL" val="1"/>
  <p:tag name="KSO_WM_UNIT_PLACING_PICTURE_MD4" val="0"/>
</p:tagLst>
</file>

<file path=ppt/tags/tag263.xml><?xml version="1.0" encoding="utf-8"?>
<p:tagLst xmlns:p="http://schemas.openxmlformats.org/presentationml/2006/main">
  <p:tag name="KSO_WM_BEAUTIFY_FLAG" val="#wm#"/>
  <p:tag name="KSO_WM_SLIDE_BACKGROUND_MASK_FLAG" val="1"/>
  <p:tag name="KSO_WM_TAG_VERSION" val="1.0"/>
  <p:tag name="KSO_WM_UNIT_COMPATIBLE" val="0"/>
  <p:tag name="KSO_WM_UNIT_DIAGRAM_ISNUMVISUAL" val="0"/>
  <p:tag name="KSO_WM_UNIT_DIAGRAM_ISREFERUNIT" val="0"/>
  <p:tag name="KSO_WM_UNIT_HIGHLIGHT" val="0"/>
  <p:tag name="KSO_WM_UNIT_ID" val="_1**"/>
  <p:tag name="KSO_WM_UNIT_LAYERLEVEL" val="1"/>
  <p:tag name="KSO_WM_UNIT_PLACING_PICTURE_MD4" val="0"/>
</p:tagLst>
</file>

<file path=ppt/tags/tag264.xml><?xml version="1.0" encoding="utf-8"?>
<p:tagLst xmlns:p="http://schemas.openxmlformats.org/presentationml/2006/main">
  <p:tag name="KSO_WM_BEAUTIFY_FLAG" val="#wm#"/>
  <p:tag name="KSO_WM_SLIDE_BACKGROUND_MASK_FLAG" val="1"/>
  <p:tag name="KSO_WM_TAG_VERSION" val="1.0"/>
  <p:tag name="KSO_WM_UNIT_COMPATIBLE" val="0"/>
  <p:tag name="KSO_WM_UNIT_DIAGRAM_ISNUMVISUAL" val="0"/>
  <p:tag name="KSO_WM_UNIT_DIAGRAM_ISREFERUNIT" val="0"/>
  <p:tag name="KSO_WM_UNIT_HIGHLIGHT" val="0"/>
  <p:tag name="KSO_WM_UNIT_ID" val="_1**"/>
  <p:tag name="KSO_WM_UNIT_LAYERLEVEL" val="1"/>
  <p:tag name="KSO_WM_UNIT_PLACING_PICTURE_MD4" val="0"/>
</p:tagLst>
</file>

<file path=ppt/tags/tag265.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2**"/>
  <p:tag name="KSO_WM_UNIT_LAYERLEVEL" val="1"/>
  <p:tag name="KSO_WM_UNIT_PLACING_PICTURE_MD4" val="0"/>
</p:tagLst>
</file>

<file path=ppt/tags/tag266.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2**"/>
  <p:tag name="KSO_WM_UNIT_LAYERLEVEL" val="1"/>
  <p:tag name="KSO_WM_UNIT_PLACING_PICTURE_MD4" val="0"/>
</p:tagLst>
</file>

<file path=ppt/tags/tag267.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2**"/>
  <p:tag name="KSO_WM_UNIT_LAYERLEVEL" val="1"/>
  <p:tag name="KSO_WM_UNIT_PLACING_PICTURE_MD4" val="0"/>
</p:tagLst>
</file>

<file path=ppt/tags/tag268.xml><?xml version="1.0" encoding="utf-8"?>
<p:tagLst xmlns:p="http://schemas.openxmlformats.org/presentationml/2006/main">
  <p:tag name="KSO_WM_BEAUTIFY_FLAG" val="#wm#"/>
  <p:tag name="KSO_WM_TAG_VERSION" val="1.0"/>
  <p:tag name="KSO_WM_TEMPLATE_CATEGORY" val="custom"/>
  <p:tag name="KSO_WM_TEMPLATE_INDEX" val="20186703"/>
  <p:tag name="KSO_WM_UNIT_COMPATIBLE" val="0"/>
  <p:tag name="KSO_WM_UNIT_DIAGRAM_ISNUMVISUAL" val="0"/>
  <p:tag name="KSO_WM_UNIT_DIAGRAM_ISREFERUNIT" val="0"/>
  <p:tag name="KSO_WM_UNIT_HIGHLIGHT" val="0"/>
  <p:tag name="KSO_WM_UNIT_ID" val="custom20186703_11*i*3"/>
  <p:tag name="KSO_WM_UNIT_INDEX" val="3"/>
  <p:tag name="KSO_WM_UNIT_LAYERLEVEL" val="1"/>
  <p:tag name="KSO_WM_UNIT_TYPE" val="i"/>
</p:tagLst>
</file>

<file path=ppt/tags/tag269.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2*i*8"/>
  <p:tag name="KSO_WM_UNIT_INDEX" val="8"/>
  <p:tag name="KSO_WM_UNIT_LAYERLEVEL" val="1"/>
  <p:tag name="KSO_WM_UNIT_PLACING_PICTURE_MD4" val="0"/>
  <p:tag name="KSO_WM_UNIT_TYPE" val="i"/>
</p:tagLst>
</file>

<file path=ppt/tags/tag27.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Lst>
</file>

<file path=ppt/tags/tag270.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2*i*7"/>
  <p:tag name="KSO_WM_UNIT_INDEX" val="7"/>
  <p:tag name="KSO_WM_UNIT_LAYERLEVEL" val="1"/>
  <p:tag name="KSO_WM_UNIT_PLACING_PICTURE_MD4" val="0"/>
  <p:tag name="KSO_WM_UNIT_TYPE" val="i"/>
</p:tagLst>
</file>

<file path=ppt/tags/tag271.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2*i*6"/>
  <p:tag name="KSO_WM_UNIT_INDEX" val="6"/>
  <p:tag name="KSO_WM_UNIT_LAYERLEVEL" val="1"/>
  <p:tag name="KSO_WM_UNIT_PLACING_PICTURE_MD4" val="0"/>
  <p:tag name="KSO_WM_UNIT_TYPE" val="i"/>
</p:tagLst>
</file>

<file path=ppt/tags/tag272.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2*i*5"/>
  <p:tag name="KSO_WM_UNIT_INDEX" val="5"/>
  <p:tag name="KSO_WM_UNIT_LAYERLEVEL" val="1"/>
  <p:tag name="KSO_WM_UNIT_PLACING_PICTURE_MD4" val="0"/>
  <p:tag name="KSO_WM_UNIT_TYPE" val="i"/>
</p:tagLst>
</file>

<file path=ppt/tags/tag273.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2*i*4"/>
  <p:tag name="KSO_WM_UNIT_INDEX" val="4"/>
  <p:tag name="KSO_WM_UNIT_LAYERLEVEL" val="1"/>
  <p:tag name="KSO_WM_UNIT_PLACING_PICTURE_MD4" val="0"/>
  <p:tag name="KSO_WM_UNIT_TYPE" val="i"/>
</p:tagLst>
</file>

<file path=ppt/tags/tag274.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2*i*13"/>
  <p:tag name="KSO_WM_UNIT_INDEX" val="13"/>
  <p:tag name="KSO_WM_UNIT_LAYERLEVEL" val="1"/>
  <p:tag name="KSO_WM_UNIT_PLACING_PICTURE_MD4" val="0"/>
  <p:tag name="KSO_WM_UNIT_TYPE" val="i"/>
</p:tagLst>
</file>

<file path=ppt/tags/tag275.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2*i*12"/>
  <p:tag name="KSO_WM_UNIT_INDEX" val="12"/>
  <p:tag name="KSO_WM_UNIT_LAYERLEVEL" val="1"/>
  <p:tag name="KSO_WM_UNIT_PLACING_PICTURE_MD4" val="0"/>
  <p:tag name="KSO_WM_UNIT_TYPE" val="i"/>
</p:tagLst>
</file>

<file path=ppt/tags/tag276.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2*i*11"/>
  <p:tag name="KSO_WM_UNIT_INDEX" val="11"/>
  <p:tag name="KSO_WM_UNIT_LAYERLEVEL" val="1"/>
  <p:tag name="KSO_WM_UNIT_PLACING_PICTURE_MD4" val="0"/>
  <p:tag name="KSO_WM_UNIT_TYPE" val="i"/>
</p:tagLst>
</file>

<file path=ppt/tags/tag277.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2*i*10"/>
  <p:tag name="KSO_WM_UNIT_INDEX" val="10"/>
  <p:tag name="KSO_WM_UNIT_LAYERLEVEL" val="1"/>
  <p:tag name="KSO_WM_UNIT_PLACING_PICTURE_MD4" val="0"/>
  <p:tag name="KSO_WM_UNIT_TYPE" val="i"/>
</p:tagLst>
</file>

<file path=ppt/tags/tag278.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2*i*9"/>
  <p:tag name="KSO_WM_UNIT_INDEX" val="9"/>
  <p:tag name="KSO_WM_UNIT_LAYERLEVEL" val="1"/>
  <p:tag name="KSO_WM_UNIT_PLACING_PICTURE_MD4" val="0"/>
  <p:tag name="KSO_WM_UNIT_TYPE" val="i"/>
</p:tagLst>
</file>

<file path=ppt/tags/tag279.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2**"/>
  <p:tag name="KSO_WM_UNIT_LAYERLEVEL" val="1"/>
  <p:tag name="KSO_WM_UNIT_PLACING_PICTURE_MD4" val="0"/>
</p:tagLst>
</file>

<file path=ppt/tags/tag28.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Lst>
</file>

<file path=ppt/tags/tag280.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2**"/>
  <p:tag name="KSO_WM_UNIT_LAYERLEVEL" val="1"/>
  <p:tag name="KSO_WM_UNIT_PLACING_PICTURE_MD4" val="0"/>
</p:tagLst>
</file>

<file path=ppt/tags/tag281.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2**"/>
  <p:tag name="KSO_WM_UNIT_LAYERLEVEL" val="1"/>
  <p:tag name="KSO_WM_UNIT_PLACING_PICTURE_MD4" val="0"/>
</p:tagLst>
</file>

<file path=ppt/tags/tag282.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2**"/>
  <p:tag name="KSO_WM_UNIT_LAYERLEVEL" val="1"/>
  <p:tag name="KSO_WM_UNIT_PLACING_PICTURE_MD4" val="0"/>
</p:tagLst>
</file>

<file path=ppt/tags/tag283.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2**"/>
  <p:tag name="KSO_WM_UNIT_LAYERLEVEL" val="1"/>
  <p:tag name="KSO_WM_UNIT_PLACING_PICTURE_MD4" val="0"/>
</p:tagLst>
</file>

<file path=ppt/tags/tag284.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3**"/>
  <p:tag name="KSO_WM_UNIT_LAYERLEVEL" val="1"/>
  <p:tag name="KSO_WM_UNIT_PLACING_PICTURE_MD4" val="0"/>
</p:tagLst>
</file>

<file path=ppt/tags/tag285.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3**"/>
  <p:tag name="KSO_WM_UNIT_LAYERLEVEL" val="1"/>
  <p:tag name="KSO_WM_UNIT_PLACING_PICTURE_MD4" val="0"/>
</p:tagLst>
</file>

<file path=ppt/tags/tag286.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3**"/>
  <p:tag name="KSO_WM_UNIT_LAYERLEVEL" val="1"/>
  <p:tag name="KSO_WM_UNIT_PLACING_PICTURE_MD4" val="0"/>
</p:tagLst>
</file>

<file path=ppt/tags/tag287.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3**"/>
  <p:tag name="KSO_WM_UNIT_LAYERLEVEL" val="1"/>
  <p:tag name="KSO_WM_UNIT_PLACING_PICTURE_MD4" val="0"/>
</p:tagLst>
</file>

<file path=ppt/tags/tag288.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3**"/>
  <p:tag name="KSO_WM_UNIT_LAYERLEVEL" val="1"/>
  <p:tag name="KSO_WM_UNIT_PLACING_PICTURE_MD4" val="0"/>
</p:tagLst>
</file>

<file path=ppt/tags/tag289.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3**"/>
  <p:tag name="KSO_WM_UNIT_LAYERLEVEL" val="1"/>
  <p:tag name="KSO_WM_UNIT_PLACING_PICTURE_MD4" val="0"/>
</p:tagLst>
</file>

<file path=ppt/tags/tag29.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Lst>
</file>

<file path=ppt/tags/tag290.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3**"/>
  <p:tag name="KSO_WM_UNIT_LAYERLEVEL" val="1"/>
  <p:tag name="KSO_WM_UNIT_PLACING_PICTURE_MD4" val="0"/>
</p:tagLst>
</file>

<file path=ppt/tags/tag291.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3**"/>
  <p:tag name="KSO_WM_UNIT_LAYERLEVEL" val="1"/>
  <p:tag name="KSO_WM_UNIT_PLACING_PICTURE_MD4" val="0"/>
</p:tagLst>
</file>

<file path=ppt/tags/tag292.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3**"/>
  <p:tag name="KSO_WM_UNIT_LAYERLEVEL" val="1"/>
  <p:tag name="KSO_WM_UNIT_PLACING_PICTURE_MD4" val="0"/>
</p:tagLst>
</file>

<file path=ppt/tags/tag293.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3**"/>
  <p:tag name="KSO_WM_UNIT_LAYERLEVEL" val="1"/>
  <p:tag name="KSO_WM_UNIT_PLACING_PICTURE_MD4" val="0"/>
</p:tagLst>
</file>

<file path=ppt/tags/tag294.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4**"/>
  <p:tag name="KSO_WM_UNIT_LAYERLEVEL" val="1"/>
  <p:tag name="KSO_WM_UNIT_PLACING_PICTURE_MD4" val="0"/>
</p:tagLst>
</file>

<file path=ppt/tags/tag295.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4**"/>
  <p:tag name="KSO_WM_UNIT_LAYERLEVEL" val="1"/>
  <p:tag name="KSO_WM_UNIT_PLACING_PICTURE_MD4" val="0"/>
</p:tagLst>
</file>

<file path=ppt/tags/tag296.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4**"/>
  <p:tag name="KSO_WM_UNIT_LAYERLEVEL" val="1"/>
  <p:tag name="KSO_WM_UNIT_PLACING_PICTURE_MD4" val="0"/>
</p:tagLst>
</file>

<file path=ppt/tags/tag297.xml><?xml version="1.0" encoding="utf-8"?>
<p:tagLst xmlns:p="http://schemas.openxmlformats.org/presentationml/2006/main">
  <p:tag name="KSO_WM_BEAUTIFY_FLAG" val="#wm#"/>
  <p:tag name="KSO_WM_TAG_VERSION" val="1.0"/>
  <p:tag name="KSO_WM_TEMPLATE_CATEGORY" val="custom"/>
  <p:tag name="KSO_WM_TEMPLATE_INDEX" val="20186703"/>
  <p:tag name="KSO_WM_UNIT_COMPATIBLE" val="0"/>
  <p:tag name="KSO_WM_UNIT_DIAGRAM_ISNUMVISUAL" val="0"/>
  <p:tag name="KSO_WM_UNIT_DIAGRAM_ISREFERUNIT" val="0"/>
  <p:tag name="KSO_WM_UNIT_HIGHLIGHT" val="0"/>
  <p:tag name="KSO_WM_UNIT_ID" val="custom20186703_11*i*3"/>
  <p:tag name="KSO_WM_UNIT_INDEX" val="3"/>
  <p:tag name="KSO_WM_UNIT_LAYERLEVEL" val="1"/>
  <p:tag name="KSO_WM_UNIT_TYPE" val="i"/>
</p:tagLst>
</file>

<file path=ppt/tags/tag298.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4*i*8"/>
  <p:tag name="KSO_WM_UNIT_INDEX" val="8"/>
  <p:tag name="KSO_WM_UNIT_LAYERLEVEL" val="1"/>
  <p:tag name="KSO_WM_UNIT_PLACING_PICTURE_MD4" val="0"/>
  <p:tag name="KSO_WM_UNIT_TYPE" val="i"/>
</p:tagLst>
</file>

<file path=ppt/tags/tag299.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4*i*7"/>
  <p:tag name="KSO_WM_UNIT_INDEX" val="7"/>
  <p:tag name="KSO_WM_UNIT_LAYERLEVEL" val="1"/>
  <p:tag name="KSO_WM_UNIT_PLACING_PICTURE_MD4" val="0"/>
  <p:tag name="KSO_WM_UNIT_TYPE" val="i"/>
</p:tagLst>
</file>

<file path=ppt/tags/tag3.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
  <p:tag name="KSO_WM_UNIT_LAYERLEVEL" val="1"/>
</p:tagLst>
</file>

<file path=ppt/tags/tag30.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6**"/>
  <p:tag name="KSO_WM_UNIT_LAYERLEVEL" val="1"/>
</p:tagLst>
</file>

<file path=ppt/tags/tag300.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4*i*6"/>
  <p:tag name="KSO_WM_UNIT_INDEX" val="6"/>
  <p:tag name="KSO_WM_UNIT_LAYERLEVEL" val="1"/>
  <p:tag name="KSO_WM_UNIT_PLACING_PICTURE_MD4" val="0"/>
  <p:tag name="KSO_WM_UNIT_TYPE" val="i"/>
</p:tagLst>
</file>

<file path=ppt/tags/tag301.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4*i*5"/>
  <p:tag name="KSO_WM_UNIT_INDEX" val="5"/>
  <p:tag name="KSO_WM_UNIT_LAYERLEVEL" val="1"/>
  <p:tag name="KSO_WM_UNIT_PLACING_PICTURE_MD4" val="0"/>
  <p:tag name="KSO_WM_UNIT_TYPE" val="i"/>
</p:tagLst>
</file>

<file path=ppt/tags/tag302.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4*i*4"/>
  <p:tag name="KSO_WM_UNIT_INDEX" val="4"/>
  <p:tag name="KSO_WM_UNIT_LAYERLEVEL" val="1"/>
  <p:tag name="KSO_WM_UNIT_PLACING_PICTURE_MD4" val="0"/>
  <p:tag name="KSO_WM_UNIT_TYPE" val="i"/>
</p:tagLst>
</file>

<file path=ppt/tags/tag303.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4*i*13"/>
  <p:tag name="KSO_WM_UNIT_INDEX" val="13"/>
  <p:tag name="KSO_WM_UNIT_LAYERLEVEL" val="1"/>
  <p:tag name="KSO_WM_UNIT_PLACING_PICTURE_MD4" val="0"/>
  <p:tag name="KSO_WM_UNIT_TYPE" val="i"/>
</p:tagLst>
</file>

<file path=ppt/tags/tag304.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4*i*12"/>
  <p:tag name="KSO_WM_UNIT_INDEX" val="12"/>
  <p:tag name="KSO_WM_UNIT_LAYERLEVEL" val="1"/>
  <p:tag name="KSO_WM_UNIT_PLACING_PICTURE_MD4" val="0"/>
  <p:tag name="KSO_WM_UNIT_TYPE" val="i"/>
</p:tagLst>
</file>

<file path=ppt/tags/tag305.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4*i*11"/>
  <p:tag name="KSO_WM_UNIT_INDEX" val="11"/>
  <p:tag name="KSO_WM_UNIT_LAYERLEVEL" val="1"/>
  <p:tag name="KSO_WM_UNIT_PLACING_PICTURE_MD4" val="0"/>
  <p:tag name="KSO_WM_UNIT_TYPE" val="i"/>
</p:tagLst>
</file>

<file path=ppt/tags/tag306.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4*i*10"/>
  <p:tag name="KSO_WM_UNIT_INDEX" val="10"/>
  <p:tag name="KSO_WM_UNIT_LAYERLEVEL" val="1"/>
  <p:tag name="KSO_WM_UNIT_PLACING_PICTURE_MD4" val="0"/>
  <p:tag name="KSO_WM_UNIT_TYPE" val="i"/>
</p:tagLst>
</file>

<file path=ppt/tags/tag307.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4*i*9"/>
  <p:tag name="KSO_WM_UNIT_INDEX" val="9"/>
  <p:tag name="KSO_WM_UNIT_LAYERLEVEL" val="1"/>
  <p:tag name="KSO_WM_UNIT_PLACING_PICTURE_MD4" val="0"/>
  <p:tag name="KSO_WM_UNIT_TYPE" val="i"/>
</p:tagLst>
</file>

<file path=ppt/tags/tag308.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4**"/>
  <p:tag name="KSO_WM_UNIT_LAYERLEVEL" val="1"/>
  <p:tag name="KSO_WM_UNIT_PLACING_PICTURE_MD4" val="0"/>
</p:tagLst>
</file>

<file path=ppt/tags/tag309.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4**"/>
  <p:tag name="KSO_WM_UNIT_LAYERLEVEL" val="1"/>
  <p:tag name="KSO_WM_UNIT_PLACING_PICTURE_MD4" val="0"/>
</p:tagLst>
</file>

<file path=ppt/tags/tag31.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6**"/>
  <p:tag name="KSO_WM_UNIT_LAYERLEVEL" val="1"/>
</p:tagLst>
</file>

<file path=ppt/tags/tag310.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4**"/>
  <p:tag name="KSO_WM_UNIT_LAYERLEVEL" val="1"/>
  <p:tag name="KSO_WM_UNIT_PLACING_PICTURE_MD4" val="0"/>
</p:tagLst>
</file>

<file path=ppt/tags/tag311.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4**"/>
  <p:tag name="KSO_WM_UNIT_LAYERLEVEL" val="1"/>
  <p:tag name="KSO_WM_UNIT_PLACING_PICTURE_MD4" val="0"/>
</p:tagLst>
</file>

<file path=ppt/tags/tag312.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4**"/>
  <p:tag name="KSO_WM_UNIT_LAYERLEVEL" val="1"/>
  <p:tag name="KSO_WM_UNIT_PLACING_PICTURE_MD4" val="0"/>
</p:tagLst>
</file>

<file path=ppt/tags/tag313.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4**"/>
  <p:tag name="KSO_WM_UNIT_LAYERLEVEL" val="1"/>
  <p:tag name="KSO_WM_UNIT_PLACING_PICTURE_MD4" val="0"/>
</p:tagLst>
</file>

<file path=ppt/tags/tag314.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 name="KSO_WM_UNIT_PLACING_PICTURE_MD4" val="0"/>
</p:tagLst>
</file>

<file path=ppt/tags/tag315.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 name="KSO_WM_UNIT_PLACING_PICTURE_MD4" val="0"/>
</p:tagLst>
</file>

<file path=ppt/tags/tag316.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 name="KSO_WM_UNIT_PLACING_PICTURE_MD4" val="0"/>
</p:tagLst>
</file>

<file path=ppt/tags/tag317.xml><?xml version="1.0" encoding="utf-8"?>
<p:tagLst xmlns:p="http://schemas.openxmlformats.org/presentationml/2006/main">
  <p:tag name="KSO_WM_BEAUTIFY_FLAG" val="#wm#"/>
  <p:tag name="KSO_WM_TAG_VERSION" val="1.0"/>
  <p:tag name="KSO_WM_TEMPLATE_CATEGORY" val="custom"/>
  <p:tag name="KSO_WM_TEMPLATE_INDEX" val="20186703"/>
  <p:tag name="KSO_WM_UNIT_COMPATIBLE" val="0"/>
  <p:tag name="KSO_WM_UNIT_DIAGRAM_ISNUMVISUAL" val="0"/>
  <p:tag name="KSO_WM_UNIT_DIAGRAM_ISREFERUNIT" val="0"/>
  <p:tag name="KSO_WM_UNIT_HIGHLIGHT" val="0"/>
  <p:tag name="KSO_WM_UNIT_ID" val="custom20186703_11*i*3"/>
  <p:tag name="KSO_WM_UNIT_INDEX" val="3"/>
  <p:tag name="KSO_WM_UNIT_LAYERLEVEL" val="1"/>
  <p:tag name="KSO_WM_UNIT_TYPE" val="i"/>
</p:tagLst>
</file>

<file path=ppt/tags/tag318.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i*8"/>
  <p:tag name="KSO_WM_UNIT_INDEX" val="8"/>
  <p:tag name="KSO_WM_UNIT_LAYERLEVEL" val="1"/>
  <p:tag name="KSO_WM_UNIT_PLACING_PICTURE_MD4" val="0"/>
  <p:tag name="KSO_WM_UNIT_TYPE" val="i"/>
</p:tagLst>
</file>

<file path=ppt/tags/tag319.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i*7"/>
  <p:tag name="KSO_WM_UNIT_INDEX" val="7"/>
  <p:tag name="KSO_WM_UNIT_LAYERLEVEL" val="1"/>
  <p:tag name="KSO_WM_UNIT_PLACING_PICTURE_MD4" val="0"/>
  <p:tag name="KSO_WM_UNIT_TYPE" val="i"/>
</p:tagLst>
</file>

<file path=ppt/tags/tag32.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6**"/>
  <p:tag name="KSO_WM_UNIT_LAYERLEVEL" val="1"/>
</p:tagLst>
</file>

<file path=ppt/tags/tag320.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i*6"/>
  <p:tag name="KSO_WM_UNIT_INDEX" val="6"/>
  <p:tag name="KSO_WM_UNIT_LAYERLEVEL" val="1"/>
  <p:tag name="KSO_WM_UNIT_PLACING_PICTURE_MD4" val="0"/>
  <p:tag name="KSO_WM_UNIT_TYPE" val="i"/>
</p:tagLst>
</file>

<file path=ppt/tags/tag321.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i*5"/>
  <p:tag name="KSO_WM_UNIT_INDEX" val="5"/>
  <p:tag name="KSO_WM_UNIT_LAYERLEVEL" val="1"/>
  <p:tag name="KSO_WM_UNIT_PLACING_PICTURE_MD4" val="0"/>
  <p:tag name="KSO_WM_UNIT_TYPE" val="i"/>
</p:tagLst>
</file>

<file path=ppt/tags/tag322.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i*4"/>
  <p:tag name="KSO_WM_UNIT_INDEX" val="4"/>
  <p:tag name="KSO_WM_UNIT_LAYERLEVEL" val="1"/>
  <p:tag name="KSO_WM_UNIT_PLACING_PICTURE_MD4" val="0"/>
  <p:tag name="KSO_WM_UNIT_TYPE" val="i"/>
</p:tagLst>
</file>

<file path=ppt/tags/tag323.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i*13"/>
  <p:tag name="KSO_WM_UNIT_INDEX" val="13"/>
  <p:tag name="KSO_WM_UNIT_LAYERLEVEL" val="1"/>
  <p:tag name="KSO_WM_UNIT_PLACING_PICTURE_MD4" val="0"/>
  <p:tag name="KSO_WM_UNIT_TYPE" val="i"/>
</p:tagLst>
</file>

<file path=ppt/tags/tag324.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i*12"/>
  <p:tag name="KSO_WM_UNIT_INDEX" val="12"/>
  <p:tag name="KSO_WM_UNIT_LAYERLEVEL" val="1"/>
  <p:tag name="KSO_WM_UNIT_PLACING_PICTURE_MD4" val="0"/>
  <p:tag name="KSO_WM_UNIT_TYPE" val="i"/>
</p:tagLst>
</file>

<file path=ppt/tags/tag325.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i*11"/>
  <p:tag name="KSO_WM_UNIT_INDEX" val="11"/>
  <p:tag name="KSO_WM_UNIT_LAYERLEVEL" val="1"/>
  <p:tag name="KSO_WM_UNIT_PLACING_PICTURE_MD4" val="0"/>
  <p:tag name="KSO_WM_UNIT_TYPE" val="i"/>
</p:tagLst>
</file>

<file path=ppt/tags/tag326.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i*10"/>
  <p:tag name="KSO_WM_UNIT_INDEX" val="10"/>
  <p:tag name="KSO_WM_UNIT_LAYERLEVEL" val="1"/>
  <p:tag name="KSO_WM_UNIT_PLACING_PICTURE_MD4" val="0"/>
  <p:tag name="KSO_WM_UNIT_TYPE" val="i"/>
</p:tagLst>
</file>

<file path=ppt/tags/tag327.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i*9"/>
  <p:tag name="KSO_WM_UNIT_INDEX" val="9"/>
  <p:tag name="KSO_WM_UNIT_LAYERLEVEL" val="1"/>
  <p:tag name="KSO_WM_UNIT_PLACING_PICTURE_MD4" val="0"/>
  <p:tag name="KSO_WM_UNIT_TYPE" val="i"/>
</p:tagLst>
</file>

<file path=ppt/tags/tag328.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 name="KSO_WM_UNIT_PLACING_PICTURE_MD4" val="0"/>
</p:tagLst>
</file>

<file path=ppt/tags/tag329.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 name="KSO_WM_UNIT_PLACING_PICTURE_MD4" val="0"/>
</p:tagLst>
</file>

<file path=ppt/tags/tag33.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6**"/>
  <p:tag name="KSO_WM_UNIT_LAYERLEVEL" val="1"/>
</p:tagLst>
</file>

<file path=ppt/tags/tag330.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 name="KSO_WM_UNIT_PLACING_PICTURE_MD4" val="0"/>
</p:tagLst>
</file>

<file path=ppt/tags/tag331.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 name="KSO_WM_UNIT_PLACING_PICTURE_MD4" val="0"/>
</p:tagLst>
</file>

<file path=ppt/tags/tag332.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 name="KSO_WM_UNIT_PLACING_PICTURE_MD4" val="0"/>
</p:tagLst>
</file>

<file path=ppt/tags/tag333.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 name="KSO_WM_UNIT_PLACING_PICTURE_MD4" val="0"/>
</p:tagLst>
</file>

<file path=ppt/tags/tag334.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 name="KSO_WM_UNIT_PLACING_PICTURE_MD4" val="0"/>
</p:tagLst>
</file>

<file path=ppt/tags/tag335.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 name="KSO_WM_UNIT_PLACING_PICTURE_MD4" val="0"/>
</p:tagLst>
</file>

<file path=ppt/tags/tag336.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6**"/>
  <p:tag name="KSO_WM_UNIT_LAYERLEVEL" val="1"/>
  <p:tag name="KSO_WM_UNIT_PLACING_PICTURE_MD4" val="0"/>
</p:tagLst>
</file>

<file path=ppt/tags/tag337.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6**"/>
  <p:tag name="KSO_WM_UNIT_LAYERLEVEL" val="1"/>
  <p:tag name="KSO_WM_UNIT_PLACING_PICTURE_MD4" val="0"/>
</p:tagLst>
</file>

<file path=ppt/tags/tag338.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6**"/>
  <p:tag name="KSO_WM_UNIT_LAYERLEVEL" val="1"/>
  <p:tag name="KSO_WM_UNIT_PLACING_PICTURE_MD4" val="0"/>
</p:tagLst>
</file>

<file path=ppt/tags/tag339.xml><?xml version="1.0" encoding="utf-8"?>
<p:tagLst xmlns:p="http://schemas.openxmlformats.org/presentationml/2006/main">
  <p:tag name="KSO_WM_BEAUTIFY_FLAG" val="#wm#"/>
  <p:tag name="KSO_WM_TAG_VERSION" val="1.0"/>
  <p:tag name="KSO_WM_TEMPLATE_CATEGORY" val="custom"/>
  <p:tag name="KSO_WM_TEMPLATE_INDEX" val="20186703"/>
  <p:tag name="KSO_WM_UNIT_COMPATIBLE" val="0"/>
  <p:tag name="KSO_WM_UNIT_DIAGRAM_ISNUMVISUAL" val="0"/>
  <p:tag name="KSO_WM_UNIT_DIAGRAM_ISREFERUNIT" val="0"/>
  <p:tag name="KSO_WM_UNIT_HIGHLIGHT" val="0"/>
  <p:tag name="KSO_WM_UNIT_ID" val="custom20186703_11*i*3"/>
  <p:tag name="KSO_WM_UNIT_INDEX" val="3"/>
  <p:tag name="KSO_WM_UNIT_LAYERLEVEL" val="1"/>
  <p:tag name="KSO_WM_UNIT_TYPE" val="i"/>
</p:tagLst>
</file>

<file path=ppt/tags/tag34.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7**"/>
  <p:tag name="KSO_WM_UNIT_LAYERLEVEL" val="1"/>
</p:tagLst>
</file>

<file path=ppt/tags/tag340.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6*i*8"/>
  <p:tag name="KSO_WM_UNIT_INDEX" val="8"/>
  <p:tag name="KSO_WM_UNIT_LAYERLEVEL" val="1"/>
  <p:tag name="KSO_WM_UNIT_PLACING_PICTURE_MD4" val="0"/>
  <p:tag name="KSO_WM_UNIT_TYPE" val="i"/>
</p:tagLst>
</file>

<file path=ppt/tags/tag341.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6*i*7"/>
  <p:tag name="KSO_WM_UNIT_INDEX" val="7"/>
  <p:tag name="KSO_WM_UNIT_LAYERLEVEL" val="1"/>
  <p:tag name="KSO_WM_UNIT_PLACING_PICTURE_MD4" val="0"/>
  <p:tag name="KSO_WM_UNIT_TYPE" val="i"/>
</p:tagLst>
</file>

<file path=ppt/tags/tag342.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6*i*6"/>
  <p:tag name="KSO_WM_UNIT_INDEX" val="6"/>
  <p:tag name="KSO_WM_UNIT_LAYERLEVEL" val="1"/>
  <p:tag name="KSO_WM_UNIT_PLACING_PICTURE_MD4" val="0"/>
  <p:tag name="KSO_WM_UNIT_TYPE" val="i"/>
</p:tagLst>
</file>

<file path=ppt/tags/tag343.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6*i*5"/>
  <p:tag name="KSO_WM_UNIT_INDEX" val="5"/>
  <p:tag name="KSO_WM_UNIT_LAYERLEVEL" val="1"/>
  <p:tag name="KSO_WM_UNIT_PLACING_PICTURE_MD4" val="0"/>
  <p:tag name="KSO_WM_UNIT_TYPE" val="i"/>
</p:tagLst>
</file>

<file path=ppt/tags/tag344.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6*i*4"/>
  <p:tag name="KSO_WM_UNIT_INDEX" val="4"/>
  <p:tag name="KSO_WM_UNIT_LAYERLEVEL" val="1"/>
  <p:tag name="KSO_WM_UNIT_PLACING_PICTURE_MD4" val="0"/>
  <p:tag name="KSO_WM_UNIT_TYPE" val="i"/>
</p:tagLst>
</file>

<file path=ppt/tags/tag345.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6*i*13"/>
  <p:tag name="KSO_WM_UNIT_INDEX" val="13"/>
  <p:tag name="KSO_WM_UNIT_LAYERLEVEL" val="1"/>
  <p:tag name="KSO_WM_UNIT_PLACING_PICTURE_MD4" val="0"/>
  <p:tag name="KSO_WM_UNIT_TYPE" val="i"/>
</p:tagLst>
</file>

<file path=ppt/tags/tag346.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6*i*12"/>
  <p:tag name="KSO_WM_UNIT_INDEX" val="12"/>
  <p:tag name="KSO_WM_UNIT_LAYERLEVEL" val="1"/>
  <p:tag name="KSO_WM_UNIT_PLACING_PICTURE_MD4" val="0"/>
  <p:tag name="KSO_WM_UNIT_TYPE" val="i"/>
</p:tagLst>
</file>

<file path=ppt/tags/tag347.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6*i*11"/>
  <p:tag name="KSO_WM_UNIT_INDEX" val="11"/>
  <p:tag name="KSO_WM_UNIT_LAYERLEVEL" val="1"/>
  <p:tag name="KSO_WM_UNIT_PLACING_PICTURE_MD4" val="0"/>
  <p:tag name="KSO_WM_UNIT_TYPE" val="i"/>
</p:tagLst>
</file>

<file path=ppt/tags/tag348.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6*i*10"/>
  <p:tag name="KSO_WM_UNIT_INDEX" val="10"/>
  <p:tag name="KSO_WM_UNIT_LAYERLEVEL" val="1"/>
  <p:tag name="KSO_WM_UNIT_PLACING_PICTURE_MD4" val="0"/>
  <p:tag name="KSO_WM_UNIT_TYPE" val="i"/>
</p:tagLst>
</file>

<file path=ppt/tags/tag349.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6*i*9"/>
  <p:tag name="KSO_WM_UNIT_INDEX" val="9"/>
  <p:tag name="KSO_WM_UNIT_LAYERLEVEL" val="1"/>
  <p:tag name="KSO_WM_UNIT_PLACING_PICTURE_MD4" val="0"/>
  <p:tag name="KSO_WM_UNIT_TYPE" val="i"/>
</p:tagLst>
</file>

<file path=ppt/tags/tag35.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7**"/>
  <p:tag name="KSO_WM_UNIT_LAYERLEVEL" val="1"/>
</p:tagLst>
</file>

<file path=ppt/tags/tag350.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6**"/>
  <p:tag name="KSO_WM_UNIT_LAYERLEVEL" val="1"/>
  <p:tag name="KSO_WM_UNIT_PLACING_PICTURE_MD4" val="0"/>
</p:tagLst>
</file>

<file path=ppt/tags/tag351.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6**"/>
  <p:tag name="KSO_WM_UNIT_LAYERLEVEL" val="1"/>
  <p:tag name="KSO_WM_UNIT_PLACING_PICTURE_MD4" val="0"/>
</p:tagLst>
</file>

<file path=ppt/tags/tag352.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6**"/>
  <p:tag name="KSO_WM_UNIT_LAYERLEVEL" val="1"/>
  <p:tag name="KSO_WM_UNIT_PLACING_PICTURE_MD4" val="0"/>
</p:tagLst>
</file>

<file path=ppt/tags/tag353.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6**"/>
  <p:tag name="KSO_WM_UNIT_LAYERLEVEL" val="1"/>
  <p:tag name="KSO_WM_UNIT_PLACING_PICTURE_MD4" val="0"/>
</p:tagLst>
</file>

<file path=ppt/tags/tag354.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6*i*2"/>
  <p:tag name="KSO_WM_UNIT_INDEX" val="2"/>
  <p:tag name="KSO_WM_UNIT_LAYERLEVEL" val="1"/>
  <p:tag name="KSO_WM_UNIT_PLACING_PICTURE_MD4" val="0"/>
  <p:tag name="KSO_WM_UNIT_TYPE" val="i"/>
</p:tagLst>
</file>

<file path=ppt/tags/tag355.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6*l_i*1_13"/>
  <p:tag name="KSO_WM_UNIT_INDEX" val="1_13"/>
  <p:tag name="KSO_WM_UNIT_LAYERLEVEL" val="1_1"/>
  <p:tag name="KSO_WM_UNIT_PLACING_PICTURE_MD4" val="0"/>
  <p:tag name="KSO_WM_UNIT_TYPE" val="l_i"/>
</p:tagLst>
</file>

<file path=ppt/tags/tag356.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6*l_i*1_22"/>
  <p:tag name="KSO_WM_UNIT_INDEX" val="1_22"/>
  <p:tag name="KSO_WM_UNIT_LAYERLEVEL" val="1_1"/>
  <p:tag name="KSO_WM_UNIT_PLACING_PICTURE_MD4" val="0"/>
  <p:tag name="KSO_WM_UNIT_TYPE" val="l_i"/>
</p:tagLst>
</file>

<file path=ppt/tags/tag357.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6*l_i*1_23"/>
  <p:tag name="KSO_WM_UNIT_INDEX" val="1_23"/>
  <p:tag name="KSO_WM_UNIT_LAYERLEVEL" val="1_1"/>
  <p:tag name="KSO_WM_UNIT_PLACING_PICTURE_MD4" val="0"/>
  <p:tag name="KSO_WM_UNIT_TYPE" val="l_i"/>
</p:tagLst>
</file>

<file path=ppt/tags/tag358.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6*l_i*1_24"/>
  <p:tag name="KSO_WM_UNIT_INDEX" val="1_24"/>
  <p:tag name="KSO_WM_UNIT_LAYERLEVEL" val="1_1"/>
  <p:tag name="KSO_WM_UNIT_PLACING_PICTURE_MD4" val="0"/>
  <p:tag name="KSO_WM_UNIT_TYPE" val="l_i"/>
</p:tagLst>
</file>

<file path=ppt/tags/tag359.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6*l_i*1_25"/>
  <p:tag name="KSO_WM_UNIT_INDEX" val="1_25"/>
  <p:tag name="KSO_WM_UNIT_LAYERLEVEL" val="1_1"/>
  <p:tag name="KSO_WM_UNIT_PLACING_PICTURE_MD4" val="0"/>
  <p:tag name="KSO_WM_UNIT_TYPE" val="l_i"/>
</p:tagLst>
</file>

<file path=ppt/tags/tag36.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7**"/>
  <p:tag name="KSO_WM_UNIT_LAYERLEVEL" val="1"/>
</p:tagLst>
</file>

<file path=ppt/tags/tag360.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6*l_i*1_26"/>
  <p:tag name="KSO_WM_UNIT_INDEX" val="1_26"/>
  <p:tag name="KSO_WM_UNIT_LAYERLEVEL" val="1_1"/>
  <p:tag name="KSO_WM_UNIT_PLACING_PICTURE_MD4" val="0"/>
  <p:tag name="KSO_WM_UNIT_TYPE" val="l_i"/>
</p:tagLst>
</file>

<file path=ppt/tags/tag361.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6*l_i*1_27"/>
  <p:tag name="KSO_WM_UNIT_INDEX" val="1_27"/>
  <p:tag name="KSO_WM_UNIT_LAYERLEVEL" val="1_1"/>
  <p:tag name="KSO_WM_UNIT_PLACING_PICTURE_MD4" val="0"/>
  <p:tag name="KSO_WM_UNIT_TYPE" val="l_i"/>
</p:tagLst>
</file>

<file path=ppt/tags/tag362.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6*l_i*1_28"/>
  <p:tag name="KSO_WM_UNIT_INDEX" val="1_28"/>
  <p:tag name="KSO_WM_UNIT_LAYERLEVEL" val="1_1"/>
  <p:tag name="KSO_WM_UNIT_PLACING_PICTURE_MD4" val="0"/>
  <p:tag name="KSO_WM_UNIT_TYPE" val="l_i"/>
</p:tagLst>
</file>

<file path=ppt/tags/tag363.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6*l_i*1_2"/>
  <p:tag name="KSO_WM_UNIT_INDEX" val="1_2"/>
  <p:tag name="KSO_WM_UNIT_LAYERLEVEL" val="1_1"/>
  <p:tag name="KSO_WM_UNIT_PLACING_PICTURE_MD4" val="0"/>
  <p:tag name="KSO_WM_UNIT_TYPE" val="l_i"/>
</p:tagLst>
</file>

<file path=ppt/tags/tag364.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6*l_i*1_3"/>
  <p:tag name="KSO_WM_UNIT_INDEX" val="1_3"/>
  <p:tag name="KSO_WM_UNIT_LAYERLEVEL" val="1_1"/>
  <p:tag name="KSO_WM_UNIT_PLACING_PICTURE_MD4" val="0"/>
  <p:tag name="KSO_WM_UNIT_TYPE" val="l_i"/>
</p:tagLst>
</file>

<file path=ppt/tags/tag365.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6*l_i*1_4"/>
  <p:tag name="KSO_WM_UNIT_INDEX" val="1_4"/>
  <p:tag name="KSO_WM_UNIT_LAYERLEVEL" val="1_1"/>
  <p:tag name="KSO_WM_UNIT_PLACING_PICTURE_MD4" val="0"/>
  <p:tag name="KSO_WM_UNIT_TYPE" val="l_i"/>
</p:tagLst>
</file>

<file path=ppt/tags/tag366.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6*l_i*1_5"/>
  <p:tag name="KSO_WM_UNIT_INDEX" val="1_5"/>
  <p:tag name="KSO_WM_UNIT_LAYERLEVEL" val="1_1"/>
  <p:tag name="KSO_WM_UNIT_PLACING_PICTURE_MD4" val="0"/>
  <p:tag name="KSO_WM_UNIT_TYPE" val="l_i"/>
</p:tagLst>
</file>

<file path=ppt/tags/tag367.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6*l_i*1_6"/>
  <p:tag name="KSO_WM_UNIT_INDEX" val="1_6"/>
  <p:tag name="KSO_WM_UNIT_LAYERLEVEL" val="1_1"/>
  <p:tag name="KSO_WM_UNIT_PLACING_PICTURE_MD4" val="0"/>
  <p:tag name="KSO_WM_UNIT_TYPE" val="l_i"/>
</p:tagLst>
</file>

<file path=ppt/tags/tag368.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6*l_i*1_7"/>
  <p:tag name="KSO_WM_UNIT_INDEX" val="1_7"/>
  <p:tag name="KSO_WM_UNIT_LAYERLEVEL" val="1_1"/>
  <p:tag name="KSO_WM_UNIT_PLACING_PICTURE_MD4" val="0"/>
  <p:tag name="KSO_WM_UNIT_TYPE" val="l_i"/>
</p:tagLst>
</file>

<file path=ppt/tags/tag369.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6*l_i*1_8"/>
  <p:tag name="KSO_WM_UNIT_INDEX" val="1_8"/>
  <p:tag name="KSO_WM_UNIT_LAYERLEVEL" val="1_1"/>
  <p:tag name="KSO_WM_UNIT_PLACING_PICTURE_MD4" val="0"/>
  <p:tag name="KSO_WM_UNIT_TYPE" val="l_i"/>
</p:tagLst>
</file>

<file path=ppt/tags/tag37.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8**"/>
  <p:tag name="KSO_WM_UNIT_LAYERLEVEL" val="1"/>
</p:tagLst>
</file>

<file path=ppt/tags/tag370.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6*l_i*1_9"/>
  <p:tag name="KSO_WM_UNIT_INDEX" val="1_9"/>
  <p:tag name="KSO_WM_UNIT_LAYERLEVEL" val="1_1"/>
  <p:tag name="KSO_WM_UNIT_PLACING_PICTURE_MD4" val="0"/>
  <p:tag name="KSO_WM_UNIT_TYPE" val="l_i"/>
</p:tagLst>
</file>

<file path=ppt/tags/tag371.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6*l_i*1_10"/>
  <p:tag name="KSO_WM_UNIT_INDEX" val="1_10"/>
  <p:tag name="KSO_WM_UNIT_LAYERLEVEL" val="1_1"/>
  <p:tag name="KSO_WM_UNIT_PLACING_PICTURE_MD4" val="0"/>
  <p:tag name="KSO_WM_UNIT_TYPE" val="l_i"/>
</p:tagLst>
</file>

<file path=ppt/tags/tag372.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6*l_i*1_11"/>
  <p:tag name="KSO_WM_UNIT_INDEX" val="1_11"/>
  <p:tag name="KSO_WM_UNIT_LAYERLEVEL" val="1_1"/>
  <p:tag name="KSO_WM_UNIT_PLACING_PICTURE_MD4" val="0"/>
  <p:tag name="KSO_WM_UNIT_TYPE" val="l_i"/>
</p:tagLst>
</file>

<file path=ppt/tags/tag373.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6*l_i*1_14"/>
  <p:tag name="KSO_WM_UNIT_INDEX" val="1_14"/>
  <p:tag name="KSO_WM_UNIT_LAYERLEVEL" val="1_1"/>
  <p:tag name="KSO_WM_UNIT_PLACING_PICTURE_MD4" val="0"/>
  <p:tag name="KSO_WM_UNIT_TYPE" val="l_i"/>
</p:tagLst>
</file>

<file path=ppt/tags/tag374.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6*l_i*1_15"/>
  <p:tag name="KSO_WM_UNIT_INDEX" val="1_15"/>
  <p:tag name="KSO_WM_UNIT_LAYERLEVEL" val="1_1"/>
  <p:tag name="KSO_WM_UNIT_PLACING_PICTURE_MD4" val="0"/>
  <p:tag name="KSO_WM_UNIT_TYPE" val="l_i"/>
</p:tagLst>
</file>

<file path=ppt/tags/tag375.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6*l_i*1_16"/>
  <p:tag name="KSO_WM_UNIT_INDEX" val="1_16"/>
  <p:tag name="KSO_WM_UNIT_LAYERLEVEL" val="1_1"/>
  <p:tag name="KSO_WM_UNIT_PLACING_PICTURE_MD4" val="0"/>
  <p:tag name="KSO_WM_UNIT_TYPE" val="l_i"/>
</p:tagLst>
</file>

<file path=ppt/tags/tag376.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6*l_i*1_17"/>
  <p:tag name="KSO_WM_UNIT_INDEX" val="1_17"/>
  <p:tag name="KSO_WM_UNIT_LAYERLEVEL" val="1_1"/>
  <p:tag name="KSO_WM_UNIT_PLACING_PICTURE_MD4" val="0"/>
  <p:tag name="KSO_WM_UNIT_TYPE" val="l_i"/>
</p:tagLst>
</file>

<file path=ppt/tags/tag377.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6*l_i*1_18"/>
  <p:tag name="KSO_WM_UNIT_INDEX" val="1_18"/>
  <p:tag name="KSO_WM_UNIT_LAYERLEVEL" val="1_1"/>
  <p:tag name="KSO_WM_UNIT_PLACING_PICTURE_MD4" val="0"/>
  <p:tag name="KSO_WM_UNIT_TYPE" val="l_i"/>
</p:tagLst>
</file>

<file path=ppt/tags/tag378.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6*l_i*1_19"/>
  <p:tag name="KSO_WM_UNIT_INDEX" val="1_19"/>
  <p:tag name="KSO_WM_UNIT_LAYERLEVEL" val="1_1"/>
  <p:tag name="KSO_WM_UNIT_PLACING_PICTURE_MD4" val="0"/>
  <p:tag name="KSO_WM_UNIT_TYPE" val="l_i"/>
</p:tagLst>
</file>

<file path=ppt/tags/tag379.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6*l_i*1_20"/>
  <p:tag name="KSO_WM_UNIT_INDEX" val="1_20"/>
  <p:tag name="KSO_WM_UNIT_LAYERLEVEL" val="1_1"/>
  <p:tag name="KSO_WM_UNIT_PLACING_PICTURE_MD4" val="0"/>
  <p:tag name="KSO_WM_UNIT_TYPE" val="l_i"/>
</p:tagLst>
</file>

<file path=ppt/tags/tag38.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8**"/>
  <p:tag name="KSO_WM_UNIT_LAYERLEVEL" val="1"/>
</p:tagLst>
</file>

<file path=ppt/tags/tag380.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6*l_i*1_21"/>
  <p:tag name="KSO_WM_UNIT_INDEX" val="1_21"/>
  <p:tag name="KSO_WM_UNIT_LAYERLEVEL" val="1_1"/>
  <p:tag name="KSO_WM_UNIT_PLACING_PICTURE_MD4" val="0"/>
  <p:tag name="KSO_WM_UNIT_TYPE" val="l_i"/>
</p:tagLst>
</file>

<file path=ppt/tags/tag381.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7**"/>
  <p:tag name="KSO_WM_UNIT_LAYERLEVEL" val="1"/>
  <p:tag name="KSO_WM_UNIT_PLACING_PICTURE_MD4" val="0"/>
</p:tagLst>
</file>

<file path=ppt/tags/tag382.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7**"/>
  <p:tag name="KSO_WM_UNIT_LAYERLEVEL" val="1"/>
  <p:tag name="KSO_WM_UNIT_PLACING_PICTURE_MD4" val="0"/>
</p:tagLst>
</file>

<file path=ppt/tags/tag383.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7**"/>
  <p:tag name="KSO_WM_UNIT_LAYERLEVEL" val="1"/>
  <p:tag name="KSO_WM_UNIT_PLACING_PICTURE_MD4" val="0"/>
</p:tagLst>
</file>

<file path=ppt/tags/tag384.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8**"/>
  <p:tag name="KSO_WM_UNIT_LAYERLEVEL" val="1"/>
  <p:tag name="KSO_WM_UNIT_PLACING_PICTURE_MD4" val="0"/>
</p:tagLst>
</file>

<file path=ppt/tags/tag385.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8**"/>
  <p:tag name="KSO_WM_UNIT_LAYERLEVEL" val="1"/>
  <p:tag name="KSO_WM_UNIT_PLACING_PICTURE_MD4" val="0"/>
</p:tagLst>
</file>

<file path=ppt/tags/tag386.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8**"/>
  <p:tag name="KSO_WM_UNIT_LAYERLEVEL" val="1"/>
  <p:tag name="KSO_WM_UNIT_PLACING_PICTURE_MD4" val="0"/>
</p:tagLst>
</file>

<file path=ppt/tags/tag387.xml><?xml version="1.0" encoding="utf-8"?>
<p:tagLst xmlns:p="http://schemas.openxmlformats.org/presentationml/2006/main">
  <p:tag name="KSO_WM_BEAUTIFY_FLAG" val="#wm#"/>
  <p:tag name="KSO_WM_TAG_VERSION" val="1.0"/>
  <p:tag name="KSO_WM_TEMPLATE_CATEGORY" val="custom"/>
  <p:tag name="KSO_WM_TEMPLATE_INDEX" val="20186703"/>
  <p:tag name="KSO_WM_UNIT_COMPATIBLE" val="0"/>
  <p:tag name="KSO_WM_UNIT_DIAGRAM_ISNUMVISUAL" val="0"/>
  <p:tag name="KSO_WM_UNIT_DIAGRAM_ISREFERUNIT" val="0"/>
  <p:tag name="KSO_WM_UNIT_HIGHLIGHT" val="0"/>
  <p:tag name="KSO_WM_UNIT_ID" val="custom20186703_11*i*3"/>
  <p:tag name="KSO_WM_UNIT_INDEX" val="3"/>
  <p:tag name="KSO_WM_UNIT_LAYERLEVEL" val="1"/>
  <p:tag name="KSO_WM_UNIT_TYPE" val="i"/>
</p:tagLst>
</file>

<file path=ppt/tags/tag388.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8*i*8"/>
  <p:tag name="KSO_WM_UNIT_INDEX" val="8"/>
  <p:tag name="KSO_WM_UNIT_LAYERLEVEL" val="1"/>
  <p:tag name="KSO_WM_UNIT_PLACING_PICTURE_MD4" val="0"/>
  <p:tag name="KSO_WM_UNIT_TYPE" val="i"/>
</p:tagLst>
</file>

<file path=ppt/tags/tag389.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8*i*7"/>
  <p:tag name="KSO_WM_UNIT_INDEX" val="7"/>
  <p:tag name="KSO_WM_UNIT_LAYERLEVEL" val="1"/>
  <p:tag name="KSO_WM_UNIT_PLACING_PICTURE_MD4" val="0"/>
  <p:tag name="KSO_WM_UNIT_TYPE" val="i"/>
</p:tagLst>
</file>

<file path=ppt/tags/tag39.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8**"/>
  <p:tag name="KSO_WM_UNIT_LAYERLEVEL" val="1"/>
</p:tagLst>
</file>

<file path=ppt/tags/tag390.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8*i*6"/>
  <p:tag name="KSO_WM_UNIT_INDEX" val="6"/>
  <p:tag name="KSO_WM_UNIT_LAYERLEVEL" val="1"/>
  <p:tag name="KSO_WM_UNIT_PLACING_PICTURE_MD4" val="0"/>
  <p:tag name="KSO_WM_UNIT_TYPE" val="i"/>
</p:tagLst>
</file>

<file path=ppt/tags/tag391.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8*i*5"/>
  <p:tag name="KSO_WM_UNIT_INDEX" val="5"/>
  <p:tag name="KSO_WM_UNIT_LAYERLEVEL" val="1"/>
  <p:tag name="KSO_WM_UNIT_PLACING_PICTURE_MD4" val="0"/>
  <p:tag name="KSO_WM_UNIT_TYPE" val="i"/>
</p:tagLst>
</file>

<file path=ppt/tags/tag392.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8*i*4"/>
  <p:tag name="KSO_WM_UNIT_INDEX" val="4"/>
  <p:tag name="KSO_WM_UNIT_LAYERLEVEL" val="1"/>
  <p:tag name="KSO_WM_UNIT_PLACING_PICTURE_MD4" val="0"/>
  <p:tag name="KSO_WM_UNIT_TYPE" val="i"/>
</p:tagLst>
</file>

<file path=ppt/tags/tag393.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8*i*13"/>
  <p:tag name="KSO_WM_UNIT_INDEX" val="13"/>
  <p:tag name="KSO_WM_UNIT_LAYERLEVEL" val="1"/>
  <p:tag name="KSO_WM_UNIT_PLACING_PICTURE_MD4" val="0"/>
  <p:tag name="KSO_WM_UNIT_TYPE" val="i"/>
</p:tagLst>
</file>

<file path=ppt/tags/tag394.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8*i*12"/>
  <p:tag name="KSO_WM_UNIT_INDEX" val="12"/>
  <p:tag name="KSO_WM_UNIT_LAYERLEVEL" val="1"/>
  <p:tag name="KSO_WM_UNIT_PLACING_PICTURE_MD4" val="0"/>
  <p:tag name="KSO_WM_UNIT_TYPE" val="i"/>
</p:tagLst>
</file>

<file path=ppt/tags/tag395.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8*i*11"/>
  <p:tag name="KSO_WM_UNIT_INDEX" val="11"/>
  <p:tag name="KSO_WM_UNIT_LAYERLEVEL" val="1"/>
  <p:tag name="KSO_WM_UNIT_PLACING_PICTURE_MD4" val="0"/>
  <p:tag name="KSO_WM_UNIT_TYPE" val="i"/>
</p:tagLst>
</file>

<file path=ppt/tags/tag396.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8*i*10"/>
  <p:tag name="KSO_WM_UNIT_INDEX" val="10"/>
  <p:tag name="KSO_WM_UNIT_LAYERLEVEL" val="1"/>
  <p:tag name="KSO_WM_UNIT_PLACING_PICTURE_MD4" val="0"/>
  <p:tag name="KSO_WM_UNIT_TYPE" val="i"/>
</p:tagLst>
</file>

<file path=ppt/tags/tag397.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8*i*9"/>
  <p:tag name="KSO_WM_UNIT_INDEX" val="9"/>
  <p:tag name="KSO_WM_UNIT_LAYERLEVEL" val="1"/>
  <p:tag name="KSO_WM_UNIT_PLACING_PICTURE_MD4" val="0"/>
  <p:tag name="KSO_WM_UNIT_TYPE" val="i"/>
</p:tagLst>
</file>

<file path=ppt/tags/tag398.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8**"/>
  <p:tag name="KSO_WM_UNIT_LAYERLEVEL" val="1"/>
  <p:tag name="KSO_WM_UNIT_PLACING_PICTURE_MD4" val="0"/>
</p:tagLst>
</file>

<file path=ppt/tags/tag399.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8**"/>
  <p:tag name="KSO_WM_UNIT_LAYERLEVEL" val="1"/>
  <p:tag name="KSO_WM_UNIT_PLACING_PICTURE_MD4" val="0"/>
</p:tagLst>
</file>

<file path=ppt/tags/tag4.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
  <p:tag name="KSO_WM_UNIT_LAYERLEVEL" val="1"/>
</p:tagLst>
</file>

<file path=ppt/tags/tag40.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8**"/>
  <p:tag name="KSO_WM_UNIT_LAYERLEVEL" val="1"/>
</p:tagLst>
</file>

<file path=ppt/tags/tag400.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8**"/>
  <p:tag name="KSO_WM_UNIT_LAYERLEVEL" val="1"/>
  <p:tag name="KSO_WM_UNIT_PLACING_PICTURE_MD4" val="0"/>
</p:tagLst>
</file>

<file path=ppt/tags/tag401.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8**"/>
  <p:tag name="KSO_WM_UNIT_LAYERLEVEL" val="1"/>
  <p:tag name="KSO_WM_UNIT_PLACING_PICTURE_MD4" val="0"/>
</p:tagLst>
</file>

<file path=ppt/tags/tag402.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8**"/>
  <p:tag name="KSO_WM_UNIT_LAYERLEVEL" val="1"/>
  <p:tag name="KSO_WM_UNIT_PLACING_PICTURE_MD4" val="0"/>
</p:tagLst>
</file>

<file path=ppt/tags/tag403.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8**"/>
  <p:tag name="KSO_WM_UNIT_LAYERLEVEL" val="1"/>
  <p:tag name="KSO_WM_UNIT_PLACING_PICTURE_MD4" val="0"/>
</p:tagLst>
</file>

<file path=ppt/tags/tag404.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9**"/>
  <p:tag name="KSO_WM_UNIT_LAYERLEVEL" val="1"/>
  <p:tag name="KSO_WM_UNIT_PLACING_PICTURE_MD4" val="0"/>
</p:tagLst>
</file>

<file path=ppt/tags/tag405.xml><?xml version="1.0" encoding="utf-8"?>
<p:tagLst xmlns:p="http://schemas.openxmlformats.org/presentationml/2006/main">
  <p:tag name="KSO_WM_BEAUTIFY_FLAG" val="#wm#"/>
  <p:tag name="KSO_WM_TAG_VERSION" val="1.0"/>
  <p:tag name="KSO_WM_UNIT_BK_DARK_LIGHT" val="2"/>
  <p:tag name="KSO_WM_UNIT_COMPATIBLE" val="0"/>
  <p:tag name="KSO_WM_UNIT_DIAGRAM_ISNUMVISUAL" val="0"/>
  <p:tag name="KSO_WM_UNIT_DIAGRAM_ISREFERUNIT" val="0"/>
  <p:tag name="KSO_WM_UNIT_HIGHLIGHT" val="0"/>
  <p:tag name="KSO_WM_UNIT_ID" val="_9*i*1"/>
  <p:tag name="KSO_WM_UNIT_INDEX" val="1"/>
  <p:tag name="KSO_WM_UNIT_LAYERLEVEL" val="1"/>
  <p:tag name="KSO_WM_UNIT_PLACING_PICTURE_MD4" val="0"/>
  <p:tag name="KSO_WM_UNIT_SUBTYPE" val="h"/>
  <p:tag name="KSO_WM_UNIT_TYPE" val="i"/>
</p:tagLst>
</file>

<file path=ppt/tags/tag406.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9**"/>
  <p:tag name="KSO_WM_UNIT_LAYERLEVEL" val="1"/>
  <p:tag name="KSO_WM_UNIT_PLACING_PICTURE_MD4" val="0"/>
</p:tagLst>
</file>

<file path=ppt/tags/tag407.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9**"/>
  <p:tag name="KSO_WM_UNIT_LAYERLEVEL" val="1"/>
  <p:tag name="KSO_WM_UNIT_PLACING_PICTURE_MD4" val="0"/>
</p:tagLst>
</file>

<file path=ppt/tags/tag408.xml><?xml version="1.0" encoding="utf-8"?>
<p:tagLst xmlns:p="http://schemas.openxmlformats.org/presentationml/2006/main">
  <p:tag name="KSO_WM_BEAUTIFY_FLAG" val="#wm#"/>
  <p:tag name="KSO_WM_TAG_VERSION" val="1.0"/>
  <p:tag name="KSO_WM_TEMPLATE_CATEGORY" val="custom"/>
  <p:tag name="KSO_WM_TEMPLATE_INDEX" val="20186703"/>
  <p:tag name="KSO_WM_UNIT_COMPATIBLE" val="0"/>
  <p:tag name="KSO_WM_UNIT_DIAGRAM_ISNUMVISUAL" val="0"/>
  <p:tag name="KSO_WM_UNIT_DIAGRAM_ISREFERUNIT" val="0"/>
  <p:tag name="KSO_WM_UNIT_HIGHLIGHT" val="0"/>
  <p:tag name="KSO_WM_UNIT_ID" val="custom20186703_11*i*3"/>
  <p:tag name="KSO_WM_UNIT_INDEX" val="3"/>
  <p:tag name="KSO_WM_UNIT_LAYERLEVEL" val="1"/>
  <p:tag name="KSO_WM_UNIT_TYPE" val="i"/>
</p:tagLst>
</file>

<file path=ppt/tags/tag409.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9*i*8"/>
  <p:tag name="KSO_WM_UNIT_INDEX" val="8"/>
  <p:tag name="KSO_WM_UNIT_LAYERLEVEL" val="1"/>
  <p:tag name="KSO_WM_UNIT_PLACING_PICTURE_MD4" val="0"/>
  <p:tag name="KSO_WM_UNIT_TYPE" val="i"/>
</p:tagLst>
</file>

<file path=ppt/tags/tag41.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8**"/>
  <p:tag name="KSO_WM_UNIT_LAYERLEVEL" val="1"/>
</p:tagLst>
</file>

<file path=ppt/tags/tag410.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9*i*7"/>
  <p:tag name="KSO_WM_UNIT_INDEX" val="7"/>
  <p:tag name="KSO_WM_UNIT_LAYERLEVEL" val="1"/>
  <p:tag name="KSO_WM_UNIT_PLACING_PICTURE_MD4" val="0"/>
  <p:tag name="KSO_WM_UNIT_TYPE" val="i"/>
</p:tagLst>
</file>

<file path=ppt/tags/tag411.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9*i*6"/>
  <p:tag name="KSO_WM_UNIT_INDEX" val="6"/>
  <p:tag name="KSO_WM_UNIT_LAYERLEVEL" val="1"/>
  <p:tag name="KSO_WM_UNIT_PLACING_PICTURE_MD4" val="0"/>
  <p:tag name="KSO_WM_UNIT_TYPE" val="i"/>
</p:tagLst>
</file>

<file path=ppt/tags/tag412.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9*i*5"/>
  <p:tag name="KSO_WM_UNIT_INDEX" val="5"/>
  <p:tag name="KSO_WM_UNIT_LAYERLEVEL" val="1"/>
  <p:tag name="KSO_WM_UNIT_PLACING_PICTURE_MD4" val="0"/>
  <p:tag name="KSO_WM_UNIT_TYPE" val="i"/>
</p:tagLst>
</file>

<file path=ppt/tags/tag413.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9*i*4"/>
  <p:tag name="KSO_WM_UNIT_INDEX" val="4"/>
  <p:tag name="KSO_WM_UNIT_LAYERLEVEL" val="1"/>
  <p:tag name="KSO_WM_UNIT_PLACING_PICTURE_MD4" val="0"/>
  <p:tag name="KSO_WM_UNIT_TYPE" val="i"/>
</p:tagLst>
</file>

<file path=ppt/tags/tag414.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9*i*13"/>
  <p:tag name="KSO_WM_UNIT_INDEX" val="13"/>
  <p:tag name="KSO_WM_UNIT_LAYERLEVEL" val="1"/>
  <p:tag name="KSO_WM_UNIT_PLACING_PICTURE_MD4" val="0"/>
  <p:tag name="KSO_WM_UNIT_TYPE" val="i"/>
</p:tagLst>
</file>

<file path=ppt/tags/tag415.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9*i*12"/>
  <p:tag name="KSO_WM_UNIT_INDEX" val="12"/>
  <p:tag name="KSO_WM_UNIT_LAYERLEVEL" val="1"/>
  <p:tag name="KSO_WM_UNIT_PLACING_PICTURE_MD4" val="0"/>
  <p:tag name="KSO_WM_UNIT_TYPE" val="i"/>
</p:tagLst>
</file>

<file path=ppt/tags/tag416.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9*i*11"/>
  <p:tag name="KSO_WM_UNIT_INDEX" val="11"/>
  <p:tag name="KSO_WM_UNIT_LAYERLEVEL" val="1"/>
  <p:tag name="KSO_WM_UNIT_PLACING_PICTURE_MD4" val="0"/>
  <p:tag name="KSO_WM_UNIT_TYPE" val="i"/>
</p:tagLst>
</file>

<file path=ppt/tags/tag417.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9*i*10"/>
  <p:tag name="KSO_WM_UNIT_INDEX" val="10"/>
  <p:tag name="KSO_WM_UNIT_LAYERLEVEL" val="1"/>
  <p:tag name="KSO_WM_UNIT_PLACING_PICTURE_MD4" val="0"/>
  <p:tag name="KSO_WM_UNIT_TYPE" val="i"/>
</p:tagLst>
</file>

<file path=ppt/tags/tag418.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9*i*9"/>
  <p:tag name="KSO_WM_UNIT_INDEX" val="9"/>
  <p:tag name="KSO_WM_UNIT_LAYERLEVEL" val="1"/>
  <p:tag name="KSO_WM_UNIT_PLACING_PICTURE_MD4" val="0"/>
  <p:tag name="KSO_WM_UNIT_TYPE" val="i"/>
</p:tagLst>
</file>

<file path=ppt/tags/tag419.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9**"/>
  <p:tag name="KSO_WM_UNIT_LAYERLEVEL" val="1"/>
  <p:tag name="KSO_WM_UNIT_PLACING_PICTURE_MD4" val="0"/>
</p:tagLst>
</file>

<file path=ppt/tags/tag42.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8**"/>
  <p:tag name="KSO_WM_UNIT_LAYERLEVEL" val="1"/>
</p:tagLst>
</file>

<file path=ppt/tags/tag420.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9**"/>
  <p:tag name="KSO_WM_UNIT_LAYERLEVEL" val="1"/>
  <p:tag name="KSO_WM_UNIT_PLACING_PICTURE_MD4" val="0"/>
</p:tagLst>
</file>

<file path=ppt/tags/tag421.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9**"/>
  <p:tag name="KSO_WM_UNIT_LAYERLEVEL" val="1"/>
  <p:tag name="KSO_WM_UNIT_PLACING_PICTURE_MD4" val="0"/>
</p:tagLst>
</file>

<file path=ppt/tags/tag422.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9**"/>
  <p:tag name="KSO_WM_UNIT_LAYERLEVEL" val="1"/>
  <p:tag name="KSO_WM_UNIT_PLACING_PICTURE_MD4" val="0"/>
</p:tagLst>
</file>

<file path=ppt/tags/tag423.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9**"/>
  <p:tag name="KSO_WM_UNIT_LAYERLEVEL" val="1"/>
  <p:tag name="KSO_WM_UNIT_PLACING_PICTURE_MD4" val="0"/>
</p:tagLst>
</file>

<file path=ppt/tags/tag424.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0**"/>
  <p:tag name="KSO_WM_UNIT_LAYERLEVEL" val="1"/>
  <p:tag name="KSO_WM_UNIT_PLACING_PICTURE_MD4" val="0"/>
</p:tagLst>
</file>

<file path=ppt/tags/tag425.xml><?xml version="1.0" encoding="utf-8"?>
<p:tagLst xmlns:p="http://schemas.openxmlformats.org/presentationml/2006/main">
  <p:tag name="KSO_WM_BEAUTIFY_FLAG" val="#wm#"/>
  <p:tag name="KSO_WM_TAG_VERSION" val="1.0"/>
  <p:tag name="KSO_WM_UNIT_BK_DARK_LIGHT" val="2"/>
  <p:tag name="KSO_WM_UNIT_COMPATIBLE" val="0"/>
  <p:tag name="KSO_WM_UNIT_DIAGRAM_ISNUMVISUAL" val="0"/>
  <p:tag name="KSO_WM_UNIT_DIAGRAM_ISREFERUNIT" val="0"/>
  <p:tag name="KSO_WM_UNIT_HIGHLIGHT" val="0"/>
  <p:tag name="KSO_WM_UNIT_ID" val="_10*i*1"/>
  <p:tag name="KSO_WM_UNIT_INDEX" val="1"/>
  <p:tag name="KSO_WM_UNIT_LAYERLEVEL" val="1"/>
  <p:tag name="KSO_WM_UNIT_PLACING_PICTURE_MD4" val="0"/>
  <p:tag name="KSO_WM_UNIT_SUBTYPE" val="h"/>
  <p:tag name="KSO_WM_UNIT_TYPE" val="i"/>
</p:tagLst>
</file>

<file path=ppt/tags/tag426.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0**"/>
  <p:tag name="KSO_WM_UNIT_LAYERLEVEL" val="1"/>
  <p:tag name="KSO_WM_UNIT_PLACING_PICTURE_MD4" val="0"/>
</p:tagLst>
</file>

<file path=ppt/tags/tag427.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0**"/>
  <p:tag name="KSO_WM_UNIT_LAYERLEVEL" val="1"/>
  <p:tag name="KSO_WM_UNIT_PLACING_PICTURE_MD4" val="0"/>
</p:tagLst>
</file>

<file path=ppt/tags/tag428.xml><?xml version="1.0" encoding="utf-8"?>
<p:tagLst xmlns:p="http://schemas.openxmlformats.org/presentationml/2006/main">
  <p:tag name="KSO_WM_BEAUTIFY_FLAG" val="#wm#"/>
  <p:tag name="KSO_WM_TAG_VERSION" val="1.0"/>
  <p:tag name="KSO_WM_TEMPLATE_CATEGORY" val="custom"/>
  <p:tag name="KSO_WM_TEMPLATE_INDEX" val="20186703"/>
  <p:tag name="KSO_WM_UNIT_COMPATIBLE" val="0"/>
  <p:tag name="KSO_WM_UNIT_DIAGRAM_ISNUMVISUAL" val="0"/>
  <p:tag name="KSO_WM_UNIT_DIAGRAM_ISREFERUNIT" val="0"/>
  <p:tag name="KSO_WM_UNIT_HIGHLIGHT" val="0"/>
  <p:tag name="KSO_WM_UNIT_ID" val="custom20186703_11*i*3"/>
  <p:tag name="KSO_WM_UNIT_INDEX" val="3"/>
  <p:tag name="KSO_WM_UNIT_LAYERLEVEL" val="1"/>
  <p:tag name="KSO_WM_UNIT_TYPE" val="i"/>
</p:tagLst>
</file>

<file path=ppt/tags/tag429.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0*i*8"/>
  <p:tag name="KSO_WM_UNIT_INDEX" val="8"/>
  <p:tag name="KSO_WM_UNIT_LAYERLEVEL" val="1"/>
  <p:tag name="KSO_WM_UNIT_PLACING_PICTURE_MD4" val="0"/>
  <p:tag name="KSO_WM_UNIT_TYPE" val="i"/>
</p:tagLst>
</file>

<file path=ppt/tags/tag43.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9**"/>
  <p:tag name="KSO_WM_UNIT_LAYERLEVEL" val="1"/>
</p:tagLst>
</file>

<file path=ppt/tags/tag430.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0*i*7"/>
  <p:tag name="KSO_WM_UNIT_INDEX" val="7"/>
  <p:tag name="KSO_WM_UNIT_LAYERLEVEL" val="1"/>
  <p:tag name="KSO_WM_UNIT_PLACING_PICTURE_MD4" val="0"/>
  <p:tag name="KSO_WM_UNIT_TYPE" val="i"/>
</p:tagLst>
</file>

<file path=ppt/tags/tag431.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0*i*6"/>
  <p:tag name="KSO_WM_UNIT_INDEX" val="6"/>
  <p:tag name="KSO_WM_UNIT_LAYERLEVEL" val="1"/>
  <p:tag name="KSO_WM_UNIT_PLACING_PICTURE_MD4" val="0"/>
  <p:tag name="KSO_WM_UNIT_TYPE" val="i"/>
</p:tagLst>
</file>

<file path=ppt/tags/tag432.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0*i*5"/>
  <p:tag name="KSO_WM_UNIT_INDEX" val="5"/>
  <p:tag name="KSO_WM_UNIT_LAYERLEVEL" val="1"/>
  <p:tag name="KSO_WM_UNIT_PLACING_PICTURE_MD4" val="0"/>
  <p:tag name="KSO_WM_UNIT_TYPE" val="i"/>
</p:tagLst>
</file>

<file path=ppt/tags/tag433.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0*i*4"/>
  <p:tag name="KSO_WM_UNIT_INDEX" val="4"/>
  <p:tag name="KSO_WM_UNIT_LAYERLEVEL" val="1"/>
  <p:tag name="KSO_WM_UNIT_PLACING_PICTURE_MD4" val="0"/>
  <p:tag name="KSO_WM_UNIT_TYPE" val="i"/>
</p:tagLst>
</file>

<file path=ppt/tags/tag434.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0*i*13"/>
  <p:tag name="KSO_WM_UNIT_INDEX" val="13"/>
  <p:tag name="KSO_WM_UNIT_LAYERLEVEL" val="1"/>
  <p:tag name="KSO_WM_UNIT_PLACING_PICTURE_MD4" val="0"/>
  <p:tag name="KSO_WM_UNIT_TYPE" val="i"/>
</p:tagLst>
</file>

<file path=ppt/tags/tag435.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0*i*12"/>
  <p:tag name="KSO_WM_UNIT_INDEX" val="12"/>
  <p:tag name="KSO_WM_UNIT_LAYERLEVEL" val="1"/>
  <p:tag name="KSO_WM_UNIT_PLACING_PICTURE_MD4" val="0"/>
  <p:tag name="KSO_WM_UNIT_TYPE" val="i"/>
</p:tagLst>
</file>

<file path=ppt/tags/tag436.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0*i*11"/>
  <p:tag name="KSO_WM_UNIT_INDEX" val="11"/>
  <p:tag name="KSO_WM_UNIT_LAYERLEVEL" val="1"/>
  <p:tag name="KSO_WM_UNIT_PLACING_PICTURE_MD4" val="0"/>
  <p:tag name="KSO_WM_UNIT_TYPE" val="i"/>
</p:tagLst>
</file>

<file path=ppt/tags/tag437.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0*i*10"/>
  <p:tag name="KSO_WM_UNIT_INDEX" val="10"/>
  <p:tag name="KSO_WM_UNIT_LAYERLEVEL" val="1"/>
  <p:tag name="KSO_WM_UNIT_PLACING_PICTURE_MD4" val="0"/>
  <p:tag name="KSO_WM_UNIT_TYPE" val="i"/>
</p:tagLst>
</file>

<file path=ppt/tags/tag438.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0*i*9"/>
  <p:tag name="KSO_WM_UNIT_INDEX" val="9"/>
  <p:tag name="KSO_WM_UNIT_LAYERLEVEL" val="1"/>
  <p:tag name="KSO_WM_UNIT_PLACING_PICTURE_MD4" val="0"/>
  <p:tag name="KSO_WM_UNIT_TYPE" val="i"/>
</p:tagLst>
</file>

<file path=ppt/tags/tag439.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0**"/>
  <p:tag name="KSO_WM_UNIT_LAYERLEVEL" val="1"/>
  <p:tag name="KSO_WM_UNIT_PLACING_PICTURE_MD4" val="0"/>
</p:tagLst>
</file>

<file path=ppt/tags/tag44.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9**"/>
  <p:tag name="KSO_WM_UNIT_LAYERLEVEL" val="1"/>
</p:tagLst>
</file>

<file path=ppt/tags/tag440.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0**"/>
  <p:tag name="KSO_WM_UNIT_LAYERLEVEL" val="1"/>
  <p:tag name="KSO_WM_UNIT_PLACING_PICTURE_MD4" val="0"/>
</p:tagLst>
</file>

<file path=ppt/tags/tag441.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0**"/>
  <p:tag name="KSO_WM_UNIT_LAYERLEVEL" val="1"/>
  <p:tag name="KSO_WM_UNIT_PLACING_PICTURE_MD4" val="0"/>
</p:tagLst>
</file>

<file path=ppt/tags/tag442.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0**"/>
  <p:tag name="KSO_WM_UNIT_LAYERLEVEL" val="1"/>
  <p:tag name="KSO_WM_UNIT_PLACING_PICTURE_MD4" val="0"/>
</p:tagLst>
</file>

<file path=ppt/tags/tag443.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1**"/>
  <p:tag name="KSO_WM_UNIT_LAYERLEVEL" val="1"/>
  <p:tag name="KSO_WM_UNIT_PLACING_PICTURE_MD4" val="0"/>
</p:tagLst>
</file>

<file path=ppt/tags/tag444.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1**"/>
  <p:tag name="KSO_WM_UNIT_LAYERLEVEL" val="1"/>
  <p:tag name="KSO_WM_UNIT_PLACING_PICTURE_MD4" val="0"/>
</p:tagLst>
</file>

<file path=ppt/tags/tag445.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1**"/>
  <p:tag name="KSO_WM_UNIT_LAYERLEVEL" val="1"/>
  <p:tag name="KSO_WM_UNIT_PLACING_PICTURE_MD4" val="0"/>
</p:tagLst>
</file>

<file path=ppt/tags/tag446.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1**"/>
  <p:tag name="KSO_WM_UNIT_LAYERLEVEL" val="1"/>
  <p:tag name="KSO_WM_UNIT_PLACING_PICTURE_MD4" val="0"/>
</p:tagLst>
</file>

<file path=ppt/tags/tag447.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1**"/>
  <p:tag name="KSO_WM_UNIT_LAYERLEVEL" val="1"/>
  <p:tag name="KSO_WM_UNIT_PLACING_PICTURE_MD4" val="0"/>
</p:tagLst>
</file>

<file path=ppt/tags/tag448.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1**"/>
  <p:tag name="KSO_WM_UNIT_LAYERLEVEL" val="1"/>
  <p:tag name="KSO_WM_UNIT_PLACING_PICTURE_MD4" val="0"/>
</p:tagLst>
</file>

<file path=ppt/tags/tag449.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1**"/>
  <p:tag name="KSO_WM_UNIT_LAYERLEVEL" val="1"/>
  <p:tag name="KSO_WM_UNIT_PLACING_PICTURE_MD4" val="0"/>
</p:tagLst>
</file>

<file path=ppt/tags/tag45.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9**"/>
  <p:tag name="KSO_WM_UNIT_LAYERLEVEL" val="1"/>
</p:tagLst>
</file>

<file path=ppt/tags/tag450.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1**"/>
  <p:tag name="KSO_WM_UNIT_LAYERLEVEL" val="1"/>
  <p:tag name="KSO_WM_UNIT_PLACING_PICTURE_MD4" val="0"/>
</p:tagLst>
</file>

<file path=ppt/tags/tag451.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1**"/>
  <p:tag name="KSO_WM_UNIT_LAYERLEVEL" val="1"/>
  <p:tag name="KSO_WM_UNIT_PLACING_PICTURE_MD4" val="0"/>
</p:tagLst>
</file>

<file path=ppt/tags/tag452.xml><?xml version="1.0" encoding="utf-8"?>
<p:tagLst xmlns:p="http://schemas.openxmlformats.org/presentationml/2006/main">
  <p:tag name="KSO_WM_BEAUTIFY_FLAG" val="#wm#"/>
  <p:tag name="KSO_WM_SLIDE_BACKGROUND_TYPE" val="general"/>
  <p:tag name="KSO_WM_SLIDE_BK_DARK_LIGHT" val="1"/>
  <p:tag name="KSO_WM_TAG_VERSION" val="1.0"/>
  <p:tag name="KSO_WM_UNIT_COMPATIBLE" val="0"/>
  <p:tag name="KSO_WM_UNIT_DIAGRAM_ISNUMVISUAL" val="0"/>
  <p:tag name="KSO_WM_UNIT_DIAGRAM_ISREFERUNIT" val="0"/>
  <p:tag name="KSO_WM_UNIT_HIGHLIGHT" val="0"/>
  <p:tag name="KSO_WM_UNIT_ID" val="_12*i*12"/>
  <p:tag name="KSO_WM_UNIT_INDEX" val="12"/>
  <p:tag name="KSO_WM_UNIT_LAYERLEVEL" val="1"/>
  <p:tag name="KSO_WM_UNIT_PLACING_PICTURE_MD4" val="0"/>
  <p:tag name="KSO_WM_UNIT_TYPE" val="i"/>
</p:tagLst>
</file>

<file path=ppt/tags/tag453.xml><?xml version="1.0" encoding="utf-8"?>
<p:tagLst xmlns:p="http://schemas.openxmlformats.org/presentationml/2006/main">
  <p:tag name="KSO_WM_BEAUTIFY_FLAG" val="#wm#"/>
  <p:tag name="KSO_WM_SLIDE_BACKGROUND_TYPE" val="general"/>
  <p:tag name="KSO_WM_SLIDE_BK_DARK_LIGHT" val="1"/>
  <p:tag name="KSO_WM_TAG_VERSION" val="1.0"/>
  <p:tag name="KSO_WM_UNIT_COMPATIBLE" val="0"/>
  <p:tag name="KSO_WM_UNIT_DIAGRAM_ISNUMVISUAL" val="0"/>
  <p:tag name="KSO_WM_UNIT_DIAGRAM_ISREFERUNIT" val="0"/>
  <p:tag name="KSO_WM_UNIT_HIGHLIGHT" val="0"/>
  <p:tag name="KSO_WM_UNIT_ID" val="_12*i*13"/>
  <p:tag name="KSO_WM_UNIT_INDEX" val="13"/>
  <p:tag name="KSO_WM_UNIT_LAYERLEVEL" val="1"/>
  <p:tag name="KSO_WM_UNIT_PLACING_PICTURE_MD4" val="0"/>
  <p:tag name="KSO_WM_UNIT_TYPE" val="i"/>
</p:tagLst>
</file>

<file path=ppt/tags/tag454.xml><?xml version="1.0" encoding="utf-8"?>
<p:tagLst xmlns:p="http://schemas.openxmlformats.org/presentationml/2006/main">
  <p:tag name="KSO_WM_BEAUTIFY_FLAG" val="#wm#"/>
  <p:tag name="KSO_WM_TAG_VERSION" val="1.0"/>
  <p:tag name="KSO_WM_TEMPLATE_CATEGORY" val="custom"/>
  <p:tag name="KSO_WM_TEMPLATE_INDEX" val="20186703"/>
  <p:tag name="KSO_WM_UNIT_COMPATIBLE" val="0"/>
  <p:tag name="KSO_WM_UNIT_DIAGRAM_ISNUMVISUAL" val="0"/>
  <p:tag name="KSO_WM_UNIT_DIAGRAM_ISREFERUNIT" val="0"/>
  <p:tag name="KSO_WM_UNIT_HIGHLIGHT" val="0"/>
  <p:tag name="KSO_WM_UNIT_ID" val="custom20186703_11*i*3"/>
  <p:tag name="KSO_WM_UNIT_INDEX" val="3"/>
  <p:tag name="KSO_WM_UNIT_LAYERLEVEL" val="1"/>
  <p:tag name="KSO_WM_UNIT_TYPE" val="i"/>
</p:tagLst>
</file>

<file path=ppt/tags/tag455.xml><?xml version="1.0" encoding="utf-8"?>
<p:tagLst xmlns:p="http://schemas.openxmlformats.org/presentationml/2006/main">
  <p:tag name="KSO_WM_BEAUTIFY_FLAG" val="#wm#"/>
  <p:tag name="KSO_WM_SLIDE_BACKGROUND_TYPE" val="general"/>
  <p:tag name="KSO_WM_SLIDE_BK_DARK_LIGHT" val="1"/>
  <p:tag name="KSO_WM_TAG_VERSION" val="1.0"/>
  <p:tag name="KSO_WM_UNIT_COMPATIBLE" val="0"/>
  <p:tag name="KSO_WM_UNIT_DIAGRAM_ISNUMVISUAL" val="0"/>
  <p:tag name="KSO_WM_UNIT_DIAGRAM_ISREFERUNIT" val="0"/>
  <p:tag name="KSO_WM_UNIT_HIGHLIGHT" val="0"/>
  <p:tag name="KSO_WM_UNIT_ID" val="_12*i*8"/>
  <p:tag name="KSO_WM_UNIT_INDEX" val="8"/>
  <p:tag name="KSO_WM_UNIT_LAYERLEVEL" val="1"/>
  <p:tag name="KSO_WM_UNIT_PLACING_PICTURE_MD4" val="0"/>
  <p:tag name="KSO_WM_UNIT_TYPE" val="i"/>
</p:tagLst>
</file>

<file path=ppt/tags/tag456.xml><?xml version="1.0" encoding="utf-8"?>
<p:tagLst xmlns:p="http://schemas.openxmlformats.org/presentationml/2006/main">
  <p:tag name="KSO_WM_BEAUTIFY_FLAG" val="#wm#"/>
  <p:tag name="KSO_WM_SLIDE_BACKGROUND_TYPE" val="general"/>
  <p:tag name="KSO_WM_SLIDE_BK_DARK_LIGHT" val="1"/>
  <p:tag name="KSO_WM_TAG_VERSION" val="1.0"/>
  <p:tag name="KSO_WM_UNIT_COMPATIBLE" val="0"/>
  <p:tag name="KSO_WM_UNIT_DIAGRAM_ISNUMVISUAL" val="0"/>
  <p:tag name="KSO_WM_UNIT_DIAGRAM_ISREFERUNIT" val="0"/>
  <p:tag name="KSO_WM_UNIT_HIGHLIGHT" val="0"/>
  <p:tag name="KSO_WM_UNIT_ID" val="_12*i*7"/>
  <p:tag name="KSO_WM_UNIT_INDEX" val="7"/>
  <p:tag name="KSO_WM_UNIT_LAYERLEVEL" val="1"/>
  <p:tag name="KSO_WM_UNIT_PLACING_PICTURE_MD4" val="0"/>
  <p:tag name="KSO_WM_UNIT_TYPE" val="i"/>
</p:tagLst>
</file>

<file path=ppt/tags/tag457.xml><?xml version="1.0" encoding="utf-8"?>
<p:tagLst xmlns:p="http://schemas.openxmlformats.org/presentationml/2006/main">
  <p:tag name="KSO_WM_BEAUTIFY_FLAG" val="#wm#"/>
  <p:tag name="KSO_WM_SLIDE_BACKGROUND_TYPE" val="general"/>
  <p:tag name="KSO_WM_SLIDE_BK_DARK_LIGHT" val="1"/>
  <p:tag name="KSO_WM_TAG_VERSION" val="1.0"/>
  <p:tag name="KSO_WM_UNIT_COMPATIBLE" val="0"/>
  <p:tag name="KSO_WM_UNIT_DIAGRAM_ISNUMVISUAL" val="0"/>
  <p:tag name="KSO_WM_UNIT_DIAGRAM_ISREFERUNIT" val="0"/>
  <p:tag name="KSO_WM_UNIT_HIGHLIGHT" val="0"/>
  <p:tag name="KSO_WM_UNIT_ID" val="_12*i*6"/>
  <p:tag name="KSO_WM_UNIT_INDEX" val="6"/>
  <p:tag name="KSO_WM_UNIT_LAYERLEVEL" val="1"/>
  <p:tag name="KSO_WM_UNIT_PLACING_PICTURE_MD4" val="0"/>
  <p:tag name="KSO_WM_UNIT_TYPE" val="i"/>
</p:tagLst>
</file>

<file path=ppt/tags/tag458.xml><?xml version="1.0" encoding="utf-8"?>
<p:tagLst xmlns:p="http://schemas.openxmlformats.org/presentationml/2006/main">
  <p:tag name="KSO_WM_BEAUTIFY_FLAG" val="#wm#"/>
  <p:tag name="KSO_WM_SLIDE_BACKGROUND_TYPE" val="general"/>
  <p:tag name="KSO_WM_SLIDE_BK_DARK_LIGHT" val="1"/>
  <p:tag name="KSO_WM_TAG_VERSION" val="1.0"/>
  <p:tag name="KSO_WM_UNIT_COMPATIBLE" val="0"/>
  <p:tag name="KSO_WM_UNIT_DIAGRAM_ISNUMVISUAL" val="0"/>
  <p:tag name="KSO_WM_UNIT_DIAGRAM_ISREFERUNIT" val="0"/>
  <p:tag name="KSO_WM_UNIT_HIGHLIGHT" val="0"/>
  <p:tag name="KSO_WM_UNIT_ID" val="_12*i*5"/>
  <p:tag name="KSO_WM_UNIT_INDEX" val="5"/>
  <p:tag name="KSO_WM_UNIT_LAYERLEVEL" val="1"/>
  <p:tag name="KSO_WM_UNIT_PLACING_PICTURE_MD4" val="0"/>
  <p:tag name="KSO_WM_UNIT_TYPE" val="i"/>
</p:tagLst>
</file>

<file path=ppt/tags/tag459.xml><?xml version="1.0" encoding="utf-8"?>
<p:tagLst xmlns:p="http://schemas.openxmlformats.org/presentationml/2006/main">
  <p:tag name="KSO_WM_BEAUTIFY_FLAG" val="#wm#"/>
  <p:tag name="KSO_WM_SLIDE_BACKGROUND_TYPE" val="general"/>
  <p:tag name="KSO_WM_SLIDE_BK_DARK_LIGHT" val="1"/>
  <p:tag name="KSO_WM_TAG_VERSION" val="1.0"/>
  <p:tag name="KSO_WM_UNIT_COMPATIBLE" val="0"/>
  <p:tag name="KSO_WM_UNIT_DIAGRAM_ISNUMVISUAL" val="0"/>
  <p:tag name="KSO_WM_UNIT_DIAGRAM_ISREFERUNIT" val="0"/>
  <p:tag name="KSO_WM_UNIT_HIGHLIGHT" val="0"/>
  <p:tag name="KSO_WM_UNIT_ID" val="_12*i*4"/>
  <p:tag name="KSO_WM_UNIT_INDEX" val="4"/>
  <p:tag name="KSO_WM_UNIT_LAYERLEVEL" val="1"/>
  <p:tag name="KSO_WM_UNIT_PLACING_PICTURE_MD4" val="0"/>
  <p:tag name="KSO_WM_UNIT_TYPE" val="i"/>
</p:tagLst>
</file>

<file path=ppt/tags/tag46.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9**"/>
  <p:tag name="KSO_WM_UNIT_LAYERLEVEL" val="1"/>
</p:tagLst>
</file>

<file path=ppt/tags/tag460.xml><?xml version="1.0" encoding="utf-8"?>
<p:tagLst xmlns:p="http://schemas.openxmlformats.org/presentationml/2006/main">
  <p:tag name="KSO_WM_BEAUTIFY_FLAG" val="#wm#"/>
  <p:tag name="KSO_WM_SLIDE_BACKGROUND_TYPE" val="general"/>
  <p:tag name="KSO_WM_SLIDE_BK_DARK_LIGHT" val="1"/>
  <p:tag name="KSO_WM_TAG_VERSION" val="1.0"/>
  <p:tag name="KSO_WM_UNIT_COMPATIBLE" val="0"/>
  <p:tag name="KSO_WM_UNIT_DIAGRAM_ISNUMVISUAL" val="0"/>
  <p:tag name="KSO_WM_UNIT_DIAGRAM_ISREFERUNIT" val="0"/>
  <p:tag name="KSO_WM_UNIT_HIGHLIGHT" val="0"/>
  <p:tag name="KSO_WM_UNIT_ID" val="_12*i*13"/>
  <p:tag name="KSO_WM_UNIT_INDEX" val="13"/>
  <p:tag name="KSO_WM_UNIT_LAYERLEVEL" val="1"/>
  <p:tag name="KSO_WM_UNIT_PLACING_PICTURE_MD4" val="0"/>
  <p:tag name="KSO_WM_UNIT_TYPE" val="i"/>
</p:tagLst>
</file>

<file path=ppt/tags/tag461.xml><?xml version="1.0" encoding="utf-8"?>
<p:tagLst xmlns:p="http://schemas.openxmlformats.org/presentationml/2006/main">
  <p:tag name="KSO_WM_BEAUTIFY_FLAG" val="#wm#"/>
  <p:tag name="KSO_WM_SLIDE_BACKGROUND_TYPE" val="general"/>
  <p:tag name="KSO_WM_SLIDE_BK_DARK_LIGHT" val="1"/>
  <p:tag name="KSO_WM_TAG_VERSION" val="1.0"/>
  <p:tag name="KSO_WM_UNIT_COMPATIBLE" val="0"/>
  <p:tag name="KSO_WM_UNIT_DIAGRAM_ISNUMVISUAL" val="0"/>
  <p:tag name="KSO_WM_UNIT_DIAGRAM_ISREFERUNIT" val="0"/>
  <p:tag name="KSO_WM_UNIT_HIGHLIGHT" val="0"/>
  <p:tag name="KSO_WM_UNIT_ID" val="_12*i*12"/>
  <p:tag name="KSO_WM_UNIT_INDEX" val="12"/>
  <p:tag name="KSO_WM_UNIT_LAYERLEVEL" val="1"/>
  <p:tag name="KSO_WM_UNIT_PLACING_PICTURE_MD4" val="0"/>
  <p:tag name="KSO_WM_UNIT_TYPE" val="i"/>
</p:tagLst>
</file>

<file path=ppt/tags/tag462.xml><?xml version="1.0" encoding="utf-8"?>
<p:tagLst xmlns:p="http://schemas.openxmlformats.org/presentationml/2006/main">
  <p:tag name="KSO_WM_BEAUTIFY_FLAG" val="#wm#"/>
  <p:tag name="KSO_WM_SLIDE_BACKGROUND_TYPE" val="general"/>
  <p:tag name="KSO_WM_SLIDE_BK_DARK_LIGHT" val="1"/>
  <p:tag name="KSO_WM_TAG_VERSION" val="1.0"/>
  <p:tag name="KSO_WM_UNIT_COMPATIBLE" val="0"/>
  <p:tag name="KSO_WM_UNIT_DIAGRAM_ISNUMVISUAL" val="0"/>
  <p:tag name="KSO_WM_UNIT_DIAGRAM_ISREFERUNIT" val="0"/>
  <p:tag name="KSO_WM_UNIT_HIGHLIGHT" val="0"/>
  <p:tag name="KSO_WM_UNIT_ID" val="_12*i*11"/>
  <p:tag name="KSO_WM_UNIT_INDEX" val="11"/>
  <p:tag name="KSO_WM_UNIT_LAYERLEVEL" val="1"/>
  <p:tag name="KSO_WM_UNIT_PLACING_PICTURE_MD4" val="0"/>
  <p:tag name="KSO_WM_UNIT_TYPE" val="i"/>
</p:tagLst>
</file>

<file path=ppt/tags/tag463.xml><?xml version="1.0" encoding="utf-8"?>
<p:tagLst xmlns:p="http://schemas.openxmlformats.org/presentationml/2006/main">
  <p:tag name="KSO_WM_BEAUTIFY_FLAG" val="#wm#"/>
  <p:tag name="KSO_WM_SLIDE_BACKGROUND_TYPE" val="general"/>
  <p:tag name="KSO_WM_SLIDE_BK_DARK_LIGHT" val="1"/>
  <p:tag name="KSO_WM_TAG_VERSION" val="1.0"/>
  <p:tag name="KSO_WM_UNIT_COMPATIBLE" val="0"/>
  <p:tag name="KSO_WM_UNIT_DIAGRAM_ISNUMVISUAL" val="0"/>
  <p:tag name="KSO_WM_UNIT_DIAGRAM_ISREFERUNIT" val="0"/>
  <p:tag name="KSO_WM_UNIT_HIGHLIGHT" val="0"/>
  <p:tag name="KSO_WM_UNIT_ID" val="_12*i*10"/>
  <p:tag name="KSO_WM_UNIT_INDEX" val="10"/>
  <p:tag name="KSO_WM_UNIT_LAYERLEVEL" val="1"/>
  <p:tag name="KSO_WM_UNIT_PLACING_PICTURE_MD4" val="0"/>
  <p:tag name="KSO_WM_UNIT_TYPE" val="i"/>
</p:tagLst>
</file>

<file path=ppt/tags/tag464.xml><?xml version="1.0" encoding="utf-8"?>
<p:tagLst xmlns:p="http://schemas.openxmlformats.org/presentationml/2006/main">
  <p:tag name="KSO_WM_BEAUTIFY_FLAG" val="#wm#"/>
  <p:tag name="KSO_WM_SLIDE_BACKGROUND_TYPE" val="general"/>
  <p:tag name="KSO_WM_SLIDE_BK_DARK_LIGHT" val="1"/>
  <p:tag name="KSO_WM_TAG_VERSION" val="1.0"/>
  <p:tag name="KSO_WM_UNIT_COMPATIBLE" val="0"/>
  <p:tag name="KSO_WM_UNIT_DIAGRAM_ISNUMVISUAL" val="0"/>
  <p:tag name="KSO_WM_UNIT_DIAGRAM_ISREFERUNIT" val="0"/>
  <p:tag name="KSO_WM_UNIT_HIGHLIGHT" val="0"/>
  <p:tag name="KSO_WM_UNIT_ID" val="_12*i*9"/>
  <p:tag name="KSO_WM_UNIT_INDEX" val="9"/>
  <p:tag name="KSO_WM_UNIT_LAYERLEVEL" val="1"/>
  <p:tag name="KSO_WM_UNIT_PLACING_PICTURE_MD4" val="0"/>
  <p:tag name="KSO_WM_UNIT_TYPE" val="i"/>
</p:tagLst>
</file>

<file path=ppt/tags/tag465.xml><?xml version="1.0" encoding="utf-8"?>
<p:tagLst xmlns:p="http://schemas.openxmlformats.org/presentationml/2006/main">
  <p:tag name="KSO_WM_BEAUTIFY_FLAG" val="#wm#"/>
  <p:tag name="KSO_WM_SLIDE_BACKGROUND_TYPE" val="general"/>
  <p:tag name="KSO_WM_SLIDE_BK_DARK_LIGHT" val="1"/>
  <p:tag name="KSO_WM_TAG_VERSION" val="1.0"/>
  <p:tag name="KSO_WM_UNIT_COMPATIBLE" val="0"/>
  <p:tag name="KSO_WM_UNIT_DIAGRAM_ISNUMVISUAL" val="0"/>
  <p:tag name="KSO_WM_UNIT_DIAGRAM_ISREFERUNIT" val="0"/>
  <p:tag name="KSO_WM_UNIT_HIGHLIGHT" val="0"/>
  <p:tag name="KSO_WM_UNIT_ID" val="_12**"/>
  <p:tag name="KSO_WM_UNIT_LAYERLEVEL" val="1"/>
  <p:tag name="KSO_WM_UNIT_PLACING_PICTURE_MD4" val="0"/>
</p:tagLst>
</file>

<file path=ppt/tags/tag466.xml><?xml version="1.0" encoding="utf-8"?>
<p:tagLst xmlns:p="http://schemas.openxmlformats.org/presentationml/2006/main">
  <p:tag name="KSO_WM_BEAUTIFY_FLAG" val="#wm#"/>
  <p:tag name="KSO_WM_SLIDE_BACKGROUND_TYPE" val="general"/>
  <p:tag name="KSO_WM_SLIDE_BK_DARK_LIGHT" val="1"/>
  <p:tag name="KSO_WM_TAG_VERSION" val="1.0"/>
  <p:tag name="KSO_WM_UNIT_COMPATIBLE" val="0"/>
  <p:tag name="KSO_WM_UNIT_DIAGRAM_ISNUMVISUAL" val="0"/>
  <p:tag name="KSO_WM_UNIT_DIAGRAM_ISREFERUNIT" val="0"/>
  <p:tag name="KSO_WM_UNIT_HIGHLIGHT" val="0"/>
  <p:tag name="KSO_WM_UNIT_ID" val="_12**"/>
  <p:tag name="KSO_WM_UNIT_LAYERLEVEL" val="1"/>
  <p:tag name="KSO_WM_UNIT_PLACING_PICTURE_MD4" val="0"/>
</p:tagLst>
</file>

<file path=ppt/tags/tag467.xml><?xml version="1.0" encoding="utf-8"?>
<p:tagLst xmlns:p="http://schemas.openxmlformats.org/presentationml/2006/main">
  <p:tag name="KSO_WM_BEAUTIFY_FLAG" val="#wm#"/>
  <p:tag name="KSO_WM_SLIDE_BACKGROUND_TYPE" val="general"/>
  <p:tag name="KSO_WM_SLIDE_BK_DARK_LIGHT" val="1"/>
  <p:tag name="KSO_WM_TAG_VERSION" val="1.0"/>
  <p:tag name="KSO_WM_UNIT_COMPATIBLE" val="0"/>
  <p:tag name="KSO_WM_UNIT_DIAGRAM_ISNUMVISUAL" val="0"/>
  <p:tag name="KSO_WM_UNIT_DIAGRAM_ISREFERUNIT" val="0"/>
  <p:tag name="KSO_WM_UNIT_HIGHLIGHT" val="0"/>
  <p:tag name="KSO_WM_UNIT_ID" val="_12**"/>
  <p:tag name="KSO_WM_UNIT_LAYERLEVEL" val="1"/>
  <p:tag name="KSO_WM_UNIT_PLACING_PICTURE_MD4" val="0"/>
</p:tagLst>
</file>

<file path=ppt/tags/tag468.xml><?xml version="1.0" encoding="utf-8"?>
<p:tagLst xmlns:p="http://schemas.openxmlformats.org/presentationml/2006/main">
  <p:tag name="KSO_WM_BEAUTIFY_FLAG" val="#wm#"/>
  <p:tag name="KSO_WM_SLIDE_BACKGROUND_TYPE" val="general"/>
  <p:tag name="KSO_WM_SLIDE_BK_DARK_LIGHT" val="1"/>
  <p:tag name="KSO_WM_TAG_VERSION" val="1.0"/>
  <p:tag name="KSO_WM_UNIT_COMPATIBLE" val="0"/>
  <p:tag name="KSO_WM_UNIT_DIAGRAM_ISNUMVISUAL" val="0"/>
  <p:tag name="KSO_WM_UNIT_DIAGRAM_ISREFERUNIT" val="0"/>
  <p:tag name="KSO_WM_UNIT_HIGHLIGHT" val="0"/>
  <p:tag name="KSO_WM_UNIT_ID" val="_12**"/>
  <p:tag name="KSO_WM_UNIT_LAYERLEVEL" val="1"/>
  <p:tag name="KSO_WM_UNIT_PLACING_PICTURE_MD4" val="0"/>
</p:tagLst>
</file>

<file path=ppt/tags/tag469.xml><?xml version="1.0" encoding="utf-8"?>
<p:tagLst xmlns:p="http://schemas.openxmlformats.org/presentationml/2006/main">
  <p:tag name="KSO_WM_BEAUTIFY_FLAG" val="#wm#"/>
  <p:tag name="KSO_WM_SLIDE_BACKGROUND_TYPE" val="frame"/>
  <p:tag name="KSO_WM_SLIDE_BK_DARK_LIGHT" val="1"/>
  <p:tag name="KSO_WM_TAG_VERSION" val="1.0"/>
  <p:tag name="KSO_WM_UNIT_BK_DARK_LIGHT" val="1"/>
  <p:tag name="KSO_WM_UNIT_COMPATIBLE" val="0"/>
  <p:tag name="KSO_WM_UNIT_DIAGRAM_ISNUMVISUAL" val="0"/>
  <p:tag name="KSO_WM_UNIT_DIAGRAM_ISREFERUNIT" val="0"/>
  <p:tag name="KSO_WM_UNIT_HIGHLIGHT" val="0"/>
  <p:tag name="KSO_WM_UNIT_ID" val="_13*i*1"/>
  <p:tag name="KSO_WM_UNIT_INDEX" val="1"/>
  <p:tag name="KSO_WM_UNIT_LAYERLEVEL" val="1"/>
  <p:tag name="KSO_WM_UNIT_PLACING_PICTURE_MD4" val="0"/>
  <p:tag name="KSO_WM_UNIT_SUBTYPE" val="h"/>
  <p:tag name="KSO_WM_UNIT_TYPE" val="i"/>
</p:tagLst>
</file>

<file path=ppt/tags/tag47.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9**"/>
  <p:tag name="KSO_WM_UNIT_LAYERLEVEL" val="1"/>
</p:tagLst>
</file>

<file path=ppt/tags/tag470.xml><?xml version="1.0" encoding="utf-8"?>
<p:tagLst xmlns:p="http://schemas.openxmlformats.org/presentationml/2006/main">
  <p:tag name="KSO_WM_BEAUTIFY_FLAG" val="#wm#"/>
  <p:tag name="KSO_WM_SLIDE_BACKGROUND_TYPE" val="frame"/>
  <p:tag name="KSO_WM_SLIDE_BK_DARK_LIGHT" val="1"/>
  <p:tag name="KSO_WM_TAG_VERSION" val="1.0"/>
  <p:tag name="KSO_WM_UNIT_COMPATIBLE" val="0"/>
  <p:tag name="KSO_WM_UNIT_DIAGRAM_ISNUMVISUAL" val="0"/>
  <p:tag name="KSO_WM_UNIT_DIAGRAM_ISREFERUNIT" val="0"/>
  <p:tag name="KSO_WM_UNIT_HIGHLIGHT" val="0"/>
  <p:tag name="KSO_WM_UNIT_ID" val="_13*i*12"/>
  <p:tag name="KSO_WM_UNIT_INDEX" val="12"/>
  <p:tag name="KSO_WM_UNIT_LAYERLEVEL" val="1"/>
  <p:tag name="KSO_WM_UNIT_PLACING_PICTURE_MD4" val="0"/>
  <p:tag name="KSO_WM_UNIT_TYPE" val="i"/>
</p:tagLst>
</file>

<file path=ppt/tags/tag471.xml><?xml version="1.0" encoding="utf-8"?>
<p:tagLst xmlns:p="http://schemas.openxmlformats.org/presentationml/2006/main">
  <p:tag name="KSO_WM_BEAUTIFY_FLAG" val="#wm#"/>
  <p:tag name="KSO_WM_SLIDE_BACKGROUND_TYPE" val="frame"/>
  <p:tag name="KSO_WM_SLIDE_BK_DARK_LIGHT" val="1"/>
  <p:tag name="KSO_WM_TAG_VERSION" val="1.0"/>
  <p:tag name="KSO_WM_UNIT_COMPATIBLE" val="0"/>
  <p:tag name="KSO_WM_UNIT_DIAGRAM_ISNUMVISUAL" val="0"/>
  <p:tag name="KSO_WM_UNIT_DIAGRAM_ISREFERUNIT" val="0"/>
  <p:tag name="KSO_WM_UNIT_HIGHLIGHT" val="0"/>
  <p:tag name="KSO_WM_UNIT_ID" val="_13*i*13"/>
  <p:tag name="KSO_WM_UNIT_INDEX" val="13"/>
  <p:tag name="KSO_WM_UNIT_LAYERLEVEL" val="1"/>
  <p:tag name="KSO_WM_UNIT_PLACING_PICTURE_MD4" val="0"/>
  <p:tag name="KSO_WM_UNIT_TYPE" val="i"/>
</p:tagLst>
</file>

<file path=ppt/tags/tag472.xml><?xml version="1.0" encoding="utf-8"?>
<p:tagLst xmlns:p="http://schemas.openxmlformats.org/presentationml/2006/main">
  <p:tag name="KSO_WM_BEAUTIFY_FLAG" val="#wm#"/>
  <p:tag name="KSO_WM_TAG_VERSION" val="1.0"/>
  <p:tag name="KSO_WM_TEMPLATE_CATEGORY" val="custom"/>
  <p:tag name="KSO_WM_TEMPLATE_INDEX" val="20186703"/>
  <p:tag name="KSO_WM_UNIT_COMPATIBLE" val="0"/>
  <p:tag name="KSO_WM_UNIT_DIAGRAM_ISNUMVISUAL" val="0"/>
  <p:tag name="KSO_WM_UNIT_DIAGRAM_ISREFERUNIT" val="0"/>
  <p:tag name="KSO_WM_UNIT_HIGHLIGHT" val="0"/>
  <p:tag name="KSO_WM_UNIT_ID" val="custom20186703_11*i*3"/>
  <p:tag name="KSO_WM_UNIT_INDEX" val="3"/>
  <p:tag name="KSO_WM_UNIT_LAYERLEVEL" val="1"/>
  <p:tag name="KSO_WM_UNIT_TYPE" val="i"/>
</p:tagLst>
</file>

<file path=ppt/tags/tag473.xml><?xml version="1.0" encoding="utf-8"?>
<p:tagLst xmlns:p="http://schemas.openxmlformats.org/presentationml/2006/main">
  <p:tag name="KSO_WM_BEAUTIFY_FLAG" val="#wm#"/>
  <p:tag name="KSO_WM_SLIDE_BACKGROUND_TYPE" val="frame"/>
  <p:tag name="KSO_WM_SLIDE_BK_DARK_LIGHT" val="1"/>
  <p:tag name="KSO_WM_TAG_VERSION" val="1.0"/>
  <p:tag name="KSO_WM_UNIT_COMPATIBLE" val="0"/>
  <p:tag name="KSO_WM_UNIT_DIAGRAM_ISNUMVISUAL" val="0"/>
  <p:tag name="KSO_WM_UNIT_DIAGRAM_ISREFERUNIT" val="0"/>
  <p:tag name="KSO_WM_UNIT_HIGHLIGHT" val="0"/>
  <p:tag name="KSO_WM_UNIT_ID" val="_13*i*8"/>
  <p:tag name="KSO_WM_UNIT_INDEX" val="8"/>
  <p:tag name="KSO_WM_UNIT_LAYERLEVEL" val="1"/>
  <p:tag name="KSO_WM_UNIT_PLACING_PICTURE_MD4" val="0"/>
  <p:tag name="KSO_WM_UNIT_TYPE" val="i"/>
</p:tagLst>
</file>

<file path=ppt/tags/tag474.xml><?xml version="1.0" encoding="utf-8"?>
<p:tagLst xmlns:p="http://schemas.openxmlformats.org/presentationml/2006/main">
  <p:tag name="KSO_WM_BEAUTIFY_FLAG" val="#wm#"/>
  <p:tag name="KSO_WM_SLIDE_BACKGROUND_TYPE" val="frame"/>
  <p:tag name="KSO_WM_SLIDE_BK_DARK_LIGHT" val="1"/>
  <p:tag name="KSO_WM_TAG_VERSION" val="1.0"/>
  <p:tag name="KSO_WM_UNIT_COMPATIBLE" val="0"/>
  <p:tag name="KSO_WM_UNIT_DIAGRAM_ISNUMVISUAL" val="0"/>
  <p:tag name="KSO_WM_UNIT_DIAGRAM_ISREFERUNIT" val="0"/>
  <p:tag name="KSO_WM_UNIT_HIGHLIGHT" val="0"/>
  <p:tag name="KSO_WM_UNIT_ID" val="_13*i*7"/>
  <p:tag name="KSO_WM_UNIT_INDEX" val="7"/>
  <p:tag name="KSO_WM_UNIT_LAYERLEVEL" val="1"/>
  <p:tag name="KSO_WM_UNIT_PLACING_PICTURE_MD4" val="0"/>
  <p:tag name="KSO_WM_UNIT_TYPE" val="i"/>
</p:tagLst>
</file>

<file path=ppt/tags/tag475.xml><?xml version="1.0" encoding="utf-8"?>
<p:tagLst xmlns:p="http://schemas.openxmlformats.org/presentationml/2006/main">
  <p:tag name="KSO_WM_BEAUTIFY_FLAG" val="#wm#"/>
  <p:tag name="KSO_WM_SLIDE_BACKGROUND_TYPE" val="frame"/>
  <p:tag name="KSO_WM_SLIDE_BK_DARK_LIGHT" val="1"/>
  <p:tag name="KSO_WM_TAG_VERSION" val="1.0"/>
  <p:tag name="KSO_WM_UNIT_COMPATIBLE" val="0"/>
  <p:tag name="KSO_WM_UNIT_DIAGRAM_ISNUMVISUAL" val="0"/>
  <p:tag name="KSO_WM_UNIT_DIAGRAM_ISREFERUNIT" val="0"/>
  <p:tag name="KSO_WM_UNIT_HIGHLIGHT" val="0"/>
  <p:tag name="KSO_WM_UNIT_ID" val="_13*i*6"/>
  <p:tag name="KSO_WM_UNIT_INDEX" val="6"/>
  <p:tag name="KSO_WM_UNIT_LAYERLEVEL" val="1"/>
  <p:tag name="KSO_WM_UNIT_PLACING_PICTURE_MD4" val="0"/>
  <p:tag name="KSO_WM_UNIT_TYPE" val="i"/>
</p:tagLst>
</file>

<file path=ppt/tags/tag476.xml><?xml version="1.0" encoding="utf-8"?>
<p:tagLst xmlns:p="http://schemas.openxmlformats.org/presentationml/2006/main">
  <p:tag name="KSO_WM_BEAUTIFY_FLAG" val="#wm#"/>
  <p:tag name="KSO_WM_SLIDE_BACKGROUND_TYPE" val="frame"/>
  <p:tag name="KSO_WM_SLIDE_BK_DARK_LIGHT" val="1"/>
  <p:tag name="KSO_WM_TAG_VERSION" val="1.0"/>
  <p:tag name="KSO_WM_UNIT_COMPATIBLE" val="0"/>
  <p:tag name="KSO_WM_UNIT_DIAGRAM_ISNUMVISUAL" val="0"/>
  <p:tag name="KSO_WM_UNIT_DIAGRAM_ISREFERUNIT" val="0"/>
  <p:tag name="KSO_WM_UNIT_HIGHLIGHT" val="0"/>
  <p:tag name="KSO_WM_UNIT_ID" val="_13*i*5"/>
  <p:tag name="KSO_WM_UNIT_INDEX" val="5"/>
  <p:tag name="KSO_WM_UNIT_LAYERLEVEL" val="1"/>
  <p:tag name="KSO_WM_UNIT_PLACING_PICTURE_MD4" val="0"/>
  <p:tag name="KSO_WM_UNIT_TYPE" val="i"/>
</p:tagLst>
</file>

<file path=ppt/tags/tag477.xml><?xml version="1.0" encoding="utf-8"?>
<p:tagLst xmlns:p="http://schemas.openxmlformats.org/presentationml/2006/main">
  <p:tag name="KSO_WM_BEAUTIFY_FLAG" val="#wm#"/>
  <p:tag name="KSO_WM_SLIDE_BACKGROUND_TYPE" val="frame"/>
  <p:tag name="KSO_WM_SLIDE_BK_DARK_LIGHT" val="1"/>
  <p:tag name="KSO_WM_TAG_VERSION" val="1.0"/>
  <p:tag name="KSO_WM_UNIT_COMPATIBLE" val="0"/>
  <p:tag name="KSO_WM_UNIT_DIAGRAM_ISNUMVISUAL" val="0"/>
  <p:tag name="KSO_WM_UNIT_DIAGRAM_ISREFERUNIT" val="0"/>
  <p:tag name="KSO_WM_UNIT_HIGHLIGHT" val="0"/>
  <p:tag name="KSO_WM_UNIT_ID" val="_13*i*4"/>
  <p:tag name="KSO_WM_UNIT_INDEX" val="4"/>
  <p:tag name="KSO_WM_UNIT_LAYERLEVEL" val="1"/>
  <p:tag name="KSO_WM_UNIT_PLACING_PICTURE_MD4" val="0"/>
  <p:tag name="KSO_WM_UNIT_TYPE" val="i"/>
</p:tagLst>
</file>

<file path=ppt/tags/tag478.xml><?xml version="1.0" encoding="utf-8"?>
<p:tagLst xmlns:p="http://schemas.openxmlformats.org/presentationml/2006/main">
  <p:tag name="KSO_WM_BEAUTIFY_FLAG" val="#wm#"/>
  <p:tag name="KSO_WM_SLIDE_BACKGROUND_TYPE" val="frame"/>
  <p:tag name="KSO_WM_SLIDE_BK_DARK_LIGHT" val="1"/>
  <p:tag name="KSO_WM_TAG_VERSION" val="1.0"/>
  <p:tag name="KSO_WM_UNIT_COMPATIBLE" val="0"/>
  <p:tag name="KSO_WM_UNIT_DIAGRAM_ISNUMVISUAL" val="0"/>
  <p:tag name="KSO_WM_UNIT_DIAGRAM_ISREFERUNIT" val="0"/>
  <p:tag name="KSO_WM_UNIT_HIGHLIGHT" val="0"/>
  <p:tag name="KSO_WM_UNIT_ID" val="_13*i*13"/>
  <p:tag name="KSO_WM_UNIT_INDEX" val="13"/>
  <p:tag name="KSO_WM_UNIT_LAYERLEVEL" val="1"/>
  <p:tag name="KSO_WM_UNIT_PLACING_PICTURE_MD4" val="0"/>
  <p:tag name="KSO_WM_UNIT_TYPE" val="i"/>
</p:tagLst>
</file>

<file path=ppt/tags/tag479.xml><?xml version="1.0" encoding="utf-8"?>
<p:tagLst xmlns:p="http://schemas.openxmlformats.org/presentationml/2006/main">
  <p:tag name="KSO_WM_BEAUTIFY_FLAG" val="#wm#"/>
  <p:tag name="KSO_WM_SLIDE_BACKGROUND_TYPE" val="frame"/>
  <p:tag name="KSO_WM_SLIDE_BK_DARK_LIGHT" val="1"/>
  <p:tag name="KSO_WM_TAG_VERSION" val="1.0"/>
  <p:tag name="KSO_WM_UNIT_COMPATIBLE" val="0"/>
  <p:tag name="KSO_WM_UNIT_DIAGRAM_ISNUMVISUAL" val="0"/>
  <p:tag name="KSO_WM_UNIT_DIAGRAM_ISREFERUNIT" val="0"/>
  <p:tag name="KSO_WM_UNIT_HIGHLIGHT" val="0"/>
  <p:tag name="KSO_WM_UNIT_ID" val="_13*i*12"/>
  <p:tag name="KSO_WM_UNIT_INDEX" val="12"/>
  <p:tag name="KSO_WM_UNIT_LAYERLEVEL" val="1"/>
  <p:tag name="KSO_WM_UNIT_PLACING_PICTURE_MD4" val="0"/>
  <p:tag name="KSO_WM_UNIT_TYPE" val="i"/>
</p:tagLst>
</file>

<file path=ppt/tags/tag48.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0**"/>
  <p:tag name="KSO_WM_UNIT_LAYERLEVEL" val="1"/>
</p:tagLst>
</file>

<file path=ppt/tags/tag480.xml><?xml version="1.0" encoding="utf-8"?>
<p:tagLst xmlns:p="http://schemas.openxmlformats.org/presentationml/2006/main">
  <p:tag name="KSO_WM_BEAUTIFY_FLAG" val="#wm#"/>
  <p:tag name="KSO_WM_SLIDE_BACKGROUND_TYPE" val="frame"/>
  <p:tag name="KSO_WM_SLIDE_BK_DARK_LIGHT" val="1"/>
  <p:tag name="KSO_WM_TAG_VERSION" val="1.0"/>
  <p:tag name="KSO_WM_UNIT_COMPATIBLE" val="0"/>
  <p:tag name="KSO_WM_UNIT_DIAGRAM_ISNUMVISUAL" val="0"/>
  <p:tag name="KSO_WM_UNIT_DIAGRAM_ISREFERUNIT" val="0"/>
  <p:tag name="KSO_WM_UNIT_HIGHLIGHT" val="0"/>
  <p:tag name="KSO_WM_UNIT_ID" val="_13*i*11"/>
  <p:tag name="KSO_WM_UNIT_INDEX" val="11"/>
  <p:tag name="KSO_WM_UNIT_LAYERLEVEL" val="1"/>
  <p:tag name="KSO_WM_UNIT_PLACING_PICTURE_MD4" val="0"/>
  <p:tag name="KSO_WM_UNIT_TYPE" val="i"/>
</p:tagLst>
</file>

<file path=ppt/tags/tag481.xml><?xml version="1.0" encoding="utf-8"?>
<p:tagLst xmlns:p="http://schemas.openxmlformats.org/presentationml/2006/main">
  <p:tag name="KSO_WM_BEAUTIFY_FLAG" val="#wm#"/>
  <p:tag name="KSO_WM_SLIDE_BACKGROUND_TYPE" val="frame"/>
  <p:tag name="KSO_WM_SLIDE_BK_DARK_LIGHT" val="1"/>
  <p:tag name="KSO_WM_TAG_VERSION" val="1.0"/>
  <p:tag name="KSO_WM_UNIT_COMPATIBLE" val="0"/>
  <p:tag name="KSO_WM_UNIT_DIAGRAM_ISNUMVISUAL" val="0"/>
  <p:tag name="KSO_WM_UNIT_DIAGRAM_ISREFERUNIT" val="0"/>
  <p:tag name="KSO_WM_UNIT_HIGHLIGHT" val="0"/>
  <p:tag name="KSO_WM_UNIT_ID" val="_13*i*10"/>
  <p:tag name="KSO_WM_UNIT_INDEX" val="10"/>
  <p:tag name="KSO_WM_UNIT_LAYERLEVEL" val="1"/>
  <p:tag name="KSO_WM_UNIT_PLACING_PICTURE_MD4" val="0"/>
  <p:tag name="KSO_WM_UNIT_TYPE" val="i"/>
</p:tagLst>
</file>

<file path=ppt/tags/tag482.xml><?xml version="1.0" encoding="utf-8"?>
<p:tagLst xmlns:p="http://schemas.openxmlformats.org/presentationml/2006/main">
  <p:tag name="KSO_WM_BEAUTIFY_FLAG" val="#wm#"/>
  <p:tag name="KSO_WM_SLIDE_BACKGROUND_TYPE" val="frame"/>
  <p:tag name="KSO_WM_SLIDE_BK_DARK_LIGHT" val="1"/>
  <p:tag name="KSO_WM_TAG_VERSION" val="1.0"/>
  <p:tag name="KSO_WM_UNIT_COMPATIBLE" val="0"/>
  <p:tag name="KSO_WM_UNIT_DIAGRAM_ISNUMVISUAL" val="0"/>
  <p:tag name="KSO_WM_UNIT_DIAGRAM_ISREFERUNIT" val="0"/>
  <p:tag name="KSO_WM_UNIT_HIGHLIGHT" val="0"/>
  <p:tag name="KSO_WM_UNIT_ID" val="_13*i*9"/>
  <p:tag name="KSO_WM_UNIT_INDEX" val="9"/>
  <p:tag name="KSO_WM_UNIT_LAYERLEVEL" val="1"/>
  <p:tag name="KSO_WM_UNIT_PLACING_PICTURE_MD4" val="0"/>
  <p:tag name="KSO_WM_UNIT_TYPE" val="i"/>
</p:tagLst>
</file>

<file path=ppt/tags/tag483.xml><?xml version="1.0" encoding="utf-8"?>
<p:tagLst xmlns:p="http://schemas.openxmlformats.org/presentationml/2006/main">
  <p:tag name="KSO_WM_BEAUTIFY_FLAG" val="#wm#"/>
  <p:tag name="KSO_WM_SLIDE_BACKGROUND_TYPE" val="frame"/>
  <p:tag name="KSO_WM_SLIDE_BK_DARK_LIGHT" val="1"/>
  <p:tag name="KSO_WM_TAG_VERSION" val="1.0"/>
  <p:tag name="KSO_WM_UNIT_COMPATIBLE" val="0"/>
  <p:tag name="KSO_WM_UNIT_DIAGRAM_ISNUMVISUAL" val="0"/>
  <p:tag name="KSO_WM_UNIT_DIAGRAM_ISREFERUNIT" val="0"/>
  <p:tag name="KSO_WM_UNIT_HIGHLIGHT" val="0"/>
  <p:tag name="KSO_WM_UNIT_ID" val="_13**"/>
  <p:tag name="KSO_WM_UNIT_LAYERLEVEL" val="1"/>
  <p:tag name="KSO_WM_UNIT_PLACING_PICTURE_MD4" val="0"/>
</p:tagLst>
</file>

<file path=ppt/tags/tag484.xml><?xml version="1.0" encoding="utf-8"?>
<p:tagLst xmlns:p="http://schemas.openxmlformats.org/presentationml/2006/main">
  <p:tag name="KSO_WM_BEAUTIFY_FLAG" val="#wm#"/>
  <p:tag name="KSO_WM_SLIDE_BACKGROUND_TYPE" val="frame"/>
  <p:tag name="KSO_WM_SLIDE_BK_DARK_LIGHT" val="1"/>
  <p:tag name="KSO_WM_TAG_VERSION" val="1.0"/>
  <p:tag name="KSO_WM_UNIT_COMPATIBLE" val="0"/>
  <p:tag name="KSO_WM_UNIT_DIAGRAM_ISNUMVISUAL" val="0"/>
  <p:tag name="KSO_WM_UNIT_DIAGRAM_ISREFERUNIT" val="0"/>
  <p:tag name="KSO_WM_UNIT_HIGHLIGHT" val="0"/>
  <p:tag name="KSO_WM_UNIT_ID" val="_13**"/>
  <p:tag name="KSO_WM_UNIT_LAYERLEVEL" val="1"/>
  <p:tag name="KSO_WM_UNIT_PLACING_PICTURE_MD4" val="0"/>
</p:tagLst>
</file>

<file path=ppt/tags/tag485.xml><?xml version="1.0" encoding="utf-8"?>
<p:tagLst xmlns:p="http://schemas.openxmlformats.org/presentationml/2006/main">
  <p:tag name="KSO_WM_BEAUTIFY_FLAG" val="#wm#"/>
  <p:tag name="KSO_WM_SLIDE_BACKGROUND_TYPE" val="frame"/>
  <p:tag name="KSO_WM_SLIDE_BK_DARK_LIGHT" val="1"/>
  <p:tag name="KSO_WM_TAG_VERSION" val="1.0"/>
  <p:tag name="KSO_WM_UNIT_COMPATIBLE" val="0"/>
  <p:tag name="KSO_WM_UNIT_DIAGRAM_ISNUMVISUAL" val="0"/>
  <p:tag name="KSO_WM_UNIT_DIAGRAM_ISREFERUNIT" val="0"/>
  <p:tag name="KSO_WM_UNIT_HIGHLIGHT" val="0"/>
  <p:tag name="KSO_WM_UNIT_ID" val="_13**"/>
  <p:tag name="KSO_WM_UNIT_LAYERLEVEL" val="1"/>
  <p:tag name="KSO_WM_UNIT_PLACING_PICTURE_MD4" val="0"/>
</p:tagLst>
</file>

<file path=ppt/tags/tag486.xml><?xml version="1.0" encoding="utf-8"?>
<p:tagLst xmlns:p="http://schemas.openxmlformats.org/presentationml/2006/main">
  <p:tag name="KSO_WM_BEAUTIFY_FLAG" val="#wm#"/>
  <p:tag name="KSO_WM_SLIDE_BACKGROUND_TYPE" val="frame"/>
  <p:tag name="KSO_WM_SLIDE_BK_DARK_LIGHT" val="1"/>
  <p:tag name="KSO_WM_TAG_VERSION" val="1.0"/>
  <p:tag name="KSO_WM_UNIT_COMPATIBLE" val="0"/>
  <p:tag name="KSO_WM_UNIT_DIAGRAM_ISNUMVISUAL" val="0"/>
  <p:tag name="KSO_WM_UNIT_DIAGRAM_ISREFERUNIT" val="0"/>
  <p:tag name="KSO_WM_UNIT_HIGHLIGHT" val="0"/>
  <p:tag name="KSO_WM_UNIT_ID" val="_13**"/>
  <p:tag name="KSO_WM_UNIT_LAYERLEVEL" val="1"/>
  <p:tag name="KSO_WM_UNIT_PLACING_PICTURE_MD4" val="0"/>
</p:tagLst>
</file>

<file path=ppt/tags/tag487.xml><?xml version="1.0" encoding="utf-8"?>
<p:tagLst xmlns:p="http://schemas.openxmlformats.org/presentationml/2006/main">
  <p:tag name="KSO_WM_BEAUTIFY_FLAG" val="#wm#"/>
  <p:tag name="KSO_WM_SLIDE_BACKGROUND_TYPE" val="frame"/>
  <p:tag name="KSO_WM_SLIDE_BK_DARK_LIGHT" val="1"/>
  <p:tag name="KSO_WM_TAG_VERSION" val="1.0"/>
  <p:tag name="KSO_WM_UNIT_COMPATIBLE" val="0"/>
  <p:tag name="KSO_WM_UNIT_DIAGRAM_ISNUMVISUAL" val="0"/>
  <p:tag name="KSO_WM_UNIT_DIAGRAM_ISREFERUNIT" val="0"/>
  <p:tag name="KSO_WM_UNIT_HIGHLIGHT" val="0"/>
  <p:tag name="KSO_WM_UNIT_ID" val="_13**"/>
  <p:tag name="KSO_WM_UNIT_LAYERLEVEL" val="1"/>
  <p:tag name="KSO_WM_UNIT_PLACING_PICTURE_MD4" val="0"/>
</p:tagLst>
</file>

<file path=ppt/tags/tag488.xml><?xml version="1.0" encoding="utf-8"?>
<p:tagLst xmlns:p="http://schemas.openxmlformats.org/presentationml/2006/main">
  <p:tag name="KSO_WM_BEAUTIFY_FLAG" val="#wm#"/>
  <p:tag name="KSO_WM_SLIDE_BACKGROUND_TYPE" val="leftRight"/>
  <p:tag name="KSO_WM_SLIDE_BK_DARK_LIGHT" val="1"/>
  <p:tag name="KSO_WM_TAG_VERSION" val="1.0"/>
  <p:tag name="KSO_WM_UNIT_BK_DARK_LIGHT" val="1"/>
  <p:tag name="KSO_WM_UNIT_COMPATIBLE" val="0"/>
  <p:tag name="KSO_WM_UNIT_DIAGRAM_ISNUMVISUAL" val="0"/>
  <p:tag name="KSO_WM_UNIT_DIAGRAM_ISREFERUNIT" val="0"/>
  <p:tag name="KSO_WM_UNIT_HIGHLIGHT" val="0"/>
  <p:tag name="KSO_WM_UNIT_ID" val="_14*i*1"/>
  <p:tag name="KSO_WM_UNIT_INDEX" val="1"/>
  <p:tag name="KSO_WM_UNIT_LAYERLEVEL" val="1"/>
  <p:tag name="KSO_WM_UNIT_PLACING_PICTURE_MD4" val="0"/>
  <p:tag name="KSO_WM_UNIT_SUBTYPE" val="h"/>
  <p:tag name="KSO_WM_UNIT_TYPE" val="i"/>
</p:tagLst>
</file>

<file path=ppt/tags/tag489.xml><?xml version="1.0" encoding="utf-8"?>
<p:tagLst xmlns:p="http://schemas.openxmlformats.org/presentationml/2006/main">
  <p:tag name="KSO_WM_BEAUTIFY_FLAG" val="#wm#"/>
  <p:tag name="KSO_WM_SLIDE_BACKGROUND_TYPE" val="leftRight"/>
  <p:tag name="KSO_WM_SLIDE_BK_DARK_LIGHT" val="1"/>
  <p:tag name="KSO_WM_TAG_VERSION" val="1.0"/>
  <p:tag name="KSO_WM_UNIT_COMPATIBLE" val="0"/>
  <p:tag name="KSO_WM_UNIT_DIAGRAM_ISNUMVISUAL" val="0"/>
  <p:tag name="KSO_WM_UNIT_DIAGRAM_ISREFERUNIT" val="0"/>
  <p:tag name="KSO_WM_UNIT_HIGHLIGHT" val="0"/>
  <p:tag name="KSO_WM_UNIT_ID" val="_14*i*14"/>
  <p:tag name="KSO_WM_UNIT_INDEX" val="14"/>
  <p:tag name="KSO_WM_UNIT_LAYERLEVEL" val="1"/>
  <p:tag name="KSO_WM_UNIT_PLACING_PICTURE_MD4" val="0"/>
  <p:tag name="KSO_WM_UNIT_TYPE" val="i"/>
</p:tagLst>
</file>

<file path=ppt/tags/tag49.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0**"/>
  <p:tag name="KSO_WM_UNIT_LAYERLEVEL" val="1"/>
</p:tagLst>
</file>

<file path=ppt/tags/tag490.xml><?xml version="1.0" encoding="utf-8"?>
<p:tagLst xmlns:p="http://schemas.openxmlformats.org/presentationml/2006/main">
  <p:tag name="KSO_WM_BEAUTIFY_FLAG" val="#wm#"/>
  <p:tag name="KSO_WM_SLIDE_BACKGROUND_TYPE" val="leftRight"/>
  <p:tag name="KSO_WM_SLIDE_BK_DARK_LIGHT" val="1"/>
  <p:tag name="KSO_WM_TAG_VERSION" val="1.0"/>
  <p:tag name="KSO_WM_UNIT_COMPATIBLE" val="0"/>
  <p:tag name="KSO_WM_UNIT_DIAGRAM_ISNUMVISUAL" val="0"/>
  <p:tag name="KSO_WM_UNIT_DIAGRAM_ISREFERUNIT" val="0"/>
  <p:tag name="KSO_WM_UNIT_HIGHLIGHT" val="0"/>
  <p:tag name="KSO_WM_UNIT_ID" val="_14*i*15"/>
  <p:tag name="KSO_WM_UNIT_INDEX" val="15"/>
  <p:tag name="KSO_WM_UNIT_LAYERLEVEL" val="1"/>
  <p:tag name="KSO_WM_UNIT_PLACING_PICTURE_MD4" val="0"/>
  <p:tag name="KSO_WM_UNIT_TYPE" val="i"/>
</p:tagLst>
</file>

<file path=ppt/tags/tag491.xml><?xml version="1.0" encoding="utf-8"?>
<p:tagLst xmlns:p="http://schemas.openxmlformats.org/presentationml/2006/main">
  <p:tag name="KSO_WM_BEAUTIFY_FLAG" val="#wm#"/>
  <p:tag name="KSO_WM_SLIDE_BACKGROUND_TYPE" val="leftRight"/>
  <p:tag name="KSO_WM_SLIDE_BK_DARK_LIGHT" val="1"/>
  <p:tag name="KSO_WM_TAG_VERSION" val="1.0"/>
  <p:tag name="KSO_WM_UNIT_COMPATIBLE" val="0"/>
  <p:tag name="KSO_WM_UNIT_DIAGRAM_ISNUMVISUAL" val="0"/>
  <p:tag name="KSO_WM_UNIT_DIAGRAM_ISREFERUNIT" val="0"/>
  <p:tag name="KSO_WM_UNIT_HIGHLIGHT" val="0"/>
  <p:tag name="KSO_WM_UNIT_ID" val="_14*i*3"/>
  <p:tag name="KSO_WM_UNIT_INDEX" val="3"/>
  <p:tag name="KSO_WM_UNIT_LAYERLEVEL" val="1"/>
  <p:tag name="KSO_WM_UNIT_PLACING_PICTURE_MD4" val="0"/>
  <p:tag name="KSO_WM_UNIT_TYPE" val="i"/>
</p:tagLst>
</file>

<file path=ppt/tags/tag492.xml><?xml version="1.0" encoding="utf-8"?>
<p:tagLst xmlns:p="http://schemas.openxmlformats.org/presentationml/2006/main">
  <p:tag name="KSO_WM_BEAUTIFY_FLAG" val="#wm#"/>
  <p:tag name="KSO_WM_SLIDE_BACKGROUND_TYPE" val="leftRight"/>
  <p:tag name="KSO_WM_SLIDE_BK_DARK_LIGHT" val="1"/>
  <p:tag name="KSO_WM_TAG_VERSION" val="1.0"/>
  <p:tag name="KSO_WM_UNIT_COMPATIBLE" val="0"/>
  <p:tag name="KSO_WM_UNIT_DIAGRAM_ISNUMVISUAL" val="0"/>
  <p:tag name="KSO_WM_UNIT_DIAGRAM_ISREFERUNIT" val="0"/>
  <p:tag name="KSO_WM_UNIT_HIGHLIGHT" val="0"/>
  <p:tag name="KSO_WM_UNIT_ID" val="_14*i*8"/>
  <p:tag name="KSO_WM_UNIT_INDEX" val="8"/>
  <p:tag name="KSO_WM_UNIT_LAYERLEVEL" val="1"/>
  <p:tag name="KSO_WM_UNIT_PLACING_PICTURE_MD4" val="0"/>
  <p:tag name="KSO_WM_UNIT_TYPE" val="i"/>
</p:tagLst>
</file>

<file path=ppt/tags/tag493.xml><?xml version="1.0" encoding="utf-8"?>
<p:tagLst xmlns:p="http://schemas.openxmlformats.org/presentationml/2006/main">
  <p:tag name="KSO_WM_BEAUTIFY_FLAG" val="#wm#"/>
  <p:tag name="KSO_WM_SLIDE_BACKGROUND_TYPE" val="leftRight"/>
  <p:tag name="KSO_WM_SLIDE_BK_DARK_LIGHT" val="1"/>
  <p:tag name="KSO_WM_TAG_VERSION" val="1.0"/>
  <p:tag name="KSO_WM_UNIT_COMPATIBLE" val="0"/>
  <p:tag name="KSO_WM_UNIT_DIAGRAM_ISNUMVISUAL" val="0"/>
  <p:tag name="KSO_WM_UNIT_DIAGRAM_ISREFERUNIT" val="0"/>
  <p:tag name="KSO_WM_UNIT_HIGHLIGHT" val="0"/>
  <p:tag name="KSO_WM_UNIT_ID" val="_14*i*7"/>
  <p:tag name="KSO_WM_UNIT_INDEX" val="7"/>
  <p:tag name="KSO_WM_UNIT_LAYERLEVEL" val="1"/>
  <p:tag name="KSO_WM_UNIT_PLACING_PICTURE_MD4" val="0"/>
  <p:tag name="KSO_WM_UNIT_TYPE" val="i"/>
</p:tagLst>
</file>

<file path=ppt/tags/tag494.xml><?xml version="1.0" encoding="utf-8"?>
<p:tagLst xmlns:p="http://schemas.openxmlformats.org/presentationml/2006/main">
  <p:tag name="KSO_WM_BEAUTIFY_FLAG" val="#wm#"/>
  <p:tag name="KSO_WM_SLIDE_BACKGROUND_TYPE" val="leftRight"/>
  <p:tag name="KSO_WM_SLIDE_BK_DARK_LIGHT" val="1"/>
  <p:tag name="KSO_WM_TAG_VERSION" val="1.0"/>
  <p:tag name="KSO_WM_UNIT_COMPATIBLE" val="0"/>
  <p:tag name="KSO_WM_UNIT_DIAGRAM_ISNUMVISUAL" val="0"/>
  <p:tag name="KSO_WM_UNIT_DIAGRAM_ISREFERUNIT" val="0"/>
  <p:tag name="KSO_WM_UNIT_HIGHLIGHT" val="0"/>
  <p:tag name="KSO_WM_UNIT_ID" val="_14*i*6"/>
  <p:tag name="KSO_WM_UNIT_INDEX" val="6"/>
  <p:tag name="KSO_WM_UNIT_LAYERLEVEL" val="1"/>
  <p:tag name="KSO_WM_UNIT_PLACING_PICTURE_MD4" val="0"/>
  <p:tag name="KSO_WM_UNIT_TYPE" val="i"/>
</p:tagLst>
</file>

<file path=ppt/tags/tag495.xml><?xml version="1.0" encoding="utf-8"?>
<p:tagLst xmlns:p="http://schemas.openxmlformats.org/presentationml/2006/main">
  <p:tag name="KSO_WM_BEAUTIFY_FLAG" val="#wm#"/>
  <p:tag name="KSO_WM_SLIDE_BACKGROUND_TYPE" val="leftRight"/>
  <p:tag name="KSO_WM_SLIDE_BK_DARK_LIGHT" val="1"/>
  <p:tag name="KSO_WM_TAG_VERSION" val="1.0"/>
  <p:tag name="KSO_WM_UNIT_COMPATIBLE" val="0"/>
  <p:tag name="KSO_WM_UNIT_DIAGRAM_ISNUMVISUAL" val="0"/>
  <p:tag name="KSO_WM_UNIT_DIAGRAM_ISREFERUNIT" val="0"/>
  <p:tag name="KSO_WM_UNIT_HIGHLIGHT" val="0"/>
  <p:tag name="KSO_WM_UNIT_ID" val="_14*i*5"/>
  <p:tag name="KSO_WM_UNIT_INDEX" val="5"/>
  <p:tag name="KSO_WM_UNIT_LAYERLEVEL" val="1"/>
  <p:tag name="KSO_WM_UNIT_PLACING_PICTURE_MD4" val="0"/>
  <p:tag name="KSO_WM_UNIT_TYPE" val="i"/>
</p:tagLst>
</file>

<file path=ppt/tags/tag496.xml><?xml version="1.0" encoding="utf-8"?>
<p:tagLst xmlns:p="http://schemas.openxmlformats.org/presentationml/2006/main">
  <p:tag name="KSO_WM_BEAUTIFY_FLAG" val="#wm#"/>
  <p:tag name="KSO_WM_SLIDE_BACKGROUND_TYPE" val="leftRight"/>
  <p:tag name="KSO_WM_SLIDE_BK_DARK_LIGHT" val="1"/>
  <p:tag name="KSO_WM_TAG_VERSION" val="1.0"/>
  <p:tag name="KSO_WM_UNIT_COMPATIBLE" val="0"/>
  <p:tag name="KSO_WM_UNIT_DIAGRAM_ISNUMVISUAL" val="0"/>
  <p:tag name="KSO_WM_UNIT_DIAGRAM_ISREFERUNIT" val="0"/>
  <p:tag name="KSO_WM_UNIT_HIGHLIGHT" val="0"/>
  <p:tag name="KSO_WM_UNIT_ID" val="_14*i*4"/>
  <p:tag name="KSO_WM_UNIT_INDEX" val="4"/>
  <p:tag name="KSO_WM_UNIT_LAYERLEVEL" val="1"/>
  <p:tag name="KSO_WM_UNIT_PLACING_PICTURE_MD4" val="0"/>
  <p:tag name="KSO_WM_UNIT_TYPE" val="i"/>
</p:tagLst>
</file>

<file path=ppt/tags/tag497.xml><?xml version="1.0" encoding="utf-8"?>
<p:tagLst xmlns:p="http://schemas.openxmlformats.org/presentationml/2006/main">
  <p:tag name="KSO_WM_BEAUTIFY_FLAG" val="#wm#"/>
  <p:tag name="KSO_WM_SLIDE_BACKGROUND_TYPE" val="leftRight"/>
  <p:tag name="KSO_WM_SLIDE_BK_DARK_LIGHT" val="1"/>
  <p:tag name="KSO_WM_TAG_VERSION" val="1.0"/>
  <p:tag name="KSO_WM_UNIT_COMPATIBLE" val="0"/>
  <p:tag name="KSO_WM_UNIT_DIAGRAM_ISNUMVISUAL" val="0"/>
  <p:tag name="KSO_WM_UNIT_DIAGRAM_ISREFERUNIT" val="0"/>
  <p:tag name="KSO_WM_UNIT_HIGHLIGHT" val="0"/>
  <p:tag name="KSO_WM_UNIT_ID" val="_14*i*13"/>
  <p:tag name="KSO_WM_UNIT_INDEX" val="13"/>
  <p:tag name="KSO_WM_UNIT_LAYERLEVEL" val="1"/>
  <p:tag name="KSO_WM_UNIT_PLACING_PICTURE_MD4" val="0"/>
  <p:tag name="KSO_WM_UNIT_TYPE" val="i"/>
</p:tagLst>
</file>

<file path=ppt/tags/tag498.xml><?xml version="1.0" encoding="utf-8"?>
<p:tagLst xmlns:p="http://schemas.openxmlformats.org/presentationml/2006/main">
  <p:tag name="KSO_WM_BEAUTIFY_FLAG" val="#wm#"/>
  <p:tag name="KSO_WM_SLIDE_BACKGROUND_TYPE" val="leftRight"/>
  <p:tag name="KSO_WM_SLIDE_BK_DARK_LIGHT" val="1"/>
  <p:tag name="KSO_WM_TAG_VERSION" val="1.0"/>
  <p:tag name="KSO_WM_UNIT_COMPATIBLE" val="0"/>
  <p:tag name="KSO_WM_UNIT_DIAGRAM_ISNUMVISUAL" val="0"/>
  <p:tag name="KSO_WM_UNIT_DIAGRAM_ISREFERUNIT" val="0"/>
  <p:tag name="KSO_WM_UNIT_HIGHLIGHT" val="0"/>
  <p:tag name="KSO_WM_UNIT_ID" val="_14*i*12"/>
  <p:tag name="KSO_WM_UNIT_INDEX" val="12"/>
  <p:tag name="KSO_WM_UNIT_LAYERLEVEL" val="1"/>
  <p:tag name="KSO_WM_UNIT_PLACING_PICTURE_MD4" val="0"/>
  <p:tag name="KSO_WM_UNIT_TYPE" val="i"/>
</p:tagLst>
</file>

<file path=ppt/tags/tag499.xml><?xml version="1.0" encoding="utf-8"?>
<p:tagLst xmlns:p="http://schemas.openxmlformats.org/presentationml/2006/main">
  <p:tag name="KSO_WM_BEAUTIFY_FLAG" val="#wm#"/>
  <p:tag name="KSO_WM_SLIDE_BACKGROUND_TYPE" val="leftRight"/>
  <p:tag name="KSO_WM_SLIDE_BK_DARK_LIGHT" val="1"/>
  <p:tag name="KSO_WM_TAG_VERSION" val="1.0"/>
  <p:tag name="KSO_WM_UNIT_COMPATIBLE" val="0"/>
  <p:tag name="KSO_WM_UNIT_DIAGRAM_ISNUMVISUAL" val="0"/>
  <p:tag name="KSO_WM_UNIT_DIAGRAM_ISREFERUNIT" val="0"/>
  <p:tag name="KSO_WM_UNIT_HIGHLIGHT" val="0"/>
  <p:tag name="KSO_WM_UNIT_ID" val="_14*i*11"/>
  <p:tag name="KSO_WM_UNIT_INDEX" val="11"/>
  <p:tag name="KSO_WM_UNIT_LAYERLEVEL" val="1"/>
  <p:tag name="KSO_WM_UNIT_PLACING_PICTURE_MD4" val="0"/>
  <p:tag name="KSO_WM_UNIT_TYPE" val="i"/>
</p:tagLst>
</file>

<file path=ppt/tags/tag5.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
  <p:tag name="KSO_WM_UNIT_LAYERLEVEL" val="1"/>
</p:tagLst>
</file>

<file path=ppt/tags/tag50.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0**"/>
  <p:tag name="KSO_WM_UNIT_LAYERLEVEL" val="1"/>
</p:tagLst>
</file>

<file path=ppt/tags/tag500.xml><?xml version="1.0" encoding="utf-8"?>
<p:tagLst xmlns:p="http://schemas.openxmlformats.org/presentationml/2006/main">
  <p:tag name="KSO_WM_BEAUTIFY_FLAG" val="#wm#"/>
  <p:tag name="KSO_WM_SLIDE_BACKGROUND_TYPE" val="leftRight"/>
  <p:tag name="KSO_WM_SLIDE_BK_DARK_LIGHT" val="1"/>
  <p:tag name="KSO_WM_TAG_VERSION" val="1.0"/>
  <p:tag name="KSO_WM_UNIT_COMPATIBLE" val="0"/>
  <p:tag name="KSO_WM_UNIT_DIAGRAM_ISNUMVISUAL" val="0"/>
  <p:tag name="KSO_WM_UNIT_DIAGRAM_ISREFERUNIT" val="0"/>
  <p:tag name="KSO_WM_UNIT_HIGHLIGHT" val="0"/>
  <p:tag name="KSO_WM_UNIT_ID" val="_14*i*10"/>
  <p:tag name="KSO_WM_UNIT_INDEX" val="10"/>
  <p:tag name="KSO_WM_UNIT_LAYERLEVEL" val="1"/>
  <p:tag name="KSO_WM_UNIT_PLACING_PICTURE_MD4" val="0"/>
  <p:tag name="KSO_WM_UNIT_TYPE" val="i"/>
</p:tagLst>
</file>

<file path=ppt/tags/tag501.xml><?xml version="1.0" encoding="utf-8"?>
<p:tagLst xmlns:p="http://schemas.openxmlformats.org/presentationml/2006/main">
  <p:tag name="KSO_WM_BEAUTIFY_FLAG" val="#wm#"/>
  <p:tag name="KSO_WM_SLIDE_BACKGROUND_TYPE" val="leftRight"/>
  <p:tag name="KSO_WM_SLIDE_BK_DARK_LIGHT" val="1"/>
  <p:tag name="KSO_WM_TAG_VERSION" val="1.0"/>
  <p:tag name="KSO_WM_UNIT_COMPATIBLE" val="0"/>
  <p:tag name="KSO_WM_UNIT_DIAGRAM_ISNUMVISUAL" val="0"/>
  <p:tag name="KSO_WM_UNIT_DIAGRAM_ISREFERUNIT" val="0"/>
  <p:tag name="KSO_WM_UNIT_HIGHLIGHT" val="0"/>
  <p:tag name="KSO_WM_UNIT_ID" val="_14*i*9"/>
  <p:tag name="KSO_WM_UNIT_INDEX" val="9"/>
  <p:tag name="KSO_WM_UNIT_LAYERLEVEL" val="1"/>
  <p:tag name="KSO_WM_UNIT_PLACING_PICTURE_MD4" val="0"/>
  <p:tag name="KSO_WM_UNIT_TYPE" val="i"/>
</p:tagLst>
</file>

<file path=ppt/tags/tag502.xml><?xml version="1.0" encoding="utf-8"?>
<p:tagLst xmlns:p="http://schemas.openxmlformats.org/presentationml/2006/main">
  <p:tag name="KSO_WM_BEAUTIFY_FLAG" val="#wm#"/>
  <p:tag name="KSO_WM_SLIDE_BACKGROUND_TYPE" val="leftRight"/>
  <p:tag name="KSO_WM_SLIDE_BK_DARK_LIGHT" val="1"/>
  <p:tag name="KSO_WM_TAG_VERSION" val="1.0"/>
  <p:tag name="KSO_WM_UNIT_COMPATIBLE" val="0"/>
  <p:tag name="KSO_WM_UNIT_DIAGRAM_ISNUMVISUAL" val="0"/>
  <p:tag name="KSO_WM_UNIT_DIAGRAM_ISREFERUNIT" val="0"/>
  <p:tag name="KSO_WM_UNIT_HIGHLIGHT" val="0"/>
  <p:tag name="KSO_WM_UNIT_ID" val="_14**"/>
  <p:tag name="KSO_WM_UNIT_LAYERLEVEL" val="1"/>
  <p:tag name="KSO_WM_UNIT_PLACING_PICTURE_MD4" val="0"/>
</p:tagLst>
</file>

<file path=ppt/tags/tag503.xml><?xml version="1.0" encoding="utf-8"?>
<p:tagLst xmlns:p="http://schemas.openxmlformats.org/presentationml/2006/main">
  <p:tag name="KSO_WM_BEAUTIFY_FLAG" val="#wm#"/>
  <p:tag name="KSO_WM_SLIDE_BACKGROUND_TYPE" val="leftRight"/>
  <p:tag name="KSO_WM_SLIDE_BK_DARK_LIGHT" val="1"/>
  <p:tag name="KSO_WM_TAG_VERSION" val="1.0"/>
  <p:tag name="KSO_WM_UNIT_COMPATIBLE" val="0"/>
  <p:tag name="KSO_WM_UNIT_DIAGRAM_ISNUMVISUAL" val="0"/>
  <p:tag name="KSO_WM_UNIT_DIAGRAM_ISREFERUNIT" val="0"/>
  <p:tag name="KSO_WM_UNIT_HIGHLIGHT" val="0"/>
  <p:tag name="KSO_WM_UNIT_ID" val="_14**"/>
  <p:tag name="KSO_WM_UNIT_LAYERLEVEL" val="1"/>
  <p:tag name="KSO_WM_UNIT_PLACING_PICTURE_MD4" val="0"/>
</p:tagLst>
</file>

<file path=ppt/tags/tag504.xml><?xml version="1.0" encoding="utf-8"?>
<p:tagLst xmlns:p="http://schemas.openxmlformats.org/presentationml/2006/main">
  <p:tag name="KSO_WM_BEAUTIFY_FLAG" val="#wm#"/>
  <p:tag name="KSO_WM_SLIDE_BACKGROUND_TYPE" val="leftRight"/>
  <p:tag name="KSO_WM_SLIDE_BK_DARK_LIGHT" val="1"/>
  <p:tag name="KSO_WM_TAG_VERSION" val="1.0"/>
  <p:tag name="KSO_WM_UNIT_COMPATIBLE" val="0"/>
  <p:tag name="KSO_WM_UNIT_DIAGRAM_ISNUMVISUAL" val="0"/>
  <p:tag name="KSO_WM_UNIT_DIAGRAM_ISREFERUNIT" val="0"/>
  <p:tag name="KSO_WM_UNIT_HIGHLIGHT" val="0"/>
  <p:tag name="KSO_WM_UNIT_ID" val="_14**"/>
  <p:tag name="KSO_WM_UNIT_LAYERLEVEL" val="1"/>
  <p:tag name="KSO_WM_UNIT_PLACING_PICTURE_MD4" val="0"/>
</p:tagLst>
</file>

<file path=ppt/tags/tag505.xml><?xml version="1.0" encoding="utf-8"?>
<p:tagLst xmlns:p="http://schemas.openxmlformats.org/presentationml/2006/main">
  <p:tag name="KSO_WM_BEAUTIFY_FLAG" val="#wm#"/>
  <p:tag name="KSO_WM_SLIDE_BACKGROUND_TYPE" val="leftRight"/>
  <p:tag name="KSO_WM_SLIDE_BK_DARK_LIGHT" val="1"/>
  <p:tag name="KSO_WM_TAG_VERSION" val="1.0"/>
  <p:tag name="KSO_WM_UNIT_COMPATIBLE" val="0"/>
  <p:tag name="KSO_WM_UNIT_DIAGRAM_ISNUMVISUAL" val="0"/>
  <p:tag name="KSO_WM_UNIT_DIAGRAM_ISREFERUNIT" val="0"/>
  <p:tag name="KSO_WM_UNIT_HIGHLIGHT" val="0"/>
  <p:tag name="KSO_WM_UNIT_ID" val="_14**"/>
  <p:tag name="KSO_WM_UNIT_LAYERLEVEL" val="1"/>
  <p:tag name="KSO_WM_UNIT_PLACING_PICTURE_MD4" val="0"/>
</p:tagLst>
</file>

<file path=ppt/tags/tag506.xml><?xml version="1.0" encoding="utf-8"?>
<p:tagLst xmlns:p="http://schemas.openxmlformats.org/presentationml/2006/main">
  <p:tag name="KSO_WM_BEAUTIFY_FLAG" val="#wm#"/>
  <p:tag name="KSO_WM_SLIDE_BACKGROUND_TYPE" val="leftRight"/>
  <p:tag name="KSO_WM_SLIDE_BK_DARK_LIGHT" val="1"/>
  <p:tag name="KSO_WM_TAG_VERSION" val="1.0"/>
  <p:tag name="KSO_WM_UNIT_COMPATIBLE" val="0"/>
  <p:tag name="KSO_WM_UNIT_DIAGRAM_ISNUMVISUAL" val="0"/>
  <p:tag name="KSO_WM_UNIT_DIAGRAM_ISREFERUNIT" val="0"/>
  <p:tag name="KSO_WM_UNIT_HIGHLIGHT" val="0"/>
  <p:tag name="KSO_WM_UNIT_ID" val="_14**"/>
  <p:tag name="KSO_WM_UNIT_LAYERLEVEL" val="1"/>
  <p:tag name="KSO_WM_UNIT_PLACING_PICTURE_MD4" val="0"/>
</p:tagLst>
</file>

<file path=ppt/tags/tag507.xml><?xml version="1.0" encoding="utf-8"?>
<p:tagLst xmlns:p="http://schemas.openxmlformats.org/presentationml/2006/main">
  <p:tag name="KSO_WM_BEAUTIFY_FLAG" val="#wm#"/>
  <p:tag name="KSO_WM_SLIDE_BACKGROUND_TYPE" val="leftRight"/>
  <p:tag name="KSO_WM_SLIDE_BK_DARK_LIGHT" val="1"/>
  <p:tag name="KSO_WM_TAG_VERSION" val="1.0"/>
  <p:tag name="KSO_WM_UNIT_COMPATIBLE" val="0"/>
  <p:tag name="KSO_WM_UNIT_DIAGRAM_ISNUMVISUAL" val="0"/>
  <p:tag name="KSO_WM_UNIT_DIAGRAM_ISREFERUNIT" val="0"/>
  <p:tag name="KSO_WM_UNIT_HIGHLIGHT" val="0"/>
  <p:tag name="KSO_WM_UNIT_ID" val="_14*i*12"/>
  <p:tag name="KSO_WM_UNIT_INDEX" val="12"/>
  <p:tag name="KSO_WM_UNIT_LAYERLEVEL" val="1"/>
  <p:tag name="KSO_WM_UNIT_PLACING_PICTURE_MD4" val="0"/>
  <p:tag name="KSO_WM_UNIT_TYPE" val="i"/>
</p:tagLst>
</file>

<file path=ppt/tags/tag508.xml><?xml version="1.0" encoding="utf-8"?>
<p:tagLst xmlns:p="http://schemas.openxmlformats.org/presentationml/2006/main">
  <p:tag name="KSO_WM_BEAUTIFY_FLAG" val="#wm#"/>
  <p:tag name="KSO_WM_SLIDE_BACKGROUND_TYPE" val="topBottom"/>
  <p:tag name="KSO_WM_SLIDE_BK_DARK_LIGHT" val="1"/>
  <p:tag name="KSO_WM_TAG_VERSION" val="1.0"/>
  <p:tag name="KSO_WM_UNIT_BK_DARK_LIGHT" val="1"/>
  <p:tag name="KSO_WM_UNIT_COMPATIBLE" val="0"/>
  <p:tag name="KSO_WM_UNIT_DIAGRAM_ISNUMVISUAL" val="0"/>
  <p:tag name="KSO_WM_UNIT_DIAGRAM_ISREFERUNIT" val="0"/>
  <p:tag name="KSO_WM_UNIT_HIGHLIGHT" val="0"/>
  <p:tag name="KSO_WM_UNIT_ID" val="_15*i*1"/>
  <p:tag name="KSO_WM_UNIT_INDEX" val="1"/>
  <p:tag name="KSO_WM_UNIT_LAYERLEVEL" val="1"/>
  <p:tag name="KSO_WM_UNIT_PLACING_PICTURE_MD4" val="0"/>
  <p:tag name="KSO_WM_UNIT_SUBTYPE" val="h"/>
  <p:tag name="KSO_WM_UNIT_TYPE" val="i"/>
</p:tagLst>
</file>

<file path=ppt/tags/tag509.xml><?xml version="1.0" encoding="utf-8"?>
<p:tagLst xmlns:p="http://schemas.openxmlformats.org/presentationml/2006/main">
  <p:tag name="KSO_WM_BEAUTIFY_FLAG" val="#wm#"/>
  <p:tag name="KSO_WM_SLIDE_BACKGROUND_TYPE" val="topBottom"/>
  <p:tag name="KSO_WM_SLIDE_BK_DARK_LIGHT" val="1"/>
  <p:tag name="KSO_WM_TAG_VERSION" val="1.0"/>
  <p:tag name="KSO_WM_UNIT_COMPATIBLE" val="0"/>
  <p:tag name="KSO_WM_UNIT_DIAGRAM_ISNUMVISUAL" val="0"/>
  <p:tag name="KSO_WM_UNIT_DIAGRAM_ISREFERUNIT" val="0"/>
  <p:tag name="KSO_WM_UNIT_HIGHLIGHT" val="0"/>
  <p:tag name="KSO_WM_UNIT_ID" val="_15*i*3"/>
  <p:tag name="KSO_WM_UNIT_INDEX" val="3"/>
  <p:tag name="KSO_WM_UNIT_LAYERLEVEL" val="1"/>
  <p:tag name="KSO_WM_UNIT_PLACING_PICTURE_MD4" val="0"/>
  <p:tag name="KSO_WM_UNIT_TYPE" val="i"/>
</p:tagLst>
</file>

<file path=ppt/tags/tag51.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0**"/>
  <p:tag name="KSO_WM_UNIT_LAYERLEVEL" val="1"/>
</p:tagLst>
</file>

<file path=ppt/tags/tag510.xml><?xml version="1.0" encoding="utf-8"?>
<p:tagLst xmlns:p="http://schemas.openxmlformats.org/presentationml/2006/main">
  <p:tag name="KSO_WM_BEAUTIFY_FLAG" val="#wm#"/>
  <p:tag name="KSO_WM_SLIDE_BACKGROUND_TYPE" val="topBottom"/>
  <p:tag name="KSO_WM_SLIDE_BK_DARK_LIGHT" val="1"/>
  <p:tag name="KSO_WM_TAG_VERSION" val="1.0"/>
  <p:tag name="KSO_WM_UNIT_COMPATIBLE" val="0"/>
  <p:tag name="KSO_WM_UNIT_DIAGRAM_ISNUMVISUAL" val="0"/>
  <p:tag name="KSO_WM_UNIT_DIAGRAM_ISREFERUNIT" val="0"/>
  <p:tag name="KSO_WM_UNIT_HIGHLIGHT" val="0"/>
  <p:tag name="KSO_WM_UNIT_ID" val="_15*i*8"/>
  <p:tag name="KSO_WM_UNIT_INDEX" val="8"/>
  <p:tag name="KSO_WM_UNIT_LAYERLEVEL" val="1"/>
  <p:tag name="KSO_WM_UNIT_PLACING_PICTURE_MD4" val="0"/>
  <p:tag name="KSO_WM_UNIT_TYPE" val="i"/>
</p:tagLst>
</file>

<file path=ppt/tags/tag511.xml><?xml version="1.0" encoding="utf-8"?>
<p:tagLst xmlns:p="http://schemas.openxmlformats.org/presentationml/2006/main">
  <p:tag name="KSO_WM_BEAUTIFY_FLAG" val="#wm#"/>
  <p:tag name="KSO_WM_SLIDE_BACKGROUND_TYPE" val="topBottom"/>
  <p:tag name="KSO_WM_SLIDE_BK_DARK_LIGHT" val="1"/>
  <p:tag name="KSO_WM_TAG_VERSION" val="1.0"/>
  <p:tag name="KSO_WM_UNIT_COMPATIBLE" val="0"/>
  <p:tag name="KSO_WM_UNIT_DIAGRAM_ISNUMVISUAL" val="0"/>
  <p:tag name="KSO_WM_UNIT_DIAGRAM_ISREFERUNIT" val="0"/>
  <p:tag name="KSO_WM_UNIT_HIGHLIGHT" val="0"/>
  <p:tag name="KSO_WM_UNIT_ID" val="_15*i*7"/>
  <p:tag name="KSO_WM_UNIT_INDEX" val="7"/>
  <p:tag name="KSO_WM_UNIT_LAYERLEVEL" val="1"/>
  <p:tag name="KSO_WM_UNIT_PLACING_PICTURE_MD4" val="0"/>
  <p:tag name="KSO_WM_UNIT_TYPE" val="i"/>
</p:tagLst>
</file>

<file path=ppt/tags/tag512.xml><?xml version="1.0" encoding="utf-8"?>
<p:tagLst xmlns:p="http://schemas.openxmlformats.org/presentationml/2006/main">
  <p:tag name="KSO_WM_BEAUTIFY_FLAG" val="#wm#"/>
  <p:tag name="KSO_WM_SLIDE_BACKGROUND_TYPE" val="topBottom"/>
  <p:tag name="KSO_WM_SLIDE_BK_DARK_LIGHT" val="1"/>
  <p:tag name="KSO_WM_TAG_VERSION" val="1.0"/>
  <p:tag name="KSO_WM_UNIT_COMPATIBLE" val="0"/>
  <p:tag name="KSO_WM_UNIT_DIAGRAM_ISNUMVISUAL" val="0"/>
  <p:tag name="KSO_WM_UNIT_DIAGRAM_ISREFERUNIT" val="0"/>
  <p:tag name="KSO_WM_UNIT_HIGHLIGHT" val="0"/>
  <p:tag name="KSO_WM_UNIT_ID" val="_15*i*6"/>
  <p:tag name="KSO_WM_UNIT_INDEX" val="6"/>
  <p:tag name="KSO_WM_UNIT_LAYERLEVEL" val="1"/>
  <p:tag name="KSO_WM_UNIT_PLACING_PICTURE_MD4" val="0"/>
  <p:tag name="KSO_WM_UNIT_TYPE" val="i"/>
</p:tagLst>
</file>

<file path=ppt/tags/tag513.xml><?xml version="1.0" encoding="utf-8"?>
<p:tagLst xmlns:p="http://schemas.openxmlformats.org/presentationml/2006/main">
  <p:tag name="KSO_WM_BEAUTIFY_FLAG" val="#wm#"/>
  <p:tag name="KSO_WM_SLIDE_BACKGROUND_TYPE" val="topBottom"/>
  <p:tag name="KSO_WM_SLIDE_BK_DARK_LIGHT" val="1"/>
  <p:tag name="KSO_WM_TAG_VERSION" val="1.0"/>
  <p:tag name="KSO_WM_UNIT_COMPATIBLE" val="0"/>
  <p:tag name="KSO_WM_UNIT_DIAGRAM_ISNUMVISUAL" val="0"/>
  <p:tag name="KSO_WM_UNIT_DIAGRAM_ISREFERUNIT" val="0"/>
  <p:tag name="KSO_WM_UNIT_HIGHLIGHT" val="0"/>
  <p:tag name="KSO_WM_UNIT_ID" val="_15*i*5"/>
  <p:tag name="KSO_WM_UNIT_INDEX" val="5"/>
  <p:tag name="KSO_WM_UNIT_LAYERLEVEL" val="1"/>
  <p:tag name="KSO_WM_UNIT_PLACING_PICTURE_MD4" val="0"/>
  <p:tag name="KSO_WM_UNIT_TYPE" val="i"/>
</p:tagLst>
</file>

<file path=ppt/tags/tag514.xml><?xml version="1.0" encoding="utf-8"?>
<p:tagLst xmlns:p="http://schemas.openxmlformats.org/presentationml/2006/main">
  <p:tag name="KSO_WM_BEAUTIFY_FLAG" val="#wm#"/>
  <p:tag name="KSO_WM_SLIDE_BACKGROUND_TYPE" val="topBottom"/>
  <p:tag name="KSO_WM_SLIDE_BK_DARK_LIGHT" val="1"/>
  <p:tag name="KSO_WM_TAG_VERSION" val="1.0"/>
  <p:tag name="KSO_WM_UNIT_COMPATIBLE" val="0"/>
  <p:tag name="KSO_WM_UNIT_DIAGRAM_ISNUMVISUAL" val="0"/>
  <p:tag name="KSO_WM_UNIT_DIAGRAM_ISREFERUNIT" val="0"/>
  <p:tag name="KSO_WM_UNIT_HIGHLIGHT" val="0"/>
  <p:tag name="KSO_WM_UNIT_ID" val="_15*i*4"/>
  <p:tag name="KSO_WM_UNIT_INDEX" val="4"/>
  <p:tag name="KSO_WM_UNIT_LAYERLEVEL" val="1"/>
  <p:tag name="KSO_WM_UNIT_PLACING_PICTURE_MD4" val="0"/>
  <p:tag name="KSO_WM_UNIT_TYPE" val="i"/>
</p:tagLst>
</file>

<file path=ppt/tags/tag515.xml><?xml version="1.0" encoding="utf-8"?>
<p:tagLst xmlns:p="http://schemas.openxmlformats.org/presentationml/2006/main">
  <p:tag name="KSO_WM_BEAUTIFY_FLAG" val="#wm#"/>
  <p:tag name="KSO_WM_SLIDE_BACKGROUND_TYPE" val="topBottom"/>
  <p:tag name="KSO_WM_SLIDE_BK_DARK_LIGHT" val="1"/>
  <p:tag name="KSO_WM_TAG_VERSION" val="1.0"/>
  <p:tag name="KSO_WM_UNIT_COMPATIBLE" val="0"/>
  <p:tag name="KSO_WM_UNIT_DIAGRAM_ISNUMVISUAL" val="0"/>
  <p:tag name="KSO_WM_UNIT_DIAGRAM_ISREFERUNIT" val="0"/>
  <p:tag name="KSO_WM_UNIT_HIGHLIGHT" val="0"/>
  <p:tag name="KSO_WM_UNIT_ID" val="_15*i*13"/>
  <p:tag name="KSO_WM_UNIT_INDEX" val="13"/>
  <p:tag name="KSO_WM_UNIT_LAYERLEVEL" val="1"/>
  <p:tag name="KSO_WM_UNIT_PLACING_PICTURE_MD4" val="0"/>
  <p:tag name="KSO_WM_UNIT_TYPE" val="i"/>
</p:tagLst>
</file>

<file path=ppt/tags/tag516.xml><?xml version="1.0" encoding="utf-8"?>
<p:tagLst xmlns:p="http://schemas.openxmlformats.org/presentationml/2006/main">
  <p:tag name="KSO_WM_BEAUTIFY_FLAG" val="#wm#"/>
  <p:tag name="KSO_WM_SLIDE_BACKGROUND_TYPE" val="topBottom"/>
  <p:tag name="KSO_WM_SLIDE_BK_DARK_LIGHT" val="1"/>
  <p:tag name="KSO_WM_TAG_VERSION" val="1.0"/>
  <p:tag name="KSO_WM_UNIT_COMPATIBLE" val="0"/>
  <p:tag name="KSO_WM_UNIT_DIAGRAM_ISNUMVISUAL" val="0"/>
  <p:tag name="KSO_WM_UNIT_DIAGRAM_ISREFERUNIT" val="0"/>
  <p:tag name="KSO_WM_UNIT_HIGHLIGHT" val="0"/>
  <p:tag name="KSO_WM_UNIT_ID" val="_15*i*12"/>
  <p:tag name="KSO_WM_UNIT_INDEX" val="12"/>
  <p:tag name="KSO_WM_UNIT_LAYERLEVEL" val="1"/>
  <p:tag name="KSO_WM_UNIT_PLACING_PICTURE_MD4" val="0"/>
  <p:tag name="KSO_WM_UNIT_TYPE" val="i"/>
</p:tagLst>
</file>

<file path=ppt/tags/tag517.xml><?xml version="1.0" encoding="utf-8"?>
<p:tagLst xmlns:p="http://schemas.openxmlformats.org/presentationml/2006/main">
  <p:tag name="KSO_WM_BEAUTIFY_FLAG" val="#wm#"/>
  <p:tag name="KSO_WM_SLIDE_BACKGROUND_TYPE" val="topBottom"/>
  <p:tag name="KSO_WM_SLIDE_BK_DARK_LIGHT" val="1"/>
  <p:tag name="KSO_WM_TAG_VERSION" val="1.0"/>
  <p:tag name="KSO_WM_UNIT_COMPATIBLE" val="0"/>
  <p:tag name="KSO_WM_UNIT_DIAGRAM_ISNUMVISUAL" val="0"/>
  <p:tag name="KSO_WM_UNIT_DIAGRAM_ISREFERUNIT" val="0"/>
  <p:tag name="KSO_WM_UNIT_HIGHLIGHT" val="0"/>
  <p:tag name="KSO_WM_UNIT_ID" val="_15*i*11"/>
  <p:tag name="KSO_WM_UNIT_INDEX" val="11"/>
  <p:tag name="KSO_WM_UNIT_LAYERLEVEL" val="1"/>
  <p:tag name="KSO_WM_UNIT_PLACING_PICTURE_MD4" val="0"/>
  <p:tag name="KSO_WM_UNIT_TYPE" val="i"/>
</p:tagLst>
</file>

<file path=ppt/tags/tag518.xml><?xml version="1.0" encoding="utf-8"?>
<p:tagLst xmlns:p="http://schemas.openxmlformats.org/presentationml/2006/main">
  <p:tag name="KSO_WM_BEAUTIFY_FLAG" val="#wm#"/>
  <p:tag name="KSO_WM_SLIDE_BACKGROUND_TYPE" val="topBottom"/>
  <p:tag name="KSO_WM_SLIDE_BK_DARK_LIGHT" val="1"/>
  <p:tag name="KSO_WM_TAG_VERSION" val="1.0"/>
  <p:tag name="KSO_WM_UNIT_COMPATIBLE" val="0"/>
  <p:tag name="KSO_WM_UNIT_DIAGRAM_ISNUMVISUAL" val="0"/>
  <p:tag name="KSO_WM_UNIT_DIAGRAM_ISREFERUNIT" val="0"/>
  <p:tag name="KSO_WM_UNIT_HIGHLIGHT" val="0"/>
  <p:tag name="KSO_WM_UNIT_ID" val="_15*i*10"/>
  <p:tag name="KSO_WM_UNIT_INDEX" val="10"/>
  <p:tag name="KSO_WM_UNIT_LAYERLEVEL" val="1"/>
  <p:tag name="KSO_WM_UNIT_PLACING_PICTURE_MD4" val="0"/>
  <p:tag name="KSO_WM_UNIT_TYPE" val="i"/>
</p:tagLst>
</file>

<file path=ppt/tags/tag519.xml><?xml version="1.0" encoding="utf-8"?>
<p:tagLst xmlns:p="http://schemas.openxmlformats.org/presentationml/2006/main">
  <p:tag name="KSO_WM_BEAUTIFY_FLAG" val="#wm#"/>
  <p:tag name="KSO_WM_SLIDE_BACKGROUND_TYPE" val="topBottom"/>
  <p:tag name="KSO_WM_SLIDE_BK_DARK_LIGHT" val="1"/>
  <p:tag name="KSO_WM_TAG_VERSION" val="1.0"/>
  <p:tag name="KSO_WM_UNIT_COMPATIBLE" val="0"/>
  <p:tag name="KSO_WM_UNIT_DIAGRAM_ISNUMVISUAL" val="0"/>
  <p:tag name="KSO_WM_UNIT_DIAGRAM_ISREFERUNIT" val="0"/>
  <p:tag name="KSO_WM_UNIT_HIGHLIGHT" val="0"/>
  <p:tag name="KSO_WM_UNIT_ID" val="_15*i*9"/>
  <p:tag name="KSO_WM_UNIT_INDEX" val="9"/>
  <p:tag name="KSO_WM_UNIT_LAYERLEVEL" val="1"/>
  <p:tag name="KSO_WM_UNIT_PLACING_PICTURE_MD4" val="0"/>
  <p:tag name="KSO_WM_UNIT_TYPE" val="i"/>
</p:tagLst>
</file>

<file path=ppt/tags/tag52.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1**"/>
  <p:tag name="KSO_WM_UNIT_LAYERLEVEL" val="1"/>
</p:tagLst>
</file>

<file path=ppt/tags/tag520.xml><?xml version="1.0" encoding="utf-8"?>
<p:tagLst xmlns:p="http://schemas.openxmlformats.org/presentationml/2006/main">
  <p:tag name="KSO_WM_BEAUTIFY_FLAG" val="#wm#"/>
  <p:tag name="KSO_WM_SLIDE_BACKGROUND_TYPE" val="topBottom"/>
  <p:tag name="KSO_WM_SLIDE_BK_DARK_LIGHT" val="1"/>
  <p:tag name="KSO_WM_TAG_VERSION" val="1.0"/>
  <p:tag name="KSO_WM_UNIT_COMPATIBLE" val="0"/>
  <p:tag name="KSO_WM_UNIT_DIAGRAM_ISNUMVISUAL" val="0"/>
  <p:tag name="KSO_WM_UNIT_DIAGRAM_ISREFERUNIT" val="0"/>
  <p:tag name="KSO_WM_UNIT_HIGHLIGHT" val="0"/>
  <p:tag name="KSO_WM_UNIT_ID" val="_15**"/>
  <p:tag name="KSO_WM_UNIT_LAYERLEVEL" val="1"/>
  <p:tag name="KSO_WM_UNIT_PLACING_PICTURE_MD4" val="0"/>
</p:tagLst>
</file>

<file path=ppt/tags/tag521.xml><?xml version="1.0" encoding="utf-8"?>
<p:tagLst xmlns:p="http://schemas.openxmlformats.org/presentationml/2006/main">
  <p:tag name="KSO_WM_BEAUTIFY_FLAG" val="#wm#"/>
  <p:tag name="KSO_WM_SLIDE_BACKGROUND_TYPE" val="topBottom"/>
  <p:tag name="KSO_WM_SLIDE_BK_DARK_LIGHT" val="1"/>
  <p:tag name="KSO_WM_TAG_VERSION" val="1.0"/>
  <p:tag name="KSO_WM_UNIT_COMPATIBLE" val="0"/>
  <p:tag name="KSO_WM_UNIT_DIAGRAM_ISNUMVISUAL" val="0"/>
  <p:tag name="KSO_WM_UNIT_DIAGRAM_ISREFERUNIT" val="0"/>
  <p:tag name="KSO_WM_UNIT_HIGHLIGHT" val="0"/>
  <p:tag name="KSO_WM_UNIT_ID" val="_15**"/>
  <p:tag name="KSO_WM_UNIT_LAYERLEVEL" val="1"/>
  <p:tag name="KSO_WM_UNIT_PLACING_PICTURE_MD4" val="0"/>
</p:tagLst>
</file>

<file path=ppt/tags/tag522.xml><?xml version="1.0" encoding="utf-8"?>
<p:tagLst xmlns:p="http://schemas.openxmlformats.org/presentationml/2006/main">
  <p:tag name="KSO_WM_BEAUTIFY_FLAG" val="#wm#"/>
  <p:tag name="KSO_WM_SLIDE_BACKGROUND_TYPE" val="topBottom"/>
  <p:tag name="KSO_WM_SLIDE_BK_DARK_LIGHT" val="1"/>
  <p:tag name="KSO_WM_TAG_VERSION" val="1.0"/>
  <p:tag name="KSO_WM_UNIT_COMPATIBLE" val="0"/>
  <p:tag name="KSO_WM_UNIT_DIAGRAM_ISNUMVISUAL" val="0"/>
  <p:tag name="KSO_WM_UNIT_DIAGRAM_ISREFERUNIT" val="0"/>
  <p:tag name="KSO_WM_UNIT_HIGHLIGHT" val="0"/>
  <p:tag name="KSO_WM_UNIT_ID" val="_15**"/>
  <p:tag name="KSO_WM_UNIT_LAYERLEVEL" val="1"/>
  <p:tag name="KSO_WM_UNIT_PLACING_PICTURE_MD4" val="0"/>
</p:tagLst>
</file>

<file path=ppt/tags/tag523.xml><?xml version="1.0" encoding="utf-8"?>
<p:tagLst xmlns:p="http://schemas.openxmlformats.org/presentationml/2006/main">
  <p:tag name="KSO_WM_BEAUTIFY_FLAG" val="#wm#"/>
  <p:tag name="KSO_WM_SLIDE_BACKGROUND_TYPE" val="topBottom"/>
  <p:tag name="KSO_WM_SLIDE_BK_DARK_LIGHT" val="1"/>
  <p:tag name="KSO_WM_TAG_VERSION" val="1.0"/>
  <p:tag name="KSO_WM_UNIT_COMPATIBLE" val="0"/>
  <p:tag name="KSO_WM_UNIT_DIAGRAM_ISNUMVISUAL" val="0"/>
  <p:tag name="KSO_WM_UNIT_DIAGRAM_ISREFERUNIT" val="0"/>
  <p:tag name="KSO_WM_UNIT_HIGHLIGHT" val="0"/>
  <p:tag name="KSO_WM_UNIT_ID" val="_15**"/>
  <p:tag name="KSO_WM_UNIT_LAYERLEVEL" val="1"/>
  <p:tag name="KSO_WM_UNIT_PLACING_PICTURE_MD4" val="0"/>
</p:tagLst>
</file>

<file path=ppt/tags/tag524.xml><?xml version="1.0" encoding="utf-8"?>
<p:tagLst xmlns:p="http://schemas.openxmlformats.org/presentationml/2006/main">
  <p:tag name="KSO_WM_BEAUTIFY_FLAG" val="#wm#"/>
  <p:tag name="KSO_WM_SLIDE_BACKGROUND_TYPE" val="topBottom"/>
  <p:tag name="KSO_WM_SLIDE_BK_DARK_LIGHT" val="1"/>
  <p:tag name="KSO_WM_TAG_VERSION" val="1.0"/>
  <p:tag name="KSO_WM_UNIT_COMPATIBLE" val="0"/>
  <p:tag name="KSO_WM_UNIT_DIAGRAM_ISNUMVISUAL" val="0"/>
  <p:tag name="KSO_WM_UNIT_DIAGRAM_ISREFERUNIT" val="0"/>
  <p:tag name="KSO_WM_UNIT_HIGHLIGHT" val="0"/>
  <p:tag name="KSO_WM_UNIT_ID" val="_15**"/>
  <p:tag name="KSO_WM_UNIT_LAYERLEVEL" val="1"/>
  <p:tag name="KSO_WM_UNIT_PLACING_PICTURE_MD4" val="0"/>
</p:tagLst>
</file>

<file path=ppt/tags/tag525.xml><?xml version="1.0" encoding="utf-8"?>
<p:tagLst xmlns:p="http://schemas.openxmlformats.org/presentationml/2006/main">
  <p:tag name="KSO_WM_BEAUTIFY_FLAG" val="#wm#"/>
  <p:tag name="KSO_WM_SLIDE_BACKGROUND_TYPE" val="topBottom"/>
  <p:tag name="KSO_WM_SLIDE_BK_DARK_LIGHT" val="1"/>
  <p:tag name="KSO_WM_TAG_VERSION" val="1.0"/>
  <p:tag name="KSO_WM_UNIT_COMPATIBLE" val="0"/>
  <p:tag name="KSO_WM_UNIT_DIAGRAM_ISNUMVISUAL" val="0"/>
  <p:tag name="KSO_WM_UNIT_DIAGRAM_ISREFERUNIT" val="0"/>
  <p:tag name="KSO_WM_UNIT_HIGHLIGHT" val="0"/>
  <p:tag name="KSO_WM_UNIT_ID" val="_15**"/>
  <p:tag name="KSO_WM_UNIT_LAYERLEVEL" val="1"/>
  <p:tag name="KSO_WM_UNIT_PLACING_PICTURE_MD4" val="0"/>
</p:tagLst>
</file>

<file path=ppt/tags/tag526.xml><?xml version="1.0" encoding="utf-8"?>
<p:tagLst xmlns:p="http://schemas.openxmlformats.org/presentationml/2006/main">
  <p:tag name="KSO_WM_BEAUTIFY_FLAG" val="#wm#"/>
  <p:tag name="KSO_WM_SLIDE_BACKGROUND_TYPE" val="bottomTop"/>
  <p:tag name="KSO_WM_SLIDE_BK_DARK_LIGHT" val="1"/>
  <p:tag name="KSO_WM_TAG_VERSION" val="1.0"/>
  <p:tag name="KSO_WM_UNIT_BK_DARK_LIGHT" val="1"/>
  <p:tag name="KSO_WM_UNIT_COMPATIBLE" val="0"/>
  <p:tag name="KSO_WM_UNIT_DIAGRAM_ISNUMVISUAL" val="0"/>
  <p:tag name="KSO_WM_UNIT_DIAGRAM_ISREFERUNIT" val="0"/>
  <p:tag name="KSO_WM_UNIT_HIGHLIGHT" val="0"/>
  <p:tag name="KSO_WM_UNIT_ID" val="_16*i*1"/>
  <p:tag name="KSO_WM_UNIT_INDEX" val="1"/>
  <p:tag name="KSO_WM_UNIT_LAYERLEVEL" val="1"/>
  <p:tag name="KSO_WM_UNIT_PLACING_PICTURE_MD4" val="0"/>
  <p:tag name="KSO_WM_UNIT_SUBTYPE" val="h"/>
  <p:tag name="KSO_WM_UNIT_TYPE" val="i"/>
</p:tagLst>
</file>

<file path=ppt/tags/tag527.xml><?xml version="1.0" encoding="utf-8"?>
<p:tagLst xmlns:p="http://schemas.openxmlformats.org/presentationml/2006/main">
  <p:tag name="KSO_WM_BEAUTIFY_FLAG" val="#wm#"/>
  <p:tag name="KSO_WM_SLIDE_BACKGROUND_TYPE" val="bottomTop"/>
  <p:tag name="KSO_WM_SLIDE_BK_DARK_LIGHT" val="1"/>
  <p:tag name="KSO_WM_TAG_VERSION" val="1.0"/>
  <p:tag name="KSO_WM_UNIT_COMPATIBLE" val="0"/>
  <p:tag name="KSO_WM_UNIT_DIAGRAM_ISNUMVISUAL" val="0"/>
  <p:tag name="KSO_WM_UNIT_DIAGRAM_ISREFERUNIT" val="0"/>
  <p:tag name="KSO_WM_UNIT_HIGHLIGHT" val="0"/>
  <p:tag name="KSO_WM_UNIT_ID" val="_16*i*12"/>
  <p:tag name="KSO_WM_UNIT_INDEX" val="12"/>
  <p:tag name="KSO_WM_UNIT_LAYERLEVEL" val="1"/>
  <p:tag name="KSO_WM_UNIT_PLACING_PICTURE_MD4" val="0"/>
  <p:tag name="KSO_WM_UNIT_TYPE" val="i"/>
</p:tagLst>
</file>

<file path=ppt/tags/tag528.xml><?xml version="1.0" encoding="utf-8"?>
<p:tagLst xmlns:p="http://schemas.openxmlformats.org/presentationml/2006/main">
  <p:tag name="KSO_WM_BEAUTIFY_FLAG" val="#wm#"/>
  <p:tag name="KSO_WM_SLIDE_BACKGROUND_TYPE" val="bottomTop"/>
  <p:tag name="KSO_WM_SLIDE_BK_DARK_LIGHT" val="1"/>
  <p:tag name="KSO_WM_TAG_VERSION" val="1.0"/>
  <p:tag name="KSO_WM_UNIT_COMPATIBLE" val="0"/>
  <p:tag name="KSO_WM_UNIT_DIAGRAM_ISNUMVISUAL" val="0"/>
  <p:tag name="KSO_WM_UNIT_DIAGRAM_ISREFERUNIT" val="0"/>
  <p:tag name="KSO_WM_UNIT_HIGHLIGHT" val="0"/>
  <p:tag name="KSO_WM_UNIT_ID" val="_16*i*13"/>
  <p:tag name="KSO_WM_UNIT_INDEX" val="13"/>
  <p:tag name="KSO_WM_UNIT_LAYERLEVEL" val="1"/>
  <p:tag name="KSO_WM_UNIT_PLACING_PICTURE_MD4" val="0"/>
  <p:tag name="KSO_WM_UNIT_TYPE" val="i"/>
</p:tagLst>
</file>

<file path=ppt/tags/tag529.xml><?xml version="1.0" encoding="utf-8"?>
<p:tagLst xmlns:p="http://schemas.openxmlformats.org/presentationml/2006/main">
  <p:tag name="KSO_WM_BEAUTIFY_FLAG" val="#wm#"/>
  <p:tag name="KSO_WM_TAG_VERSION" val="1.0"/>
  <p:tag name="KSO_WM_TEMPLATE_CATEGORY" val="custom"/>
  <p:tag name="KSO_WM_TEMPLATE_INDEX" val="20186703"/>
  <p:tag name="KSO_WM_UNIT_COMPATIBLE" val="0"/>
  <p:tag name="KSO_WM_UNIT_DIAGRAM_ISNUMVISUAL" val="0"/>
  <p:tag name="KSO_WM_UNIT_DIAGRAM_ISREFERUNIT" val="0"/>
  <p:tag name="KSO_WM_UNIT_HIGHLIGHT" val="0"/>
  <p:tag name="KSO_WM_UNIT_ID" val="custom20186703_11*i*3"/>
  <p:tag name="KSO_WM_UNIT_INDEX" val="3"/>
  <p:tag name="KSO_WM_UNIT_LAYERLEVEL" val="1"/>
  <p:tag name="KSO_WM_UNIT_TYPE" val="i"/>
</p:tagLst>
</file>

<file path=ppt/tags/tag53.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1**"/>
  <p:tag name="KSO_WM_UNIT_LAYERLEVEL" val="1"/>
</p:tagLst>
</file>

<file path=ppt/tags/tag530.xml><?xml version="1.0" encoding="utf-8"?>
<p:tagLst xmlns:p="http://schemas.openxmlformats.org/presentationml/2006/main">
  <p:tag name="KSO_WM_BEAUTIFY_FLAG" val="#wm#"/>
  <p:tag name="KSO_WM_SLIDE_BACKGROUND_TYPE" val="bottomTop"/>
  <p:tag name="KSO_WM_SLIDE_BK_DARK_LIGHT" val="1"/>
  <p:tag name="KSO_WM_TAG_VERSION" val="1.0"/>
  <p:tag name="KSO_WM_UNIT_COMPATIBLE" val="0"/>
  <p:tag name="KSO_WM_UNIT_DIAGRAM_ISNUMVISUAL" val="0"/>
  <p:tag name="KSO_WM_UNIT_DIAGRAM_ISREFERUNIT" val="0"/>
  <p:tag name="KSO_WM_UNIT_HIGHLIGHT" val="0"/>
  <p:tag name="KSO_WM_UNIT_ID" val="_16*i*8"/>
  <p:tag name="KSO_WM_UNIT_INDEX" val="8"/>
  <p:tag name="KSO_WM_UNIT_LAYERLEVEL" val="1"/>
  <p:tag name="KSO_WM_UNIT_PLACING_PICTURE_MD4" val="0"/>
  <p:tag name="KSO_WM_UNIT_TYPE" val="i"/>
</p:tagLst>
</file>

<file path=ppt/tags/tag531.xml><?xml version="1.0" encoding="utf-8"?>
<p:tagLst xmlns:p="http://schemas.openxmlformats.org/presentationml/2006/main">
  <p:tag name="KSO_WM_BEAUTIFY_FLAG" val="#wm#"/>
  <p:tag name="KSO_WM_SLIDE_BACKGROUND_TYPE" val="bottomTop"/>
  <p:tag name="KSO_WM_SLIDE_BK_DARK_LIGHT" val="1"/>
  <p:tag name="KSO_WM_TAG_VERSION" val="1.0"/>
  <p:tag name="KSO_WM_UNIT_COMPATIBLE" val="0"/>
  <p:tag name="KSO_WM_UNIT_DIAGRAM_ISNUMVISUAL" val="0"/>
  <p:tag name="KSO_WM_UNIT_DIAGRAM_ISREFERUNIT" val="0"/>
  <p:tag name="KSO_WM_UNIT_HIGHLIGHT" val="0"/>
  <p:tag name="KSO_WM_UNIT_ID" val="_16*i*7"/>
  <p:tag name="KSO_WM_UNIT_INDEX" val="7"/>
  <p:tag name="KSO_WM_UNIT_LAYERLEVEL" val="1"/>
  <p:tag name="KSO_WM_UNIT_PLACING_PICTURE_MD4" val="0"/>
  <p:tag name="KSO_WM_UNIT_TYPE" val="i"/>
</p:tagLst>
</file>

<file path=ppt/tags/tag532.xml><?xml version="1.0" encoding="utf-8"?>
<p:tagLst xmlns:p="http://schemas.openxmlformats.org/presentationml/2006/main">
  <p:tag name="KSO_WM_BEAUTIFY_FLAG" val="#wm#"/>
  <p:tag name="KSO_WM_SLIDE_BACKGROUND_TYPE" val="bottomTop"/>
  <p:tag name="KSO_WM_SLIDE_BK_DARK_LIGHT" val="1"/>
  <p:tag name="KSO_WM_TAG_VERSION" val="1.0"/>
  <p:tag name="KSO_WM_UNIT_COMPATIBLE" val="0"/>
  <p:tag name="KSO_WM_UNIT_DIAGRAM_ISNUMVISUAL" val="0"/>
  <p:tag name="KSO_WM_UNIT_DIAGRAM_ISREFERUNIT" val="0"/>
  <p:tag name="KSO_WM_UNIT_HIGHLIGHT" val="0"/>
  <p:tag name="KSO_WM_UNIT_ID" val="_16*i*6"/>
  <p:tag name="KSO_WM_UNIT_INDEX" val="6"/>
  <p:tag name="KSO_WM_UNIT_LAYERLEVEL" val="1"/>
  <p:tag name="KSO_WM_UNIT_PLACING_PICTURE_MD4" val="0"/>
  <p:tag name="KSO_WM_UNIT_TYPE" val="i"/>
</p:tagLst>
</file>

<file path=ppt/tags/tag533.xml><?xml version="1.0" encoding="utf-8"?>
<p:tagLst xmlns:p="http://schemas.openxmlformats.org/presentationml/2006/main">
  <p:tag name="KSO_WM_BEAUTIFY_FLAG" val="#wm#"/>
  <p:tag name="KSO_WM_SLIDE_BACKGROUND_TYPE" val="bottomTop"/>
  <p:tag name="KSO_WM_SLIDE_BK_DARK_LIGHT" val="1"/>
  <p:tag name="KSO_WM_TAG_VERSION" val="1.0"/>
  <p:tag name="KSO_WM_UNIT_COMPATIBLE" val="0"/>
  <p:tag name="KSO_WM_UNIT_DIAGRAM_ISNUMVISUAL" val="0"/>
  <p:tag name="KSO_WM_UNIT_DIAGRAM_ISREFERUNIT" val="0"/>
  <p:tag name="KSO_WM_UNIT_HIGHLIGHT" val="0"/>
  <p:tag name="KSO_WM_UNIT_ID" val="_16*i*5"/>
  <p:tag name="KSO_WM_UNIT_INDEX" val="5"/>
  <p:tag name="KSO_WM_UNIT_LAYERLEVEL" val="1"/>
  <p:tag name="KSO_WM_UNIT_PLACING_PICTURE_MD4" val="0"/>
  <p:tag name="KSO_WM_UNIT_TYPE" val="i"/>
</p:tagLst>
</file>

<file path=ppt/tags/tag534.xml><?xml version="1.0" encoding="utf-8"?>
<p:tagLst xmlns:p="http://schemas.openxmlformats.org/presentationml/2006/main">
  <p:tag name="KSO_WM_BEAUTIFY_FLAG" val="#wm#"/>
  <p:tag name="KSO_WM_SLIDE_BACKGROUND_TYPE" val="bottomTop"/>
  <p:tag name="KSO_WM_SLIDE_BK_DARK_LIGHT" val="1"/>
  <p:tag name="KSO_WM_TAG_VERSION" val="1.0"/>
  <p:tag name="KSO_WM_UNIT_COMPATIBLE" val="0"/>
  <p:tag name="KSO_WM_UNIT_DIAGRAM_ISNUMVISUAL" val="0"/>
  <p:tag name="KSO_WM_UNIT_DIAGRAM_ISREFERUNIT" val="0"/>
  <p:tag name="KSO_WM_UNIT_HIGHLIGHT" val="0"/>
  <p:tag name="KSO_WM_UNIT_ID" val="_16*i*4"/>
  <p:tag name="KSO_WM_UNIT_INDEX" val="4"/>
  <p:tag name="KSO_WM_UNIT_LAYERLEVEL" val="1"/>
  <p:tag name="KSO_WM_UNIT_PLACING_PICTURE_MD4" val="0"/>
  <p:tag name="KSO_WM_UNIT_TYPE" val="i"/>
</p:tagLst>
</file>

<file path=ppt/tags/tag535.xml><?xml version="1.0" encoding="utf-8"?>
<p:tagLst xmlns:p="http://schemas.openxmlformats.org/presentationml/2006/main">
  <p:tag name="KSO_WM_BEAUTIFY_FLAG" val="#wm#"/>
  <p:tag name="KSO_WM_SLIDE_BACKGROUND_TYPE" val="bottomTop"/>
  <p:tag name="KSO_WM_SLIDE_BK_DARK_LIGHT" val="1"/>
  <p:tag name="KSO_WM_TAG_VERSION" val="1.0"/>
  <p:tag name="KSO_WM_UNIT_COMPATIBLE" val="0"/>
  <p:tag name="KSO_WM_UNIT_DIAGRAM_ISNUMVISUAL" val="0"/>
  <p:tag name="KSO_WM_UNIT_DIAGRAM_ISREFERUNIT" val="0"/>
  <p:tag name="KSO_WM_UNIT_HIGHLIGHT" val="0"/>
  <p:tag name="KSO_WM_UNIT_ID" val="_16*i*13"/>
  <p:tag name="KSO_WM_UNIT_INDEX" val="13"/>
  <p:tag name="KSO_WM_UNIT_LAYERLEVEL" val="1"/>
  <p:tag name="KSO_WM_UNIT_PLACING_PICTURE_MD4" val="0"/>
  <p:tag name="KSO_WM_UNIT_TYPE" val="i"/>
</p:tagLst>
</file>

<file path=ppt/tags/tag536.xml><?xml version="1.0" encoding="utf-8"?>
<p:tagLst xmlns:p="http://schemas.openxmlformats.org/presentationml/2006/main">
  <p:tag name="KSO_WM_BEAUTIFY_FLAG" val="#wm#"/>
  <p:tag name="KSO_WM_SLIDE_BACKGROUND_TYPE" val="bottomTop"/>
  <p:tag name="KSO_WM_SLIDE_BK_DARK_LIGHT" val="1"/>
  <p:tag name="KSO_WM_TAG_VERSION" val="1.0"/>
  <p:tag name="KSO_WM_UNIT_COMPATIBLE" val="0"/>
  <p:tag name="KSO_WM_UNIT_DIAGRAM_ISNUMVISUAL" val="0"/>
  <p:tag name="KSO_WM_UNIT_DIAGRAM_ISREFERUNIT" val="0"/>
  <p:tag name="KSO_WM_UNIT_HIGHLIGHT" val="0"/>
  <p:tag name="KSO_WM_UNIT_ID" val="_16*i*12"/>
  <p:tag name="KSO_WM_UNIT_INDEX" val="12"/>
  <p:tag name="KSO_WM_UNIT_LAYERLEVEL" val="1"/>
  <p:tag name="KSO_WM_UNIT_PLACING_PICTURE_MD4" val="0"/>
  <p:tag name="KSO_WM_UNIT_TYPE" val="i"/>
</p:tagLst>
</file>

<file path=ppt/tags/tag537.xml><?xml version="1.0" encoding="utf-8"?>
<p:tagLst xmlns:p="http://schemas.openxmlformats.org/presentationml/2006/main">
  <p:tag name="KSO_WM_BEAUTIFY_FLAG" val="#wm#"/>
  <p:tag name="KSO_WM_SLIDE_BACKGROUND_TYPE" val="bottomTop"/>
  <p:tag name="KSO_WM_SLIDE_BK_DARK_LIGHT" val="1"/>
  <p:tag name="KSO_WM_TAG_VERSION" val="1.0"/>
  <p:tag name="KSO_WM_UNIT_COMPATIBLE" val="0"/>
  <p:tag name="KSO_WM_UNIT_DIAGRAM_ISNUMVISUAL" val="0"/>
  <p:tag name="KSO_WM_UNIT_DIAGRAM_ISREFERUNIT" val="0"/>
  <p:tag name="KSO_WM_UNIT_HIGHLIGHT" val="0"/>
  <p:tag name="KSO_WM_UNIT_ID" val="_16*i*11"/>
  <p:tag name="KSO_WM_UNIT_INDEX" val="11"/>
  <p:tag name="KSO_WM_UNIT_LAYERLEVEL" val="1"/>
  <p:tag name="KSO_WM_UNIT_PLACING_PICTURE_MD4" val="0"/>
  <p:tag name="KSO_WM_UNIT_TYPE" val="i"/>
</p:tagLst>
</file>

<file path=ppt/tags/tag538.xml><?xml version="1.0" encoding="utf-8"?>
<p:tagLst xmlns:p="http://schemas.openxmlformats.org/presentationml/2006/main">
  <p:tag name="KSO_WM_BEAUTIFY_FLAG" val="#wm#"/>
  <p:tag name="KSO_WM_SLIDE_BACKGROUND_TYPE" val="bottomTop"/>
  <p:tag name="KSO_WM_SLIDE_BK_DARK_LIGHT" val="1"/>
  <p:tag name="KSO_WM_TAG_VERSION" val="1.0"/>
  <p:tag name="KSO_WM_UNIT_COMPATIBLE" val="0"/>
  <p:tag name="KSO_WM_UNIT_DIAGRAM_ISNUMVISUAL" val="0"/>
  <p:tag name="KSO_WM_UNIT_DIAGRAM_ISREFERUNIT" val="0"/>
  <p:tag name="KSO_WM_UNIT_HIGHLIGHT" val="0"/>
  <p:tag name="KSO_WM_UNIT_ID" val="_16*i*10"/>
  <p:tag name="KSO_WM_UNIT_INDEX" val="10"/>
  <p:tag name="KSO_WM_UNIT_LAYERLEVEL" val="1"/>
  <p:tag name="KSO_WM_UNIT_PLACING_PICTURE_MD4" val="0"/>
  <p:tag name="KSO_WM_UNIT_TYPE" val="i"/>
</p:tagLst>
</file>

<file path=ppt/tags/tag539.xml><?xml version="1.0" encoding="utf-8"?>
<p:tagLst xmlns:p="http://schemas.openxmlformats.org/presentationml/2006/main">
  <p:tag name="KSO_WM_BEAUTIFY_FLAG" val="#wm#"/>
  <p:tag name="KSO_WM_SLIDE_BACKGROUND_TYPE" val="bottomTop"/>
  <p:tag name="KSO_WM_SLIDE_BK_DARK_LIGHT" val="1"/>
  <p:tag name="KSO_WM_TAG_VERSION" val="1.0"/>
  <p:tag name="KSO_WM_UNIT_COMPATIBLE" val="0"/>
  <p:tag name="KSO_WM_UNIT_DIAGRAM_ISNUMVISUAL" val="0"/>
  <p:tag name="KSO_WM_UNIT_DIAGRAM_ISREFERUNIT" val="0"/>
  <p:tag name="KSO_WM_UNIT_HIGHLIGHT" val="0"/>
  <p:tag name="KSO_WM_UNIT_ID" val="_16*i*9"/>
  <p:tag name="KSO_WM_UNIT_INDEX" val="9"/>
  <p:tag name="KSO_WM_UNIT_LAYERLEVEL" val="1"/>
  <p:tag name="KSO_WM_UNIT_PLACING_PICTURE_MD4" val="0"/>
  <p:tag name="KSO_WM_UNIT_TYPE" val="i"/>
</p:tagLst>
</file>

<file path=ppt/tags/tag54.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1**"/>
  <p:tag name="KSO_WM_UNIT_LAYERLEVEL" val="1"/>
</p:tagLst>
</file>

<file path=ppt/tags/tag540.xml><?xml version="1.0" encoding="utf-8"?>
<p:tagLst xmlns:p="http://schemas.openxmlformats.org/presentationml/2006/main">
  <p:tag name="KSO_WM_BEAUTIFY_FLAG" val="#wm#"/>
  <p:tag name="KSO_WM_SLIDE_BACKGROUND_TYPE" val="bottomTop"/>
  <p:tag name="KSO_WM_SLIDE_BK_DARK_LIGHT" val="1"/>
  <p:tag name="KSO_WM_TAG_VERSION" val="1.0"/>
  <p:tag name="KSO_WM_UNIT_COMPATIBLE" val="0"/>
  <p:tag name="KSO_WM_UNIT_DIAGRAM_ISNUMVISUAL" val="0"/>
  <p:tag name="KSO_WM_UNIT_DIAGRAM_ISREFERUNIT" val="0"/>
  <p:tag name="KSO_WM_UNIT_HIGHLIGHT" val="0"/>
  <p:tag name="KSO_WM_UNIT_ID" val="_16**"/>
  <p:tag name="KSO_WM_UNIT_LAYERLEVEL" val="1"/>
  <p:tag name="KSO_WM_UNIT_PLACING_PICTURE_MD4" val="0"/>
</p:tagLst>
</file>

<file path=ppt/tags/tag541.xml><?xml version="1.0" encoding="utf-8"?>
<p:tagLst xmlns:p="http://schemas.openxmlformats.org/presentationml/2006/main">
  <p:tag name="KSO_WM_BEAUTIFY_FLAG" val="#wm#"/>
  <p:tag name="KSO_WM_SLIDE_BACKGROUND_TYPE" val="bottomTop"/>
  <p:tag name="KSO_WM_SLIDE_BK_DARK_LIGHT" val="1"/>
  <p:tag name="KSO_WM_TAG_VERSION" val="1.0"/>
  <p:tag name="KSO_WM_UNIT_COMPATIBLE" val="0"/>
  <p:tag name="KSO_WM_UNIT_DIAGRAM_ISNUMVISUAL" val="0"/>
  <p:tag name="KSO_WM_UNIT_DIAGRAM_ISREFERUNIT" val="0"/>
  <p:tag name="KSO_WM_UNIT_HIGHLIGHT" val="0"/>
  <p:tag name="KSO_WM_UNIT_ID" val="_16**"/>
  <p:tag name="KSO_WM_UNIT_LAYERLEVEL" val="1"/>
  <p:tag name="KSO_WM_UNIT_PLACING_PICTURE_MD4" val="0"/>
</p:tagLst>
</file>

<file path=ppt/tags/tag542.xml><?xml version="1.0" encoding="utf-8"?>
<p:tagLst xmlns:p="http://schemas.openxmlformats.org/presentationml/2006/main">
  <p:tag name="KSO_WM_BEAUTIFY_FLAG" val="#wm#"/>
  <p:tag name="KSO_WM_SLIDE_BACKGROUND_TYPE" val="bottomTop"/>
  <p:tag name="KSO_WM_SLIDE_BK_DARK_LIGHT" val="1"/>
  <p:tag name="KSO_WM_TAG_VERSION" val="1.0"/>
  <p:tag name="KSO_WM_UNIT_COMPATIBLE" val="0"/>
  <p:tag name="KSO_WM_UNIT_DIAGRAM_ISNUMVISUAL" val="0"/>
  <p:tag name="KSO_WM_UNIT_DIAGRAM_ISREFERUNIT" val="0"/>
  <p:tag name="KSO_WM_UNIT_HIGHLIGHT" val="0"/>
  <p:tag name="KSO_WM_UNIT_ID" val="_16**"/>
  <p:tag name="KSO_WM_UNIT_LAYERLEVEL" val="1"/>
  <p:tag name="KSO_WM_UNIT_PLACING_PICTURE_MD4" val="0"/>
</p:tagLst>
</file>

<file path=ppt/tags/tag543.xml><?xml version="1.0" encoding="utf-8"?>
<p:tagLst xmlns:p="http://schemas.openxmlformats.org/presentationml/2006/main">
  <p:tag name="KSO_WM_BEAUTIFY_FLAG" val="#wm#"/>
  <p:tag name="KSO_WM_SLIDE_BACKGROUND_TYPE" val="bottomTop"/>
  <p:tag name="KSO_WM_SLIDE_BK_DARK_LIGHT" val="1"/>
  <p:tag name="KSO_WM_TAG_VERSION" val="1.0"/>
  <p:tag name="KSO_WM_UNIT_COMPATIBLE" val="0"/>
  <p:tag name="KSO_WM_UNIT_DIAGRAM_ISNUMVISUAL" val="0"/>
  <p:tag name="KSO_WM_UNIT_DIAGRAM_ISREFERUNIT" val="0"/>
  <p:tag name="KSO_WM_UNIT_HIGHLIGHT" val="0"/>
  <p:tag name="KSO_WM_UNIT_ID" val="_16**"/>
  <p:tag name="KSO_WM_UNIT_LAYERLEVEL" val="1"/>
  <p:tag name="KSO_WM_UNIT_PLACING_PICTURE_MD4" val="0"/>
</p:tagLst>
</file>

<file path=ppt/tags/tag544.xml><?xml version="1.0" encoding="utf-8"?>
<p:tagLst xmlns:p="http://schemas.openxmlformats.org/presentationml/2006/main">
  <p:tag name="KSO_WM_BEAUTIFY_FLAG" val="#wm#"/>
  <p:tag name="KSO_WM_SLIDE_BACKGROUND_TYPE" val="bottomTop"/>
  <p:tag name="KSO_WM_SLIDE_BK_DARK_LIGHT" val="1"/>
  <p:tag name="KSO_WM_TAG_VERSION" val="1.0"/>
  <p:tag name="KSO_WM_UNIT_COMPATIBLE" val="0"/>
  <p:tag name="KSO_WM_UNIT_DIAGRAM_ISNUMVISUAL" val="0"/>
  <p:tag name="KSO_WM_UNIT_DIAGRAM_ISREFERUNIT" val="0"/>
  <p:tag name="KSO_WM_UNIT_HIGHLIGHT" val="0"/>
  <p:tag name="KSO_WM_UNIT_ID" val="_16**"/>
  <p:tag name="KSO_WM_UNIT_LAYERLEVEL" val="1"/>
  <p:tag name="KSO_WM_UNIT_PLACING_PICTURE_MD4" val="0"/>
</p:tagLst>
</file>

<file path=ppt/tags/tag545.xml><?xml version="1.0" encoding="utf-8"?>
<p:tagLst xmlns:p="http://schemas.openxmlformats.org/presentationml/2006/main">
  <p:tag name="KSO_WM_BEAUTIFY_FLAG" val="#wm#"/>
  <p:tag name="KSO_WM_SLIDE_BACKGROUND_TYPE" val="bottomTop"/>
  <p:tag name="KSO_WM_SLIDE_BK_DARK_LIGHT" val="1"/>
  <p:tag name="KSO_WM_TAG_VERSION" val="1.0"/>
  <p:tag name="KSO_WM_UNIT_COMPATIBLE" val="0"/>
  <p:tag name="KSO_WM_UNIT_DIAGRAM_ISNUMVISUAL" val="0"/>
  <p:tag name="KSO_WM_UNIT_DIAGRAM_ISREFERUNIT" val="0"/>
  <p:tag name="KSO_WM_UNIT_HIGHLIGHT" val="0"/>
  <p:tag name="KSO_WM_UNIT_ID" val="_16**"/>
  <p:tag name="KSO_WM_UNIT_LAYERLEVEL" val="1"/>
  <p:tag name="KSO_WM_UNIT_PLACING_PICTURE_MD4" val="0"/>
</p:tagLst>
</file>

<file path=ppt/tags/tag546.xml><?xml version="1.0" encoding="utf-8"?>
<p:tagLst xmlns:p="http://schemas.openxmlformats.org/presentationml/2006/main">
  <p:tag name="KSO_WM_BEAUTIFY_FLAG" val="#wm#"/>
  <p:tag name="KSO_WM_SLIDE_BACKGROUND_TYPE" val="navigation"/>
  <p:tag name="KSO_WM_SLIDE_BK_DARK_LIGHT" val="1"/>
  <p:tag name="KSO_WM_TAG_VERSION" val="1.0"/>
  <p:tag name="KSO_WM_UNIT_BK_DARK_LIGHT" val="1"/>
  <p:tag name="KSO_WM_UNIT_COMPATIBLE" val="0"/>
  <p:tag name="KSO_WM_UNIT_DIAGRAM_ISNUMVISUAL" val="0"/>
  <p:tag name="KSO_WM_UNIT_DIAGRAM_ISREFERUNIT" val="0"/>
  <p:tag name="KSO_WM_UNIT_HIGHLIGHT" val="0"/>
  <p:tag name="KSO_WM_UNIT_ID" val="_17*i*1"/>
  <p:tag name="KSO_WM_UNIT_INDEX" val="1"/>
  <p:tag name="KSO_WM_UNIT_LAYERLEVEL" val="1"/>
  <p:tag name="KSO_WM_UNIT_PLACING_PICTURE_MD4" val="0"/>
  <p:tag name="KSO_WM_UNIT_SUBTYPE" val="h"/>
  <p:tag name="KSO_WM_UNIT_TYPE" val="i"/>
</p:tagLst>
</file>

<file path=ppt/tags/tag547.xml><?xml version="1.0" encoding="utf-8"?>
<p:tagLst xmlns:p="http://schemas.openxmlformats.org/presentationml/2006/main">
  <p:tag name="KSO_WM_BEAUTIFY_FLAG" val="#wm#"/>
  <p:tag name="KSO_WM_SLIDE_BACKGROUND_TYPE" val="navigation"/>
  <p:tag name="KSO_WM_SLIDE_BK_DARK_LIGHT" val="1"/>
  <p:tag name="KSO_WM_TAG_VERSION" val="1.0"/>
  <p:tag name="KSO_WM_UNIT_COMPATIBLE" val="0"/>
  <p:tag name="KSO_WM_UNIT_DIAGRAM_ISNUMVISUAL" val="0"/>
  <p:tag name="KSO_WM_UNIT_DIAGRAM_ISREFERUNIT" val="0"/>
  <p:tag name="KSO_WM_UNIT_HIGHLIGHT" val="0"/>
  <p:tag name="KSO_WM_UNIT_ID" val="_17*i*13"/>
  <p:tag name="KSO_WM_UNIT_INDEX" val="13"/>
  <p:tag name="KSO_WM_UNIT_LAYERLEVEL" val="1"/>
  <p:tag name="KSO_WM_UNIT_PLACING_PICTURE_MD4" val="0"/>
  <p:tag name="KSO_WM_UNIT_TYPE" val="i"/>
</p:tagLst>
</file>

<file path=ppt/tags/tag548.xml><?xml version="1.0" encoding="utf-8"?>
<p:tagLst xmlns:p="http://schemas.openxmlformats.org/presentationml/2006/main">
  <p:tag name="KSO_WM_BEAUTIFY_FLAG" val="#wm#"/>
  <p:tag name="KSO_WM_SLIDE_BACKGROUND_TYPE" val="navigation"/>
  <p:tag name="KSO_WM_SLIDE_BK_DARK_LIGHT" val="1"/>
  <p:tag name="KSO_WM_TAG_VERSION" val="1.0"/>
  <p:tag name="KSO_WM_UNIT_COMPATIBLE" val="0"/>
  <p:tag name="KSO_WM_UNIT_DIAGRAM_ISNUMVISUAL" val="0"/>
  <p:tag name="KSO_WM_UNIT_DIAGRAM_ISREFERUNIT" val="0"/>
  <p:tag name="KSO_WM_UNIT_HIGHLIGHT" val="0"/>
  <p:tag name="KSO_WM_UNIT_ID" val="_17*i*12"/>
  <p:tag name="KSO_WM_UNIT_INDEX" val="12"/>
  <p:tag name="KSO_WM_UNIT_LAYERLEVEL" val="1"/>
  <p:tag name="KSO_WM_UNIT_PLACING_PICTURE_MD4" val="0"/>
  <p:tag name="KSO_WM_UNIT_TYPE" val="i"/>
</p:tagLst>
</file>

<file path=ppt/tags/tag549.xml><?xml version="1.0" encoding="utf-8"?>
<p:tagLst xmlns:p="http://schemas.openxmlformats.org/presentationml/2006/main">
  <p:tag name="KSO_WM_BEAUTIFY_FLAG" val="#wm#"/>
  <p:tag name="KSO_WM_TAG_VERSION" val="1.0"/>
  <p:tag name="KSO_WM_TEMPLATE_CATEGORY" val="custom"/>
  <p:tag name="KSO_WM_TEMPLATE_INDEX" val="20186703"/>
  <p:tag name="KSO_WM_UNIT_COMPATIBLE" val="0"/>
  <p:tag name="KSO_WM_UNIT_DIAGRAM_ISNUMVISUAL" val="0"/>
  <p:tag name="KSO_WM_UNIT_DIAGRAM_ISREFERUNIT" val="0"/>
  <p:tag name="KSO_WM_UNIT_HIGHLIGHT" val="0"/>
  <p:tag name="KSO_WM_UNIT_ID" val="custom20186703_11*i*3"/>
  <p:tag name="KSO_WM_UNIT_INDEX" val="3"/>
  <p:tag name="KSO_WM_UNIT_LAYERLEVEL" val="1"/>
  <p:tag name="KSO_WM_UNIT_TYPE" val="i"/>
</p:tagLst>
</file>

<file path=ppt/tags/tag55.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1**"/>
  <p:tag name="KSO_WM_UNIT_LAYERLEVEL" val="1"/>
</p:tagLst>
</file>

<file path=ppt/tags/tag550.xml><?xml version="1.0" encoding="utf-8"?>
<p:tagLst xmlns:p="http://schemas.openxmlformats.org/presentationml/2006/main">
  <p:tag name="KSO_WM_BEAUTIFY_FLAG" val="#wm#"/>
  <p:tag name="KSO_WM_SLIDE_BACKGROUND_TYPE" val="navigation"/>
  <p:tag name="KSO_WM_SLIDE_BK_DARK_LIGHT" val="1"/>
  <p:tag name="KSO_WM_TAG_VERSION" val="1.0"/>
  <p:tag name="KSO_WM_UNIT_COMPATIBLE" val="0"/>
  <p:tag name="KSO_WM_UNIT_DIAGRAM_ISNUMVISUAL" val="0"/>
  <p:tag name="KSO_WM_UNIT_DIAGRAM_ISREFERUNIT" val="0"/>
  <p:tag name="KSO_WM_UNIT_HIGHLIGHT" val="0"/>
  <p:tag name="KSO_WM_UNIT_ID" val="_17*i*8"/>
  <p:tag name="KSO_WM_UNIT_INDEX" val="8"/>
  <p:tag name="KSO_WM_UNIT_LAYERLEVEL" val="1"/>
  <p:tag name="KSO_WM_UNIT_PLACING_PICTURE_MD4" val="0"/>
  <p:tag name="KSO_WM_UNIT_TYPE" val="i"/>
</p:tagLst>
</file>

<file path=ppt/tags/tag551.xml><?xml version="1.0" encoding="utf-8"?>
<p:tagLst xmlns:p="http://schemas.openxmlformats.org/presentationml/2006/main">
  <p:tag name="KSO_WM_BEAUTIFY_FLAG" val="#wm#"/>
  <p:tag name="KSO_WM_SLIDE_BACKGROUND_TYPE" val="navigation"/>
  <p:tag name="KSO_WM_SLIDE_BK_DARK_LIGHT" val="1"/>
  <p:tag name="KSO_WM_TAG_VERSION" val="1.0"/>
  <p:tag name="KSO_WM_UNIT_COMPATIBLE" val="0"/>
  <p:tag name="KSO_WM_UNIT_DIAGRAM_ISNUMVISUAL" val="0"/>
  <p:tag name="KSO_WM_UNIT_DIAGRAM_ISREFERUNIT" val="0"/>
  <p:tag name="KSO_WM_UNIT_HIGHLIGHT" val="0"/>
  <p:tag name="KSO_WM_UNIT_ID" val="_17*i*7"/>
  <p:tag name="KSO_WM_UNIT_INDEX" val="7"/>
  <p:tag name="KSO_WM_UNIT_LAYERLEVEL" val="1"/>
  <p:tag name="KSO_WM_UNIT_PLACING_PICTURE_MD4" val="0"/>
  <p:tag name="KSO_WM_UNIT_TYPE" val="i"/>
</p:tagLst>
</file>

<file path=ppt/tags/tag552.xml><?xml version="1.0" encoding="utf-8"?>
<p:tagLst xmlns:p="http://schemas.openxmlformats.org/presentationml/2006/main">
  <p:tag name="KSO_WM_BEAUTIFY_FLAG" val="#wm#"/>
  <p:tag name="KSO_WM_SLIDE_BACKGROUND_TYPE" val="navigation"/>
  <p:tag name="KSO_WM_SLIDE_BK_DARK_LIGHT" val="1"/>
  <p:tag name="KSO_WM_TAG_VERSION" val="1.0"/>
  <p:tag name="KSO_WM_UNIT_COMPATIBLE" val="0"/>
  <p:tag name="KSO_WM_UNIT_DIAGRAM_ISNUMVISUAL" val="0"/>
  <p:tag name="KSO_WM_UNIT_DIAGRAM_ISREFERUNIT" val="0"/>
  <p:tag name="KSO_WM_UNIT_HIGHLIGHT" val="0"/>
  <p:tag name="KSO_WM_UNIT_ID" val="_17*i*6"/>
  <p:tag name="KSO_WM_UNIT_INDEX" val="6"/>
  <p:tag name="KSO_WM_UNIT_LAYERLEVEL" val="1"/>
  <p:tag name="KSO_WM_UNIT_PLACING_PICTURE_MD4" val="0"/>
  <p:tag name="KSO_WM_UNIT_TYPE" val="i"/>
</p:tagLst>
</file>

<file path=ppt/tags/tag553.xml><?xml version="1.0" encoding="utf-8"?>
<p:tagLst xmlns:p="http://schemas.openxmlformats.org/presentationml/2006/main">
  <p:tag name="KSO_WM_BEAUTIFY_FLAG" val="#wm#"/>
  <p:tag name="KSO_WM_SLIDE_BACKGROUND_TYPE" val="navigation"/>
  <p:tag name="KSO_WM_SLIDE_BK_DARK_LIGHT" val="1"/>
  <p:tag name="KSO_WM_TAG_VERSION" val="1.0"/>
  <p:tag name="KSO_WM_UNIT_COMPATIBLE" val="0"/>
  <p:tag name="KSO_WM_UNIT_DIAGRAM_ISNUMVISUAL" val="0"/>
  <p:tag name="KSO_WM_UNIT_DIAGRAM_ISREFERUNIT" val="0"/>
  <p:tag name="KSO_WM_UNIT_HIGHLIGHT" val="0"/>
  <p:tag name="KSO_WM_UNIT_ID" val="_17*i*5"/>
  <p:tag name="KSO_WM_UNIT_INDEX" val="5"/>
  <p:tag name="KSO_WM_UNIT_LAYERLEVEL" val="1"/>
  <p:tag name="KSO_WM_UNIT_PLACING_PICTURE_MD4" val="0"/>
  <p:tag name="KSO_WM_UNIT_TYPE" val="i"/>
</p:tagLst>
</file>

<file path=ppt/tags/tag554.xml><?xml version="1.0" encoding="utf-8"?>
<p:tagLst xmlns:p="http://schemas.openxmlformats.org/presentationml/2006/main">
  <p:tag name="KSO_WM_BEAUTIFY_FLAG" val="#wm#"/>
  <p:tag name="KSO_WM_SLIDE_BACKGROUND_TYPE" val="navigation"/>
  <p:tag name="KSO_WM_SLIDE_BK_DARK_LIGHT" val="1"/>
  <p:tag name="KSO_WM_TAG_VERSION" val="1.0"/>
  <p:tag name="KSO_WM_UNIT_COMPATIBLE" val="0"/>
  <p:tag name="KSO_WM_UNIT_DIAGRAM_ISNUMVISUAL" val="0"/>
  <p:tag name="KSO_WM_UNIT_DIAGRAM_ISREFERUNIT" val="0"/>
  <p:tag name="KSO_WM_UNIT_HIGHLIGHT" val="0"/>
  <p:tag name="KSO_WM_UNIT_ID" val="_17*i*4"/>
  <p:tag name="KSO_WM_UNIT_INDEX" val="4"/>
  <p:tag name="KSO_WM_UNIT_LAYERLEVEL" val="1"/>
  <p:tag name="KSO_WM_UNIT_PLACING_PICTURE_MD4" val="0"/>
  <p:tag name="KSO_WM_UNIT_TYPE" val="i"/>
</p:tagLst>
</file>

<file path=ppt/tags/tag555.xml><?xml version="1.0" encoding="utf-8"?>
<p:tagLst xmlns:p="http://schemas.openxmlformats.org/presentationml/2006/main">
  <p:tag name="KSO_WM_BEAUTIFY_FLAG" val="#wm#"/>
  <p:tag name="KSO_WM_SLIDE_BACKGROUND_TYPE" val="navigation"/>
  <p:tag name="KSO_WM_SLIDE_BK_DARK_LIGHT" val="1"/>
  <p:tag name="KSO_WM_TAG_VERSION" val="1.0"/>
  <p:tag name="KSO_WM_UNIT_COMPATIBLE" val="0"/>
  <p:tag name="KSO_WM_UNIT_DIAGRAM_ISNUMVISUAL" val="0"/>
  <p:tag name="KSO_WM_UNIT_DIAGRAM_ISREFERUNIT" val="0"/>
  <p:tag name="KSO_WM_UNIT_HIGHLIGHT" val="0"/>
  <p:tag name="KSO_WM_UNIT_ID" val="_17*i*13"/>
  <p:tag name="KSO_WM_UNIT_INDEX" val="13"/>
  <p:tag name="KSO_WM_UNIT_LAYERLEVEL" val="1"/>
  <p:tag name="KSO_WM_UNIT_PLACING_PICTURE_MD4" val="0"/>
  <p:tag name="KSO_WM_UNIT_TYPE" val="i"/>
</p:tagLst>
</file>

<file path=ppt/tags/tag556.xml><?xml version="1.0" encoding="utf-8"?>
<p:tagLst xmlns:p="http://schemas.openxmlformats.org/presentationml/2006/main">
  <p:tag name="KSO_WM_BEAUTIFY_FLAG" val="#wm#"/>
  <p:tag name="KSO_WM_SLIDE_BACKGROUND_TYPE" val="navigation"/>
  <p:tag name="KSO_WM_SLIDE_BK_DARK_LIGHT" val="1"/>
  <p:tag name="KSO_WM_TAG_VERSION" val="1.0"/>
  <p:tag name="KSO_WM_UNIT_COMPATIBLE" val="0"/>
  <p:tag name="KSO_WM_UNIT_DIAGRAM_ISNUMVISUAL" val="0"/>
  <p:tag name="KSO_WM_UNIT_DIAGRAM_ISREFERUNIT" val="0"/>
  <p:tag name="KSO_WM_UNIT_HIGHLIGHT" val="0"/>
  <p:tag name="KSO_WM_UNIT_ID" val="_17*i*12"/>
  <p:tag name="KSO_WM_UNIT_INDEX" val="12"/>
  <p:tag name="KSO_WM_UNIT_LAYERLEVEL" val="1"/>
  <p:tag name="KSO_WM_UNIT_PLACING_PICTURE_MD4" val="0"/>
  <p:tag name="KSO_WM_UNIT_TYPE" val="i"/>
</p:tagLst>
</file>

<file path=ppt/tags/tag557.xml><?xml version="1.0" encoding="utf-8"?>
<p:tagLst xmlns:p="http://schemas.openxmlformats.org/presentationml/2006/main">
  <p:tag name="KSO_WM_BEAUTIFY_FLAG" val="#wm#"/>
  <p:tag name="KSO_WM_SLIDE_BACKGROUND_TYPE" val="navigation"/>
  <p:tag name="KSO_WM_SLIDE_BK_DARK_LIGHT" val="1"/>
  <p:tag name="KSO_WM_TAG_VERSION" val="1.0"/>
  <p:tag name="KSO_WM_UNIT_COMPATIBLE" val="0"/>
  <p:tag name="KSO_WM_UNIT_DIAGRAM_ISNUMVISUAL" val="0"/>
  <p:tag name="KSO_WM_UNIT_DIAGRAM_ISREFERUNIT" val="0"/>
  <p:tag name="KSO_WM_UNIT_HIGHLIGHT" val="0"/>
  <p:tag name="KSO_WM_UNIT_ID" val="_17*i*11"/>
  <p:tag name="KSO_WM_UNIT_INDEX" val="11"/>
  <p:tag name="KSO_WM_UNIT_LAYERLEVEL" val="1"/>
  <p:tag name="KSO_WM_UNIT_PLACING_PICTURE_MD4" val="0"/>
  <p:tag name="KSO_WM_UNIT_TYPE" val="i"/>
</p:tagLst>
</file>

<file path=ppt/tags/tag558.xml><?xml version="1.0" encoding="utf-8"?>
<p:tagLst xmlns:p="http://schemas.openxmlformats.org/presentationml/2006/main">
  <p:tag name="KSO_WM_BEAUTIFY_FLAG" val="#wm#"/>
  <p:tag name="KSO_WM_SLIDE_BACKGROUND_TYPE" val="navigation"/>
  <p:tag name="KSO_WM_SLIDE_BK_DARK_LIGHT" val="1"/>
  <p:tag name="KSO_WM_TAG_VERSION" val="1.0"/>
  <p:tag name="KSO_WM_UNIT_COMPATIBLE" val="0"/>
  <p:tag name="KSO_WM_UNIT_DIAGRAM_ISNUMVISUAL" val="0"/>
  <p:tag name="KSO_WM_UNIT_DIAGRAM_ISREFERUNIT" val="0"/>
  <p:tag name="KSO_WM_UNIT_HIGHLIGHT" val="0"/>
  <p:tag name="KSO_WM_UNIT_ID" val="_17*i*10"/>
  <p:tag name="KSO_WM_UNIT_INDEX" val="10"/>
  <p:tag name="KSO_WM_UNIT_LAYERLEVEL" val="1"/>
  <p:tag name="KSO_WM_UNIT_PLACING_PICTURE_MD4" val="0"/>
  <p:tag name="KSO_WM_UNIT_TYPE" val="i"/>
</p:tagLst>
</file>

<file path=ppt/tags/tag559.xml><?xml version="1.0" encoding="utf-8"?>
<p:tagLst xmlns:p="http://schemas.openxmlformats.org/presentationml/2006/main">
  <p:tag name="KSO_WM_BEAUTIFY_FLAG" val="#wm#"/>
  <p:tag name="KSO_WM_SLIDE_BACKGROUND_TYPE" val="navigation"/>
  <p:tag name="KSO_WM_SLIDE_BK_DARK_LIGHT" val="1"/>
  <p:tag name="KSO_WM_TAG_VERSION" val="1.0"/>
  <p:tag name="KSO_WM_UNIT_COMPATIBLE" val="0"/>
  <p:tag name="KSO_WM_UNIT_DIAGRAM_ISNUMVISUAL" val="0"/>
  <p:tag name="KSO_WM_UNIT_DIAGRAM_ISREFERUNIT" val="0"/>
  <p:tag name="KSO_WM_UNIT_HIGHLIGHT" val="0"/>
  <p:tag name="KSO_WM_UNIT_ID" val="_17*i*9"/>
  <p:tag name="KSO_WM_UNIT_INDEX" val="9"/>
  <p:tag name="KSO_WM_UNIT_LAYERLEVEL" val="1"/>
  <p:tag name="KSO_WM_UNIT_PLACING_PICTURE_MD4" val="0"/>
  <p:tag name="KSO_WM_UNIT_TYPE" val="i"/>
</p:tagLst>
</file>

<file path=ppt/tags/tag56.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1**"/>
  <p:tag name="KSO_WM_UNIT_LAYERLEVEL" val="1"/>
</p:tagLst>
</file>

<file path=ppt/tags/tag560.xml><?xml version="1.0" encoding="utf-8"?>
<p:tagLst xmlns:p="http://schemas.openxmlformats.org/presentationml/2006/main">
  <p:tag name="KSO_WM_BEAUTIFY_FLAG" val="#wm#"/>
  <p:tag name="KSO_WM_SLIDE_BACKGROUND_TYPE" val="navigation"/>
  <p:tag name="KSO_WM_SLIDE_BK_DARK_LIGHT" val="1"/>
  <p:tag name="KSO_WM_TAG_VERSION" val="1.0"/>
  <p:tag name="KSO_WM_UNIT_COMPATIBLE" val="0"/>
  <p:tag name="KSO_WM_UNIT_DIAGRAM_ISNUMVISUAL" val="0"/>
  <p:tag name="KSO_WM_UNIT_DIAGRAM_ISREFERUNIT" val="0"/>
  <p:tag name="KSO_WM_UNIT_HIGHLIGHT" val="0"/>
  <p:tag name="KSO_WM_UNIT_ID" val="_17**"/>
  <p:tag name="KSO_WM_UNIT_LAYERLEVEL" val="1"/>
  <p:tag name="KSO_WM_UNIT_PLACING_PICTURE_MD4" val="0"/>
</p:tagLst>
</file>

<file path=ppt/tags/tag561.xml><?xml version="1.0" encoding="utf-8"?>
<p:tagLst xmlns:p="http://schemas.openxmlformats.org/presentationml/2006/main">
  <p:tag name="KSO_WM_BEAUTIFY_FLAG" val="#wm#"/>
  <p:tag name="KSO_WM_SLIDE_BACKGROUND_TYPE" val="navigation"/>
  <p:tag name="KSO_WM_SLIDE_BK_DARK_LIGHT" val="1"/>
  <p:tag name="KSO_WM_TAG_VERSION" val="1.0"/>
  <p:tag name="KSO_WM_UNIT_COMPATIBLE" val="0"/>
  <p:tag name="KSO_WM_UNIT_DIAGRAM_ISNUMVISUAL" val="0"/>
  <p:tag name="KSO_WM_UNIT_DIAGRAM_ISREFERUNIT" val="0"/>
  <p:tag name="KSO_WM_UNIT_HIGHLIGHT" val="0"/>
  <p:tag name="KSO_WM_UNIT_ID" val="_17**"/>
  <p:tag name="KSO_WM_UNIT_LAYERLEVEL" val="1"/>
  <p:tag name="KSO_WM_UNIT_PLACING_PICTURE_MD4" val="0"/>
</p:tagLst>
</file>

<file path=ppt/tags/tag562.xml><?xml version="1.0" encoding="utf-8"?>
<p:tagLst xmlns:p="http://schemas.openxmlformats.org/presentationml/2006/main">
  <p:tag name="KSO_WM_BEAUTIFY_FLAG" val="#wm#"/>
  <p:tag name="KSO_WM_SLIDE_BACKGROUND_TYPE" val="navigation"/>
  <p:tag name="KSO_WM_SLIDE_BK_DARK_LIGHT" val="1"/>
  <p:tag name="KSO_WM_TAG_VERSION" val="1.0"/>
  <p:tag name="KSO_WM_UNIT_COMPATIBLE" val="0"/>
  <p:tag name="KSO_WM_UNIT_DIAGRAM_ISNUMVISUAL" val="0"/>
  <p:tag name="KSO_WM_UNIT_DIAGRAM_ISREFERUNIT" val="0"/>
  <p:tag name="KSO_WM_UNIT_HIGHLIGHT" val="0"/>
  <p:tag name="KSO_WM_UNIT_ID" val="_17**"/>
  <p:tag name="KSO_WM_UNIT_LAYERLEVEL" val="1"/>
  <p:tag name="KSO_WM_UNIT_PLACING_PICTURE_MD4" val="0"/>
</p:tagLst>
</file>

<file path=ppt/tags/tag563.xml><?xml version="1.0" encoding="utf-8"?>
<p:tagLst xmlns:p="http://schemas.openxmlformats.org/presentationml/2006/main">
  <p:tag name="KSO_WM_BEAUTIFY_FLAG" val="#wm#"/>
  <p:tag name="KSO_WM_SLIDE_BACKGROUND_TYPE" val="navigation"/>
  <p:tag name="KSO_WM_SLIDE_BK_DARK_LIGHT" val="1"/>
  <p:tag name="KSO_WM_TAG_VERSION" val="1.0"/>
  <p:tag name="KSO_WM_UNIT_COMPATIBLE" val="0"/>
  <p:tag name="KSO_WM_UNIT_DIAGRAM_ISNUMVISUAL" val="0"/>
  <p:tag name="KSO_WM_UNIT_DIAGRAM_ISREFERUNIT" val="0"/>
  <p:tag name="KSO_WM_UNIT_HIGHLIGHT" val="0"/>
  <p:tag name="KSO_WM_UNIT_ID" val="_17**"/>
  <p:tag name="KSO_WM_UNIT_LAYERLEVEL" val="1"/>
  <p:tag name="KSO_WM_UNIT_PLACING_PICTURE_MD4" val="0"/>
</p:tagLst>
</file>

<file path=ppt/tags/tag564.xml><?xml version="1.0" encoding="utf-8"?>
<p:tagLst xmlns:p="http://schemas.openxmlformats.org/presentationml/2006/main">
  <p:tag name="KSO_WM_BEAUTIFY_FLAG" val="#wm#"/>
  <p:tag name="KSO_WM_SLIDE_BACKGROUND_TYPE" val="navigation"/>
  <p:tag name="KSO_WM_SLIDE_BK_DARK_LIGHT" val="1"/>
  <p:tag name="KSO_WM_TAG_VERSION" val="1.0"/>
  <p:tag name="KSO_WM_UNIT_COMPATIBLE" val="0"/>
  <p:tag name="KSO_WM_UNIT_DIAGRAM_ISNUMVISUAL" val="0"/>
  <p:tag name="KSO_WM_UNIT_DIAGRAM_ISREFERUNIT" val="0"/>
  <p:tag name="KSO_WM_UNIT_HIGHLIGHT" val="0"/>
  <p:tag name="KSO_WM_UNIT_ID" val="_17**"/>
  <p:tag name="KSO_WM_UNIT_LAYERLEVEL" val="1"/>
  <p:tag name="KSO_WM_UNIT_PLACING_PICTURE_MD4" val="0"/>
</p:tagLst>
</file>

<file path=ppt/tags/tag565.xml><?xml version="1.0" encoding="utf-8"?>
<p:tagLst xmlns:p="http://schemas.openxmlformats.org/presentationml/2006/main">
  <p:tag name="KSO_WM_BEAUTIFY_FLAG" val="#wm#"/>
  <p:tag name="KSO_WM_SLIDE_BACKGROUND_TYPE" val="navigation"/>
  <p:tag name="KSO_WM_SLIDE_BK_DARK_LIGHT" val="1"/>
  <p:tag name="KSO_WM_TAG_VERSION" val="1.0"/>
  <p:tag name="KSO_WM_UNIT_COMPATIBLE" val="0"/>
  <p:tag name="KSO_WM_UNIT_DIAGRAM_ISNUMVISUAL" val="0"/>
  <p:tag name="KSO_WM_UNIT_DIAGRAM_ISREFERUNIT" val="0"/>
  <p:tag name="KSO_WM_UNIT_HIGHLIGHT" val="0"/>
  <p:tag name="KSO_WM_UNIT_ID" val="_17**"/>
  <p:tag name="KSO_WM_UNIT_LAYERLEVEL" val="1"/>
  <p:tag name="KSO_WM_UNIT_PLACING_PICTURE_MD4" val="0"/>
</p:tagLst>
</file>

<file path=ppt/tags/tag566.xml><?xml version="1.0" encoding="utf-8"?>
<p:tagLst xmlns:p="http://schemas.openxmlformats.org/presentationml/2006/main">
  <p:tag name="KSO_WM_BEAUTIFY_FLAG" val="#wm#"/>
  <p:tag name="KSO_WM_SLIDE_BACKGROUND_TYPE" val="navigation"/>
  <p:tag name="KSO_WM_SLIDE_BK_DARK_LIGHT" val="1"/>
  <p:tag name="KSO_WM_TAG_VERSION" val="1.0"/>
  <p:tag name="KSO_WM_UNIT_COMPATIBLE" val="0"/>
  <p:tag name="KSO_WM_UNIT_DIAGRAM_ISNUMVISUAL" val="0"/>
  <p:tag name="KSO_WM_UNIT_DIAGRAM_ISREFERUNIT" val="0"/>
  <p:tag name="KSO_WM_UNIT_HIGHLIGHT" val="0"/>
  <p:tag name="KSO_WM_UNIT_ID" val="_17**"/>
  <p:tag name="KSO_WM_UNIT_LAYERLEVEL" val="1"/>
  <p:tag name="KSO_WM_UNIT_PLACING_PICTURE_MD4" val="0"/>
</p:tagLst>
</file>

<file path=ppt/tags/tag567.xml><?xml version="1.0" encoding="utf-8"?>
<p:tagLst xmlns:p="http://schemas.openxmlformats.org/presentationml/2006/main">
  <p:tag name="KSO_WM_BEAUTIFY_FLAG" val="#wm#"/>
  <p:tag name="KSO_WM_SLIDE_BACKGROUND_TYPE" val="navigation"/>
  <p:tag name="KSO_WM_SLIDE_BK_DARK_LIGHT" val="1"/>
  <p:tag name="KSO_WM_TAG_VERSION" val="1.0"/>
  <p:tag name="KSO_WM_UNIT_COMPATIBLE" val="0"/>
  <p:tag name="KSO_WM_UNIT_DIAGRAM_ISNUMVISUAL" val="0"/>
  <p:tag name="KSO_WM_UNIT_DIAGRAM_ISREFERUNIT" val="0"/>
  <p:tag name="KSO_WM_UNIT_HIGHLIGHT" val="0"/>
  <p:tag name="KSO_WM_UNIT_ID" val="_17**"/>
  <p:tag name="KSO_WM_UNIT_LAYERLEVEL" val="1"/>
  <p:tag name="KSO_WM_UNIT_PLACING_PICTURE_MD4" val="0"/>
</p:tagLst>
</file>

<file path=ppt/tags/tag568.xml><?xml version="1.0" encoding="utf-8"?>
<p:tagLst xmlns:p="http://schemas.openxmlformats.org/presentationml/2006/main">
  <p:tag name="KSO_WM_BEAUTIFY_FLAG" val="#wm#"/>
  <p:tag name="KSO_WM_SLIDE_BACKGROUND_TYPE" val="belt"/>
  <p:tag name="KSO_WM_SLIDE_BK_DARK_LIGHT" val="1"/>
  <p:tag name="KSO_WM_TAG_VERSION" val="1.0"/>
  <p:tag name="KSO_WM_UNIT_BK_DARK_LIGHT" val="1"/>
  <p:tag name="KSO_WM_UNIT_COMPATIBLE" val="0"/>
  <p:tag name="KSO_WM_UNIT_DIAGRAM_ISNUMVISUAL" val="0"/>
  <p:tag name="KSO_WM_UNIT_DIAGRAM_ISREFERUNIT" val="0"/>
  <p:tag name="KSO_WM_UNIT_HIGHLIGHT" val="0"/>
  <p:tag name="KSO_WM_UNIT_ID" val="_18*i*1"/>
  <p:tag name="KSO_WM_UNIT_INDEX" val="1"/>
  <p:tag name="KSO_WM_UNIT_LAYERLEVEL" val="1"/>
  <p:tag name="KSO_WM_UNIT_PLACING_PICTURE_MD4" val="0"/>
  <p:tag name="KSO_WM_UNIT_SUBTYPE" val="h"/>
  <p:tag name="KSO_WM_UNIT_TYPE" val="i"/>
</p:tagLst>
</file>

<file path=ppt/tags/tag569.xml><?xml version="1.0" encoding="utf-8"?>
<p:tagLst xmlns:p="http://schemas.openxmlformats.org/presentationml/2006/main">
  <p:tag name="KSO_WM_BEAUTIFY_FLAG" val="#wm#"/>
  <p:tag name="KSO_WM_SLIDE_BACKGROUND_TYPE" val="belt"/>
  <p:tag name="KSO_WM_SLIDE_BK_DARK_LIGHT" val="1"/>
  <p:tag name="KSO_WM_TAG_VERSION" val="1.0"/>
  <p:tag name="KSO_WM_UNIT_COMPATIBLE" val="0"/>
  <p:tag name="KSO_WM_UNIT_DIAGRAM_ISNUMVISUAL" val="0"/>
  <p:tag name="KSO_WM_UNIT_DIAGRAM_ISREFERUNIT" val="0"/>
  <p:tag name="KSO_WM_UNIT_HIGHLIGHT" val="0"/>
  <p:tag name="KSO_WM_UNIT_ID" val="_18*i*2"/>
  <p:tag name="KSO_WM_UNIT_INDEX" val="2"/>
  <p:tag name="KSO_WM_UNIT_LAYERLEVEL" val="1"/>
  <p:tag name="KSO_WM_UNIT_PLACING_PICTURE_MD4" val="0"/>
  <p:tag name="KSO_WM_UNIT_TYPE" val="i"/>
</p:tagLst>
</file>

<file path=ppt/tags/tag57.xml><?xml version="1.0" encoding="utf-8"?>
<p:tagLst xmlns:p="http://schemas.openxmlformats.org/presentationml/2006/main">
  <p:tag name="KSO_WM_BEAUTIFY_FLAG" val="#wm#"/>
  <p:tag name="KSO_WM_TAG_VERSION" val="1.0"/>
  <p:tag name="KSO_WM_TEMPLATE_CATEGORY" val="custom"/>
  <p:tag name="KSO_WM_TEMPLATE_INDEX" val="20205176"/>
  <p:tag name="KSO_WM_UNIT_COMPATIBLE" val="0"/>
  <p:tag name="KSO_WM_UNIT_DIAGRAM_ISNUMVISUAL" val="0"/>
  <p:tag name="KSO_WM_UNIT_DIAGRAM_ISREFERUNIT" val="0"/>
  <p:tag name="KSO_WM_UNIT_HIGHLIGHT" val="0"/>
  <p:tag name="KSO_WM_UNIT_ID" val="_0**"/>
  <p:tag name="KSO_WM_UNIT_LAYERLEVEL" val="1"/>
</p:tagLst>
</file>

<file path=ppt/tags/tag570.xml><?xml version="1.0" encoding="utf-8"?>
<p:tagLst xmlns:p="http://schemas.openxmlformats.org/presentationml/2006/main">
  <p:tag name="KSO_WM_BEAUTIFY_FLAG" val="#wm#"/>
  <p:tag name="KSO_WM_SLIDE_BACKGROUND_TYPE" val="belt"/>
  <p:tag name="KSO_WM_SLIDE_BK_DARK_LIGHT" val="1"/>
  <p:tag name="KSO_WM_TAG_VERSION" val="1.0"/>
  <p:tag name="KSO_WM_UNIT_COMPATIBLE" val="0"/>
  <p:tag name="KSO_WM_UNIT_DIAGRAM_ISNUMVISUAL" val="0"/>
  <p:tag name="KSO_WM_UNIT_DIAGRAM_ISREFERUNIT" val="0"/>
  <p:tag name="KSO_WM_UNIT_HIGHLIGHT" val="0"/>
  <p:tag name="KSO_WM_UNIT_ID" val="_18*i*3"/>
  <p:tag name="KSO_WM_UNIT_INDEX" val="3"/>
  <p:tag name="KSO_WM_UNIT_LAYERLEVEL" val="1"/>
  <p:tag name="KSO_WM_UNIT_PLACING_PICTURE_MD4" val="0"/>
  <p:tag name="KSO_WM_UNIT_TYPE" val="i"/>
</p:tagLst>
</file>

<file path=ppt/tags/tag571.xml><?xml version="1.0" encoding="utf-8"?>
<p:tagLst xmlns:p="http://schemas.openxmlformats.org/presentationml/2006/main">
  <p:tag name="KSO_WM_BEAUTIFY_FLAG" val="#wm#"/>
  <p:tag name="KSO_WM_SLIDE_BACKGROUND_TYPE" val="belt"/>
  <p:tag name="KSO_WM_SLIDE_BK_DARK_LIGHT" val="1"/>
  <p:tag name="KSO_WM_TAG_VERSION" val="1.0"/>
  <p:tag name="KSO_WM_UNIT_COMPATIBLE" val="0"/>
  <p:tag name="KSO_WM_UNIT_DIAGRAM_ISNUMVISUAL" val="0"/>
  <p:tag name="KSO_WM_UNIT_DIAGRAM_ISREFERUNIT" val="0"/>
  <p:tag name="KSO_WM_UNIT_HIGHLIGHT" val="0"/>
  <p:tag name="KSO_WM_UNIT_ID" val="_18*i*4"/>
  <p:tag name="KSO_WM_UNIT_INDEX" val="4"/>
  <p:tag name="KSO_WM_UNIT_LAYERLEVEL" val="1"/>
  <p:tag name="KSO_WM_UNIT_PLACING_PICTURE_MD4" val="0"/>
  <p:tag name="KSO_WM_UNIT_TYPE" val="i"/>
</p:tagLst>
</file>

<file path=ppt/tags/tag572.xml><?xml version="1.0" encoding="utf-8"?>
<p:tagLst xmlns:p="http://schemas.openxmlformats.org/presentationml/2006/main">
  <p:tag name="KSO_WM_BEAUTIFY_FLAG" val="#wm#"/>
  <p:tag name="KSO_WM_SLIDE_BACKGROUND_TYPE" val="belt"/>
  <p:tag name="KSO_WM_SLIDE_BK_DARK_LIGHT" val="1"/>
  <p:tag name="KSO_WM_TAG_VERSION" val="1.0"/>
  <p:tag name="KSO_WM_UNIT_COMPATIBLE" val="0"/>
  <p:tag name="KSO_WM_UNIT_DIAGRAM_ISNUMVISUAL" val="0"/>
  <p:tag name="KSO_WM_UNIT_DIAGRAM_ISREFERUNIT" val="0"/>
  <p:tag name="KSO_WM_UNIT_HIGHLIGHT" val="0"/>
  <p:tag name="KSO_WM_UNIT_ID" val="_18*i*5"/>
  <p:tag name="KSO_WM_UNIT_INDEX" val="5"/>
  <p:tag name="KSO_WM_UNIT_LAYERLEVEL" val="1"/>
  <p:tag name="KSO_WM_UNIT_PLACING_PICTURE_MD4" val="0"/>
  <p:tag name="KSO_WM_UNIT_TYPE" val="i"/>
</p:tagLst>
</file>

<file path=ppt/tags/tag573.xml><?xml version="1.0" encoding="utf-8"?>
<p:tagLst xmlns:p="http://schemas.openxmlformats.org/presentationml/2006/main">
  <p:tag name="KSO_WM_BEAUTIFY_FLAG" val="#wm#"/>
  <p:tag name="KSO_WM_SLIDE_BACKGROUND_TYPE" val="belt"/>
  <p:tag name="KSO_WM_SLIDE_BK_DARK_LIGHT" val="1"/>
  <p:tag name="KSO_WM_TAG_VERSION" val="1.0"/>
  <p:tag name="KSO_WM_UNIT_COMPATIBLE" val="0"/>
  <p:tag name="KSO_WM_UNIT_DIAGRAM_ISNUMVISUAL" val="0"/>
  <p:tag name="KSO_WM_UNIT_DIAGRAM_ISREFERUNIT" val="0"/>
  <p:tag name="KSO_WM_UNIT_HIGHLIGHT" val="0"/>
  <p:tag name="KSO_WM_UNIT_ID" val="_18*i*6"/>
  <p:tag name="KSO_WM_UNIT_INDEX" val="6"/>
  <p:tag name="KSO_WM_UNIT_LAYERLEVEL" val="1"/>
  <p:tag name="KSO_WM_UNIT_PLACING_PICTURE_MD4" val="0"/>
  <p:tag name="KSO_WM_UNIT_TYPE" val="i"/>
</p:tagLst>
</file>

<file path=ppt/tags/tag574.xml><?xml version="1.0" encoding="utf-8"?>
<p:tagLst xmlns:p="http://schemas.openxmlformats.org/presentationml/2006/main">
  <p:tag name="KSO_WM_BEAUTIFY_FLAG" val="#wm#"/>
  <p:tag name="KSO_WM_SLIDE_BACKGROUND_TYPE" val="belt"/>
  <p:tag name="KSO_WM_SLIDE_BK_DARK_LIGHT" val="1"/>
  <p:tag name="KSO_WM_TAG_VERSION" val="1.0"/>
  <p:tag name="KSO_WM_UNIT_COMPATIBLE" val="0"/>
  <p:tag name="KSO_WM_UNIT_DIAGRAM_ISNUMVISUAL" val="0"/>
  <p:tag name="KSO_WM_UNIT_DIAGRAM_ISREFERUNIT" val="0"/>
  <p:tag name="KSO_WM_UNIT_HIGHLIGHT" val="0"/>
  <p:tag name="KSO_WM_UNIT_ID" val="_18**"/>
  <p:tag name="KSO_WM_UNIT_LAYERLEVEL" val="1"/>
  <p:tag name="KSO_WM_UNIT_PLACING_PICTURE_MD4" val="0"/>
</p:tagLst>
</file>

<file path=ppt/tags/tag575.xml><?xml version="1.0" encoding="utf-8"?>
<p:tagLst xmlns:p="http://schemas.openxmlformats.org/presentationml/2006/main">
  <p:tag name="KSO_WM_BEAUTIFY_FLAG" val="#wm#"/>
  <p:tag name="KSO_WM_SLIDE_BACKGROUND_TYPE" val="belt"/>
  <p:tag name="KSO_WM_SLIDE_BK_DARK_LIGHT" val="1"/>
  <p:tag name="KSO_WM_TAG_VERSION" val="1.0"/>
  <p:tag name="KSO_WM_UNIT_COMPATIBLE" val="0"/>
  <p:tag name="KSO_WM_UNIT_DIAGRAM_ISNUMVISUAL" val="0"/>
  <p:tag name="KSO_WM_UNIT_DIAGRAM_ISREFERUNIT" val="0"/>
  <p:tag name="KSO_WM_UNIT_HIGHLIGHT" val="0"/>
  <p:tag name="KSO_WM_UNIT_ID" val="_18**"/>
  <p:tag name="KSO_WM_UNIT_LAYERLEVEL" val="1"/>
  <p:tag name="KSO_WM_UNIT_PLACING_PICTURE_MD4" val="0"/>
</p:tagLst>
</file>

<file path=ppt/tags/tag576.xml><?xml version="1.0" encoding="utf-8"?>
<p:tagLst xmlns:p="http://schemas.openxmlformats.org/presentationml/2006/main">
  <p:tag name="KSO_WM_BEAUTIFY_FLAG" val="#wm#"/>
  <p:tag name="KSO_WM_SLIDE_BACKGROUND_TYPE" val="belt"/>
  <p:tag name="KSO_WM_SLIDE_BK_DARK_LIGHT" val="1"/>
  <p:tag name="KSO_WM_TAG_VERSION" val="1.0"/>
  <p:tag name="KSO_WM_UNIT_COMPATIBLE" val="0"/>
  <p:tag name="KSO_WM_UNIT_DIAGRAM_ISNUMVISUAL" val="0"/>
  <p:tag name="KSO_WM_UNIT_DIAGRAM_ISREFERUNIT" val="0"/>
  <p:tag name="KSO_WM_UNIT_HIGHLIGHT" val="0"/>
  <p:tag name="KSO_WM_UNIT_ID" val="_18**"/>
  <p:tag name="KSO_WM_UNIT_LAYERLEVEL" val="1"/>
  <p:tag name="KSO_WM_UNIT_PLACING_PICTURE_MD4" val="0"/>
</p:tagLst>
</file>

<file path=ppt/tags/tag577.xml><?xml version="1.0" encoding="utf-8"?>
<p:tagLst xmlns:p="http://schemas.openxmlformats.org/presentationml/2006/main">
  <p:tag name="KSO_WM_BEAUTIFY_FLAG" val="#wm#"/>
  <p:tag name="KSO_WM_SLIDE_BACKGROUND_TYPE" val="belt"/>
  <p:tag name="KSO_WM_SLIDE_BK_DARK_LIGHT" val="1"/>
  <p:tag name="KSO_WM_TAG_VERSION" val="1.0"/>
  <p:tag name="KSO_WM_UNIT_COMPATIBLE" val="0"/>
  <p:tag name="KSO_WM_UNIT_DIAGRAM_ISNUMVISUAL" val="0"/>
  <p:tag name="KSO_WM_UNIT_DIAGRAM_ISREFERUNIT" val="0"/>
  <p:tag name="KSO_WM_UNIT_HIGHLIGHT" val="0"/>
  <p:tag name="KSO_WM_UNIT_ID" val="_18**"/>
  <p:tag name="KSO_WM_UNIT_LAYERLEVEL" val="1"/>
  <p:tag name="KSO_WM_UNIT_PLACING_PICTURE_MD4" val="0"/>
</p:tagLst>
</file>

<file path=ppt/tags/tag578.xml><?xml version="1.0" encoding="utf-8"?>
<p:tagLst xmlns:p="http://schemas.openxmlformats.org/presentationml/2006/main">
  <p:tag name="KSO_WM_BEAUTIFY_FLAG" val="#wm#"/>
  <p:tag name="KSO_WM_SLIDE_BACKGROUND_TYPE" val="belt"/>
  <p:tag name="KSO_WM_SLIDE_BK_DARK_LIGHT" val="1"/>
  <p:tag name="KSO_WM_TAG_VERSION" val="1.0"/>
  <p:tag name="KSO_WM_UNIT_COMPATIBLE" val="0"/>
  <p:tag name="KSO_WM_UNIT_DIAGRAM_ISNUMVISUAL" val="0"/>
  <p:tag name="KSO_WM_UNIT_DIAGRAM_ISREFERUNIT" val="0"/>
  <p:tag name="KSO_WM_UNIT_HIGHLIGHT" val="0"/>
  <p:tag name="KSO_WM_UNIT_ID" val="_18**"/>
  <p:tag name="KSO_WM_UNIT_LAYERLEVEL" val="1"/>
  <p:tag name="KSO_WM_UNIT_PLACING_PICTURE_MD4" val="0"/>
</p:tagLst>
</file>

<file path=ppt/tags/tag579.xml><?xml version="1.0" encoding="utf-8"?>
<p:tagLst xmlns:p="http://schemas.openxmlformats.org/presentationml/2006/main">
  <p:tag name="KSO_WM_BEAUTIFY_FLAG" val="#wm#"/>
  <p:tag name="KSO_WM_TAG_VERSION" val="1.0"/>
  <p:tag name="KSO_WM_TEMPLATE_CATEGORY" val="custom"/>
  <p:tag name="KSO_WM_TEMPLATE_INDEX" val="20186703"/>
  <p:tag name="KSO_WM_UNIT_COMPATIBLE" val="0"/>
  <p:tag name="KSO_WM_UNIT_DIAGRAM_ISNUMVISUAL" val="0"/>
  <p:tag name="KSO_WM_UNIT_DIAGRAM_ISREFERUNIT" val="0"/>
  <p:tag name="KSO_WM_UNIT_HIGHLIGHT" val="0"/>
  <p:tag name="KSO_WM_UNIT_ID" val="_0**"/>
  <p:tag name="KSO_WM_UNIT_LAYERLEVEL" val="1"/>
  <p:tag name="KSO_WM_UNIT_PLACING_PICTURE_MD4" val="0"/>
</p:tagLst>
</file>

<file path=ppt/tags/tag58.xml><?xml version="1.0" encoding="utf-8"?>
<p:tagLst xmlns:p="http://schemas.openxmlformats.org/presentationml/2006/main">
  <p:tag name="KSO_WM_BEAUTIFY_FLAG" val="#wm#"/>
  <p:tag name="KSO_WM_TAG_VERSION" val="1.0"/>
  <p:tag name="KSO_WM_TEMPLATE_CATEGORY" val="custom"/>
  <p:tag name="KSO_WM_TEMPLATE_INDEX" val="20205176"/>
  <p:tag name="KSO_WM_UNIT_COMPATIBLE" val="0"/>
  <p:tag name="KSO_WM_UNIT_DIAGRAM_ISNUMVISUAL" val="0"/>
  <p:tag name="KSO_WM_UNIT_DIAGRAM_ISREFERUNIT" val="0"/>
  <p:tag name="KSO_WM_UNIT_HIGHLIGHT" val="0"/>
  <p:tag name="KSO_WM_UNIT_ID" val="_0**"/>
  <p:tag name="KSO_WM_UNIT_LAYERLEVEL" val="1"/>
</p:tagLst>
</file>

<file path=ppt/tags/tag580.xml><?xml version="1.0" encoding="utf-8"?>
<p:tagLst xmlns:p="http://schemas.openxmlformats.org/presentationml/2006/main">
  <p:tag name="KSO_WM_BEAUTIFY_FLAG" val="#wm#"/>
  <p:tag name="KSO_WM_TAG_VERSION" val="1.0"/>
  <p:tag name="KSO_WM_TEMPLATE_CATEGORY" val="custom"/>
  <p:tag name="KSO_WM_TEMPLATE_INDEX" val="20186703"/>
  <p:tag name="KSO_WM_UNIT_COMPATIBLE" val="0"/>
  <p:tag name="KSO_WM_UNIT_DIAGRAM_ISNUMVISUAL" val="0"/>
  <p:tag name="KSO_WM_UNIT_DIAGRAM_ISREFERUNIT" val="0"/>
  <p:tag name="KSO_WM_UNIT_HIGHLIGHT" val="0"/>
  <p:tag name="KSO_WM_UNIT_ID" val="_0**"/>
  <p:tag name="KSO_WM_UNIT_LAYERLEVEL" val="1"/>
  <p:tag name="KSO_WM_UNIT_PLACING_PICTURE_MD4" val="0"/>
</p:tagLst>
</file>

<file path=ppt/tags/tag581.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 name="KSO_WM_UNIT_PLACING_PICTURE_MD4" val="0"/>
</p:tagLst>
</file>

<file path=ppt/tags/tag582.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 name="KSO_WM_UNIT_PLACING_PICTURE_MD4" val="0"/>
</p:tagLst>
</file>

<file path=ppt/tags/tag583.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 name="KSO_WM_UNIT_PLACING_PICTURE_MD4" val="0"/>
</p:tagLst>
</file>

<file path=ppt/tags/tag584.xml><?xml version="1.0" encoding="utf-8"?>
<p:tagLst xmlns:p="http://schemas.openxmlformats.org/presentationml/2006/main">
  <p:tag name="KSO_WM_BEAUTIFY_FLAG" val="#wm#"/>
  <p:tag name="KSO_WM_TAG_VERSION" val="1.0"/>
  <p:tag name="KSO_WM_TEMPLATE_CATEGORY" val="custom"/>
  <p:tag name="KSO_WM_TEMPLATE_COLOR_TYPE" val="1"/>
  <p:tag name="KSO_WM_TEMPLATE_INDEX" val="20186703"/>
  <p:tag name="KSO_WM_TEMPLATE_JOB_ID" val="5"/>
  <p:tag name="KSO_WM_TEMPLATE_MASTER_THUMB_INDEX" val="12"/>
  <p:tag name="KSO_WM_TEMPLATE_MASTER_TYPE" val="1"/>
  <p:tag name="KSO_WM_TEMPLATE_OUTLINE_ID" val="5"/>
  <p:tag name="KSO_WM_TEMPLATE_SCENE_ID" val="1"/>
  <p:tag name="KSO_WM_TEMPLATE_SUBCATEGORY" val="0"/>
  <p:tag name="KSO_WM_TEMPLATE_THUMBS_INDEX" val="1、5、6、7、8、10、13、14、15、17、18、19"/>
  <p:tag name="KSO_WM_TEMPLATE_TOPIC_DEFAULT" val="0"/>
  <p:tag name="KSO_WM_TEMPLATE_TOPIC_ID" val="2869567"/>
  <p:tag name="KSO_WM_UNIT_SHOW_EDIT_AREA_INDICATION" val="0"/>
</p:tagLst>
</file>

<file path=ppt/tags/tag585.xml><?xml version="1.0" encoding="utf-8"?>
<p:tagLst xmlns:p="http://schemas.openxmlformats.org/presentationml/2006/main">
  <p:tag name="KSO_WM_ASSEMBLE_CHIP_INDEX" val="5b4a0e44e050414cb9346d1cc39af343"/>
  <p:tag name="KSO_WM_BEAUTIFY_FLAG" val="#wm#"/>
  <p:tag name="KSO_WM_CHIP_FILLAREA_FILL_RULE" val="{&quot;fill_align&quot;:&quot;cm&quot;,&quot;fill_effect&quot;:[],&quot;fill_mode&quot;:&quot;adaptive&quot;,&quot;sacle_strategy&quot;:&quot;stretch&quot;}"/>
  <p:tag name="KSO_WM_CHIP_GROUPID" val="5f72d9f3e9a9ac260a3f6be8"/>
  <p:tag name="KSO_WM_CHIP_XID" val="5f72d9f3e9a9ac260a3f6be9"/>
  <p:tag name="KSO_WM_TAG_VERSION" val="1.0"/>
  <p:tag name="KSO_WM_TEMPLATE_CATEGORY" val="chip"/>
  <p:tag name="KSO_WM_TEMPLATE_INDEX" val="20204740"/>
  <p:tag name="KSO_WM_UNIT_COMPATIBLE" val="0"/>
  <p:tag name="KSO_WM_UNIT_DEC_AREA_ID" val="9b07ff37586742edba1c89d55f17ee4e"/>
  <p:tag name="KSO_WM_UNIT_DEC_CHANGEPICRESERVED" val="1"/>
  <p:tag name="KSO_WM_UNIT_DEC_SUPPORTCHANGEPIC" val="0"/>
  <p:tag name="KSO_WM_UNIT_DECORATE_INFO" val=""/>
  <p:tag name="KSO_WM_UNIT_DIAGRAM_ISNUMVISUAL" val="0"/>
  <p:tag name="KSO_WM_UNIT_DIAGRAM_ISREFERUNIT" val="0"/>
  <p:tag name="KSO_WM_UNIT_HIGHLIGHT" val="0"/>
  <p:tag name="KSO_WM_UNIT_ID" val="chip20204740_1*i*1"/>
  <p:tag name="KSO_WM_UNIT_INDEX" val="1"/>
  <p:tag name="KSO_WM_UNIT_LAYERLEVEL" val="1"/>
  <p:tag name="KSO_WM_UNIT_SM_LIMIT_TYPE" val=""/>
  <p:tag name="KSO_WM_UNIT_SUBTYPE" val="v"/>
  <p:tag name="KSO_WM_UNIT_TYPE" val="i"/>
</p:tagLst>
</file>

<file path=ppt/tags/tag586.xml><?xml version="1.0" encoding="utf-8"?>
<p:tagLst xmlns:p="http://schemas.openxmlformats.org/presentationml/2006/main">
  <p:tag name="KSO_WM_ASSEMBLE_CHIP_INDEX" val="7bd55dad027e46ebb28e989f1b700fdb"/>
  <p:tag name="KSO_WM_BEAUTIFY_FLAG" val="#wm#"/>
  <p:tag name="KSO_WM_CHIP_FILLAREA_FILL_RULE" val="{&quot;fill_align&quot;:&quot;cm&quot;,&quot;fill_mode&quot;:&quot;adaptive&quot;,&quot;sacle_strategy&quot;:&quot;smart&quot;}"/>
  <p:tag name="KSO_WM_CHIP_GROUPID" val="5ebf3d7e0ac41c4a0a5257c3"/>
  <p:tag name="KSO_WM_CHIP_XID" val="5ebf3d7e0ac41c4a0a5257c4"/>
  <p:tag name="KSO_WM_TAG_VERSION" val="1.0"/>
  <p:tag name="KSO_WM_TEMPLATE_ASSEMBLE_GROUPID" val="5f72d9f3e9a9ac260a3f6be8"/>
  <p:tag name="KSO_WM_TEMPLATE_ASSEMBLE_XID" val="5f72fbde0ff15d9a40f7011e"/>
  <p:tag name="KSO_WM_TEMPLATE_CATEGORY" val="custom"/>
  <p:tag name="KSO_WM_TEMPLATE_INDEX" val="20204740"/>
  <p:tag name="KSO_WM_UNIT_BLOCK" val="0"/>
  <p:tag name="KSO_WM_UNIT_COMPATIBLE" val="0"/>
  <p:tag name="KSO_WM_UNIT_DEC_AREA_ID" val="d053af2726984d978591984c1138b8a0"/>
  <p:tag name="KSO_WM_UNIT_DEFAULT_FONT" val="56;72;4"/>
  <p:tag name="KSO_WM_UNIT_DIAGRAM_ISNUMVISUAL" val="0"/>
  <p:tag name="KSO_WM_UNIT_DIAGRAM_ISREFERUNIT" val="0"/>
  <p:tag name="KSO_WM_UNIT_HIGHLIGHT" val="0"/>
  <p:tag name="KSO_WM_UNIT_ID" val="custom20204740_1*a*1"/>
  <p:tag name="KSO_WM_UNIT_INDEX" val="1"/>
  <p:tag name="KSO_WM_UNIT_ISCONTENTSTITLE" val="0"/>
  <p:tag name="KSO_WM_UNIT_ISNUMDGMTITLE" val="0"/>
  <p:tag name="KSO_WM_UNIT_LAYERLEVEL" val="1"/>
  <p:tag name="KSO_WM_UNIT_NOCLEAR" val="0"/>
  <p:tag name="KSO_WM_UNIT_PRESET_TEXT" val="简约中国风创意模板"/>
  <p:tag name="KSO_WM_UNIT_TEXT_FILL_FORE_SCHEMECOLOR_INDEX" val="13"/>
  <p:tag name="KSO_WM_UNIT_TEXT_FILL_FORE_SCHEMECOLOR_INDEX_BRIGHTNESS" val="0.15"/>
  <p:tag name="KSO_WM_UNIT_TEXT_FILL_TYPE" val="1"/>
  <p:tag name="KSO_WM_UNIT_TYPE" val="a"/>
  <p:tag name="KSO_WM_UNIT_VALUE" val="20"/>
</p:tagLst>
</file>

<file path=ppt/tags/tag587.xml><?xml version="1.0" encoding="utf-8"?>
<p:tagLst xmlns:p="http://schemas.openxmlformats.org/presentationml/2006/main">
  <p:tag name="KSO_WM_ASSEMBLE_CHIP_INDEX" val="913092bc5879452ab08c284d056ae365"/>
  <p:tag name="KSO_WM_BEAUTIFY_FLAG" val="#wm#"/>
  <p:tag name="KSO_WM_CHIP_FILLAREA_FILL_RULE" val="{&quot;fill_align&quot;:&quot;cm&quot;,&quot;fill_effect&quot;:[],&quot;fill_mode&quot;:&quot;full&quot;,&quot;sacle_strategy&quot;:&quot;stretch&quot;}"/>
  <p:tag name="KSO_WM_CHIP_GROUPID" val="5f72d9f3e9a9ac260a3f6be8"/>
  <p:tag name="KSO_WM_CHIP_XID" val="5f72d9f3e9a9ac260a3f6beb"/>
  <p:tag name="KSO_WM_TAG_VERSION" val="1.0"/>
  <p:tag name="KSO_WM_TEMPLATE_CATEGORY" val="chip"/>
  <p:tag name="KSO_WM_TEMPLATE_INDEX" val="20204740"/>
  <p:tag name="KSO_WM_UNIT_COMPATIBLE" val="0"/>
  <p:tag name="KSO_WM_UNIT_DEC_AREA_ID" val="2c7b9c01d9a74b95a6f64cc59926d317"/>
  <p:tag name="KSO_WM_UNIT_DECORATE_INFO" val=""/>
  <p:tag name="KSO_WM_UNIT_DIAGRAM_ISNUMVISUAL" val="0"/>
  <p:tag name="KSO_WM_UNIT_DIAGRAM_ISREFERUNIT" val="0"/>
  <p:tag name="KSO_WM_UNIT_HIGHLIGHT" val="0"/>
  <p:tag name="KSO_WM_UNIT_ID" val="chip20204740_3*i*1"/>
  <p:tag name="KSO_WM_UNIT_INDEX" val="1"/>
  <p:tag name="KSO_WM_UNIT_LAYERLEVEL" val="1"/>
  <p:tag name="KSO_WM_UNIT_SM_LIMIT_TYPE" val=""/>
  <p:tag name="KSO_WM_UNIT_SUBTYPE" val="t"/>
  <p:tag name="KSO_WM_UNIT_TYPE" val="i"/>
</p:tagLst>
</file>

<file path=ppt/tags/tag588.xml><?xml version="1.0" encoding="utf-8"?>
<p:tagLst xmlns:p="http://schemas.openxmlformats.org/presentationml/2006/main">
  <p:tag name="KSO_WM_ASSEMBLE_CHIP_INDEX" val="07fc7820497248f6bdcbcc9cf5223800"/>
  <p:tag name="KSO_WM_BEAUTIFY_FLAG" val="#wm#"/>
  <p:tag name="KSO_WM_CHIP_FILLAREA_FILL_RULE" val="{&quot;fill_align&quot;:&quot;cm&quot;,&quot;fill_effect&quot;:[],&quot;fill_mode&quot;:&quot;full&quot;,&quot;sacle_strategy&quot;:&quot;stretch&quot;}"/>
  <p:tag name="KSO_WM_CHIP_GROUPID" val="5f72d9f3e9a9ac260a3f6be8"/>
  <p:tag name="KSO_WM_CHIP_XID" val="5f72d9f3e9a9ac260a3f6beb"/>
  <p:tag name="KSO_WM_TAG_VERSION" val="1.0"/>
  <p:tag name="KSO_WM_TEMPLATE_CATEGORY" val="chip"/>
  <p:tag name="KSO_WM_TEMPLATE_INDEX" val="20204740"/>
  <p:tag name="KSO_WM_UNIT_COMPATIBLE" val="0"/>
  <p:tag name="KSO_WM_UNIT_DEC_AREA_ID" val="a5e639996de94b30aca6b9fb6dc4d881"/>
  <p:tag name="KSO_WM_UNIT_DECORATE_INFO" val=""/>
  <p:tag name="KSO_WM_UNIT_DIAGRAM_ISNUMVISUAL" val="0"/>
  <p:tag name="KSO_WM_UNIT_DIAGRAM_ISREFERUNIT" val="0"/>
  <p:tag name="KSO_WM_UNIT_HIGHLIGHT" val="0"/>
  <p:tag name="KSO_WM_UNIT_ID" val="chip20204740_3*i*1"/>
  <p:tag name="KSO_WM_UNIT_INDEX" val="1"/>
  <p:tag name="KSO_WM_UNIT_LAYERLEVEL" val="1"/>
  <p:tag name="KSO_WM_UNIT_SM_LIMIT_TYPE" val=""/>
  <p:tag name="KSO_WM_UNIT_SUBTYPE" val="t"/>
  <p:tag name="KSO_WM_UNIT_TYPE" val="i"/>
</p:tagLst>
</file>

<file path=ppt/tags/tag589.xml><?xml version="1.0" encoding="utf-8"?>
<p:tagLst xmlns:p="http://schemas.openxmlformats.org/presentationml/2006/main">
  <p:tag name="KSO_WM_ASSEMBLE_CHIP_INDEX" val="36ba8b6e3e1b493dba81e5d67ee233dd"/>
  <p:tag name="KSO_WM_BEAUTIFY_FLAG" val="#wm#"/>
  <p:tag name="KSO_WM_CHIP_FILLAREA_FILL_RULE" val="{&quot;fill_align&quot;:&quot;lm&quot;,&quot;fill_effect&quot;:[],&quot;fill_mode&quot;:&quot;adaptive&quot;,&quot;sacle_strategy&quot;:&quot;stretch&quot;}"/>
  <p:tag name="KSO_WM_CHIP_GROUPID" val="5f72d9f3e9a9ac260a3f6be8"/>
  <p:tag name="KSO_WM_CHIP_XID" val="5f72d9f3e9a9ac260a3f6bea"/>
  <p:tag name="KSO_WM_TAG_VERSION" val="1.0"/>
  <p:tag name="KSO_WM_TEMPLATE_CATEGORY" val="chip"/>
  <p:tag name="KSO_WM_TEMPLATE_INDEX" val="20204740"/>
  <p:tag name="KSO_WM_UNIT_COMPATIBLE" val="0"/>
  <p:tag name="KSO_WM_UNIT_DEC_AREA_ID" val="220373c81130411fb379a7511bd5fef5"/>
  <p:tag name="KSO_WM_UNIT_DECORATE_INFO" val=""/>
  <p:tag name="KSO_WM_UNIT_DIAGRAM_ISNUMVISUAL" val="0"/>
  <p:tag name="KSO_WM_UNIT_DIAGRAM_ISREFERUNIT" val="0"/>
  <p:tag name="KSO_WM_UNIT_HIGHLIGHT" val="0"/>
  <p:tag name="KSO_WM_UNIT_ID" val="chip20204740_2*i*1"/>
  <p:tag name="KSO_WM_UNIT_INDEX" val="1"/>
  <p:tag name="KSO_WM_UNIT_LAYERLEVEL" val="1"/>
  <p:tag name="KSO_WM_UNIT_SM_LIMIT_TYPE" val=""/>
  <p:tag name="KSO_WM_UNIT_SUBTYPE" val="u"/>
  <p:tag name="KSO_WM_UNIT_TYPE" val="i"/>
</p:tagLst>
</file>

<file path=ppt/tags/tag59.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590.xml><?xml version="1.0" encoding="utf-8"?>
<p:tagLst xmlns:p="http://schemas.openxmlformats.org/presentationml/2006/main">
  <p:tag name="KSO_WM_ASSEMBLE_CHIP_INDEX" val="9d1612a55ad84c4283e0aee5ac541714"/>
  <p:tag name="KSO_WM_BEAUTIFY_FLAG" val="#wm#"/>
  <p:tag name="KSO_WM_CHIP_FILLAREA_FILL_RULE" val="{&quot;fill_align&quot;:&quot;cm&quot;,&quot;fill_effect&quot;:[],&quot;fill_mode&quot;:&quot;full&quot;,&quot;sacle_strategy&quot;:&quot;stretch&quot;}"/>
  <p:tag name="KSO_WM_CHIP_GROUPID" val="5f72d9f3e9a9ac260a3f6be8"/>
  <p:tag name="KSO_WM_CHIP_XID" val="5f72d9f3e9a9ac260a3f6beb"/>
  <p:tag name="KSO_WM_TAG_VERSION" val="1.0"/>
  <p:tag name="KSO_WM_TEMPLATE_CATEGORY" val="chip"/>
  <p:tag name="KSO_WM_TEMPLATE_INDEX" val="20204740"/>
  <p:tag name="KSO_WM_UNIT_COMPATIBLE" val="0"/>
  <p:tag name="KSO_WM_UNIT_DEC_AREA_ID" val="2e6075beb3ca465eb9a0ef26ae6f9c75"/>
  <p:tag name="KSO_WM_UNIT_DECORATE_INFO" val=""/>
  <p:tag name="KSO_WM_UNIT_DIAGRAM_ISNUMVISUAL" val="0"/>
  <p:tag name="KSO_WM_UNIT_DIAGRAM_ISREFERUNIT" val="0"/>
  <p:tag name="KSO_WM_UNIT_HIGHLIGHT" val="0"/>
  <p:tag name="KSO_WM_UNIT_ID" val="chip20204740_3*i*1"/>
  <p:tag name="KSO_WM_UNIT_INDEX" val="1"/>
  <p:tag name="KSO_WM_UNIT_LAYERLEVEL" val="1"/>
  <p:tag name="KSO_WM_UNIT_SM_LIMIT_TYPE" val=""/>
  <p:tag name="KSO_WM_UNIT_SUBTYPE" val="t"/>
  <p:tag name="KSO_WM_UNIT_TYPE" val="i"/>
</p:tagLst>
</file>

<file path=ppt/tags/tag591.xml><?xml version="1.0" encoding="utf-8"?>
<p:tagLst xmlns:p="http://schemas.openxmlformats.org/presentationml/2006/main">
  <p:tag name="KSO_WM_ASSEMBLE_CHIP_INDEX" val="8285220b85224e238dbd1c71677f94ee"/>
  <p:tag name="KSO_WM_BEAUTIFY_FLAG" val="#wm#"/>
  <p:tag name="KSO_WM_CHIP_FILLAREA_FILL_RULE" val="{&quot;fill_align&quot;:&quot;cm&quot;,&quot;fill_effect&quot;:[],&quot;fill_mode&quot;:&quot;full&quot;,&quot;sacle_strategy&quot;:&quot;stretch&quot;}"/>
  <p:tag name="KSO_WM_CHIP_GROUPID" val="5f72d9f3e9a9ac260a3f6be8"/>
  <p:tag name="KSO_WM_CHIP_XID" val="5f72d9f3e9a9ac260a3f6beb"/>
  <p:tag name="KSO_WM_TAG_VERSION" val="1.0"/>
  <p:tag name="KSO_WM_TEMPLATE_CATEGORY" val="chip"/>
  <p:tag name="KSO_WM_TEMPLATE_INDEX" val="20204740"/>
  <p:tag name="KSO_WM_UNIT_COMPATIBLE" val="0"/>
  <p:tag name="KSO_WM_UNIT_DEC_AREA_ID" val="ae350fbb0b1646dc88c8138849fa283e"/>
  <p:tag name="KSO_WM_UNIT_DECORATE_INFO" val=""/>
  <p:tag name="KSO_WM_UNIT_DIAGRAM_ISNUMVISUAL" val="0"/>
  <p:tag name="KSO_WM_UNIT_DIAGRAM_ISREFERUNIT" val="0"/>
  <p:tag name="KSO_WM_UNIT_HIGHLIGHT" val="0"/>
  <p:tag name="KSO_WM_UNIT_ID" val="chip20204740_3*i*1"/>
  <p:tag name="KSO_WM_UNIT_INDEX" val="1"/>
  <p:tag name="KSO_WM_UNIT_LAYERLEVEL" val="1"/>
  <p:tag name="KSO_WM_UNIT_SM_LIMIT_TYPE" val=""/>
  <p:tag name="KSO_WM_UNIT_SUBTYPE" val="t"/>
  <p:tag name="KSO_WM_UNIT_TYPE" val="i"/>
</p:tagLst>
</file>

<file path=ppt/tags/tag592.xml><?xml version="1.0" encoding="utf-8"?>
<p:tagLst xmlns:p="http://schemas.openxmlformats.org/presentationml/2006/main">
  <p:tag name="KSO_WM_ASSEMBLE_CHIP_INDEX" val="c93ede7536444089a004e43549fdbcf2"/>
  <p:tag name="KSO_WM_BEAUTIFY_FLAG" val="#wm#"/>
  <p:tag name="KSO_WM_CHIP_FILLAREA_FILL_RULE" val="{&quot;fill_align&quot;:&quot;cm&quot;,&quot;fill_mode&quot;:&quot;adaptive&quot;,&quot;sacle_strategy&quot;:&quot;smart&quot;}"/>
  <p:tag name="KSO_WM_CHIP_GROUPID" val="5ebe54990ac41c4a0a525673"/>
  <p:tag name="KSO_WM_CHIP_XID" val="5ebe54990ac41c4a0a525674"/>
  <p:tag name="KSO_WM_TAG_VERSION" val="1.0"/>
  <p:tag name="KSO_WM_TEMPLATE_ASSEMBLE_GROUPID" val="5f72d9f3e9a9ac260a3f6be8"/>
  <p:tag name="KSO_WM_TEMPLATE_ASSEMBLE_XID" val="5f72fbde0ff15d9a40f700f4"/>
  <p:tag name="KSO_WM_TEMPLATE_CATEGORY" val="custom"/>
  <p:tag name="KSO_WM_TEMPLATE_INDEX" val="20204740"/>
  <p:tag name="KSO_WM_UNIT_BLOCK" val="0"/>
  <p:tag name="KSO_WM_UNIT_COMPATIBLE" val="0"/>
  <p:tag name="KSO_WM_UNIT_DEC_AREA_ID" val="8ab2474318284d0da5fffd36f4cd2102"/>
  <p:tag name="KSO_WM_UNIT_DEFAULT_FONT" val="24;28;2"/>
  <p:tag name="KSO_WM_UNIT_DIAGRAM_ISNUMVISUAL" val="0"/>
  <p:tag name="KSO_WM_UNIT_DIAGRAM_ISREFERUNIT" val="0"/>
  <p:tag name="KSO_WM_UNIT_HIGHLIGHT" val="0"/>
  <p:tag name="KSO_WM_UNIT_ID" val="custom20204740_1*a*1"/>
  <p:tag name="KSO_WM_UNIT_INDEX" val="1"/>
  <p:tag name="KSO_WM_UNIT_ISCONTENTSTITLE" val="0"/>
  <p:tag name="KSO_WM_UNIT_ISNUMDGMTITLE" val="0"/>
  <p:tag name="KSO_WM_UNIT_LAYERLEVEL" val="1"/>
  <p:tag name="KSO_WM_UNIT_NOCLEAR" val="0"/>
  <p:tag name="KSO_WM_UNIT_PRESET_TEXT" val="单击此处添加大标题内容"/>
  <p:tag name="KSO_WM_UNIT_TEXT_FILL_FORE_SCHEMECOLOR_INDEX" val="13"/>
  <p:tag name="KSO_WM_UNIT_TEXT_FILL_FORE_SCHEMECOLOR_INDEX_BRIGHTNESS" val="0.15"/>
  <p:tag name="KSO_WM_UNIT_TEXT_FILL_TYPE" val="1"/>
  <p:tag name="KSO_WM_UNIT_TYPE" val="a"/>
  <p:tag name="KSO_WM_UNIT_VALUE" val="22"/>
</p:tagLst>
</file>

<file path=ppt/tags/tag593.xml><?xml version="1.0" encoding="utf-8"?>
<p:tagLst xmlns:p="http://schemas.openxmlformats.org/presentationml/2006/main">
  <p:tag name="KSO_WM_ASSEMBLE_CHIP_INDEX" val="c93ede7536444089a004e43549fdbcf2"/>
  <p:tag name="KSO_WM_BEAUTIFY_FLAG" val="#wm#"/>
  <p:tag name="KSO_WM_CHIP_FILLAREA_FILL_RULE" val="{&quot;fill_align&quot;:&quot;cm&quot;,&quot;fill_mode&quot;:&quot;adaptive&quot;,&quot;sacle_strategy&quot;:&quot;smart&quot;}"/>
  <p:tag name="KSO_WM_CHIP_GROUPID" val="5ebe54990ac41c4a0a525673"/>
  <p:tag name="KSO_WM_CHIP_XID" val="5ebe54990ac41c4a0a525674"/>
  <p:tag name="KSO_WM_TAG_VERSION" val="1.0"/>
  <p:tag name="KSO_WM_TEMPLATE_ASSEMBLE_GROUPID" val="5f72d9f3e9a9ac260a3f6be8"/>
  <p:tag name="KSO_WM_TEMPLATE_ASSEMBLE_XID" val="5f72fbde0ff15d9a40f700f4"/>
  <p:tag name="KSO_WM_TEMPLATE_CATEGORY" val="custom"/>
  <p:tag name="KSO_WM_TEMPLATE_INDEX" val="20204740"/>
  <p:tag name="KSO_WM_UNIT_BLOCK" val="0"/>
  <p:tag name="KSO_WM_UNIT_COMPATIBLE" val="0"/>
  <p:tag name="KSO_WM_UNIT_DEC_AREA_ID" val="5995659667da48d1b037c7a0bf25d3ec"/>
  <p:tag name="KSO_WM_UNIT_DEFAULT_FONT" val="14;16;2"/>
  <p:tag name="KSO_WM_UNIT_DIAGRAM_ISNUMVISUAL" val="0"/>
  <p:tag name="KSO_WM_UNIT_DIAGRAM_ISREFERUNIT" val="0"/>
  <p:tag name="KSO_WM_UNIT_HIGHLIGHT" val="0"/>
  <p:tag name="KSO_WM_UNIT_ID" val="custom20204740_1*b*1"/>
  <p:tag name="KSO_WM_UNIT_INDEX" val="1"/>
  <p:tag name="KSO_WM_UNIT_ISCONTENTSTITLE" val="0"/>
  <p:tag name="KSO_WM_UNIT_ISNUMDGMTITLE" val="0"/>
  <p:tag name="KSO_WM_UNIT_LAYERLEVEL" val="1"/>
  <p:tag name="KSO_WM_UNIT_NOCLEAR" val="0"/>
  <p:tag name="KSO_WM_UNIT_PRESET_TEXT" val="单击此处输入你的正文，文字是您思想的提炼，为了最终演示发布的良好效果。"/>
  <p:tag name="KSO_WM_UNIT_TEXT_FILL_FORE_SCHEMECOLOR_INDEX" val="13"/>
  <p:tag name="KSO_WM_UNIT_TEXT_FILL_FORE_SCHEMECOLOR_INDEX_BRIGHTNESS" val="0.35"/>
  <p:tag name="KSO_WM_UNIT_TEXT_FILL_TYPE" val="1"/>
  <p:tag name="KSO_WM_UNIT_TYPE" val="b"/>
  <p:tag name="KSO_WM_UNIT_VALUE" val="132"/>
</p:tagLst>
</file>

<file path=ppt/tags/tag594.xml><?xml version="1.0" encoding="utf-8"?>
<p:tagLst xmlns:p="http://schemas.openxmlformats.org/presentationml/2006/main">
  <p:tag name="KSO_WM_ASSEMBLE_CHIP_INDEX" val="913092bc5879452ab08c284d056ae365"/>
  <p:tag name="KSO_WM_BEAUTIFY_FLAG" val="#wm#"/>
  <p:tag name="KSO_WM_CHIP_FILLAREA_FILL_RULE" val="{&quot;fill_align&quot;:&quot;cm&quot;,&quot;fill_effect&quot;:[],&quot;fill_mode&quot;:&quot;full&quot;,&quot;sacle_strategy&quot;:&quot;stretch&quot;}"/>
  <p:tag name="KSO_WM_CHIP_GROUPID" val="5f72d9f3e9a9ac260a3f6be8"/>
  <p:tag name="KSO_WM_CHIP_XID" val="5f72d9f3e9a9ac260a3f6beb"/>
  <p:tag name="KSO_WM_TAG_VERSION" val="1.0"/>
  <p:tag name="KSO_WM_TEMPLATE_CATEGORY" val="chip"/>
  <p:tag name="KSO_WM_TEMPLATE_INDEX" val="20204740"/>
  <p:tag name="KSO_WM_UNIT_COMPATIBLE" val="0"/>
  <p:tag name="KSO_WM_UNIT_DEC_AREA_ID" val="2c7b9c01d9a74b95a6f64cc59926d317"/>
  <p:tag name="KSO_WM_UNIT_DECORATE_INFO" val=""/>
  <p:tag name="KSO_WM_UNIT_DIAGRAM_ISNUMVISUAL" val="0"/>
  <p:tag name="KSO_WM_UNIT_DIAGRAM_ISREFERUNIT" val="0"/>
  <p:tag name="KSO_WM_UNIT_HIGHLIGHT" val="0"/>
  <p:tag name="KSO_WM_UNIT_ID" val="chip20204740_3*i*1"/>
  <p:tag name="KSO_WM_UNIT_INDEX" val="1"/>
  <p:tag name="KSO_WM_UNIT_LAYERLEVEL" val="1"/>
  <p:tag name="KSO_WM_UNIT_SM_LIMIT_TYPE" val=""/>
  <p:tag name="KSO_WM_UNIT_SUBTYPE" val="t"/>
  <p:tag name="KSO_WM_UNIT_TYPE" val="i"/>
</p:tagLst>
</file>

<file path=ppt/tags/tag595.xml><?xml version="1.0" encoding="utf-8"?>
<p:tagLst xmlns:p="http://schemas.openxmlformats.org/presentationml/2006/main">
  <p:tag name="KSO_WM_ASSEMBLE_CHIP_INDEX" val="07fc7820497248f6bdcbcc9cf5223800"/>
  <p:tag name="KSO_WM_BEAUTIFY_FLAG" val="#wm#"/>
  <p:tag name="KSO_WM_CHIP_FILLAREA_FILL_RULE" val="{&quot;fill_align&quot;:&quot;cm&quot;,&quot;fill_effect&quot;:[],&quot;fill_mode&quot;:&quot;full&quot;,&quot;sacle_strategy&quot;:&quot;stretch&quot;}"/>
  <p:tag name="KSO_WM_CHIP_GROUPID" val="5f72d9f3e9a9ac260a3f6be8"/>
  <p:tag name="KSO_WM_CHIP_XID" val="5f72d9f3e9a9ac260a3f6beb"/>
  <p:tag name="KSO_WM_TAG_VERSION" val="1.0"/>
  <p:tag name="KSO_WM_TEMPLATE_CATEGORY" val="chip"/>
  <p:tag name="KSO_WM_TEMPLATE_INDEX" val="20204740"/>
  <p:tag name="KSO_WM_UNIT_COMPATIBLE" val="0"/>
  <p:tag name="KSO_WM_UNIT_DEC_AREA_ID" val="a5e639996de94b30aca6b9fb6dc4d881"/>
  <p:tag name="KSO_WM_UNIT_DECORATE_INFO" val=""/>
  <p:tag name="KSO_WM_UNIT_DIAGRAM_ISNUMVISUAL" val="0"/>
  <p:tag name="KSO_WM_UNIT_DIAGRAM_ISREFERUNIT" val="0"/>
  <p:tag name="KSO_WM_UNIT_HIGHLIGHT" val="0"/>
  <p:tag name="KSO_WM_UNIT_ID" val="chip20204740_3*i*1"/>
  <p:tag name="KSO_WM_UNIT_INDEX" val="1"/>
  <p:tag name="KSO_WM_UNIT_LAYERLEVEL" val="1"/>
  <p:tag name="KSO_WM_UNIT_SM_LIMIT_TYPE" val=""/>
  <p:tag name="KSO_WM_UNIT_SUBTYPE" val="t"/>
  <p:tag name="KSO_WM_UNIT_TYPE" val="i"/>
</p:tagLst>
</file>

<file path=ppt/tags/tag596.xml><?xml version="1.0" encoding="utf-8"?>
<p:tagLst xmlns:p="http://schemas.openxmlformats.org/presentationml/2006/main">
  <p:tag name="KSO_WM_ASSEMBLE_CHIP_INDEX" val="913092bc5879452ab08c284d056ae365"/>
  <p:tag name="KSO_WM_BEAUTIFY_FLAG" val="#wm#"/>
  <p:tag name="KSO_WM_CHIP_FILLAREA_FILL_RULE" val="{&quot;fill_align&quot;:&quot;cm&quot;,&quot;fill_effect&quot;:[],&quot;fill_mode&quot;:&quot;full&quot;,&quot;sacle_strategy&quot;:&quot;stretch&quot;}"/>
  <p:tag name="KSO_WM_CHIP_GROUPID" val="5f72d9f3e9a9ac260a3f6be8"/>
  <p:tag name="KSO_WM_CHIP_XID" val="5f72d9f3e9a9ac260a3f6beb"/>
  <p:tag name="KSO_WM_TAG_VERSION" val="1.0"/>
  <p:tag name="KSO_WM_TEMPLATE_CATEGORY" val="chip"/>
  <p:tag name="KSO_WM_TEMPLATE_INDEX" val="20204740"/>
  <p:tag name="KSO_WM_UNIT_COMPATIBLE" val="0"/>
  <p:tag name="KSO_WM_UNIT_DEC_AREA_ID" val="2c7b9c01d9a74b95a6f64cc59926d317"/>
  <p:tag name="KSO_WM_UNIT_DECORATE_INFO" val=""/>
  <p:tag name="KSO_WM_UNIT_DIAGRAM_ISNUMVISUAL" val="0"/>
  <p:tag name="KSO_WM_UNIT_DIAGRAM_ISREFERUNIT" val="0"/>
  <p:tag name="KSO_WM_UNIT_HIGHLIGHT" val="0"/>
  <p:tag name="KSO_WM_UNIT_ID" val="chip20204740_3*i*1"/>
  <p:tag name="KSO_WM_UNIT_INDEX" val="1"/>
  <p:tag name="KSO_WM_UNIT_LAYERLEVEL" val="1"/>
  <p:tag name="KSO_WM_UNIT_SM_LIMIT_TYPE" val=""/>
  <p:tag name="KSO_WM_UNIT_SUBTYPE" val="t"/>
  <p:tag name="KSO_WM_UNIT_TYPE" val="i"/>
</p:tagLst>
</file>

<file path=ppt/tags/tag597.xml><?xml version="1.0" encoding="utf-8"?>
<p:tagLst xmlns:p="http://schemas.openxmlformats.org/presentationml/2006/main">
  <p:tag name="KSO_WM_ASSEMBLE_CHIP_INDEX" val="07fc7820497248f6bdcbcc9cf5223800"/>
  <p:tag name="KSO_WM_BEAUTIFY_FLAG" val="#wm#"/>
  <p:tag name="KSO_WM_CHIP_FILLAREA_FILL_RULE" val="{&quot;fill_align&quot;:&quot;cm&quot;,&quot;fill_effect&quot;:[],&quot;fill_mode&quot;:&quot;full&quot;,&quot;sacle_strategy&quot;:&quot;stretch&quot;}"/>
  <p:tag name="KSO_WM_CHIP_GROUPID" val="5f72d9f3e9a9ac260a3f6be8"/>
  <p:tag name="KSO_WM_CHIP_XID" val="5f72d9f3e9a9ac260a3f6beb"/>
  <p:tag name="KSO_WM_TAG_VERSION" val="1.0"/>
  <p:tag name="KSO_WM_TEMPLATE_CATEGORY" val="chip"/>
  <p:tag name="KSO_WM_TEMPLATE_INDEX" val="20204740"/>
  <p:tag name="KSO_WM_UNIT_COMPATIBLE" val="0"/>
  <p:tag name="KSO_WM_UNIT_DEC_AREA_ID" val="a5e639996de94b30aca6b9fb6dc4d881"/>
  <p:tag name="KSO_WM_UNIT_DECORATE_INFO" val=""/>
  <p:tag name="KSO_WM_UNIT_DIAGRAM_ISNUMVISUAL" val="0"/>
  <p:tag name="KSO_WM_UNIT_DIAGRAM_ISREFERUNIT" val="0"/>
  <p:tag name="KSO_WM_UNIT_HIGHLIGHT" val="0"/>
  <p:tag name="KSO_WM_UNIT_ID" val="chip20204740_3*i*1"/>
  <p:tag name="KSO_WM_UNIT_INDEX" val="1"/>
  <p:tag name="KSO_WM_UNIT_LAYERLEVEL" val="1"/>
  <p:tag name="KSO_WM_UNIT_SM_LIMIT_TYPE" val=""/>
  <p:tag name="KSO_WM_UNIT_SUBTYPE" val="t"/>
  <p:tag name="KSO_WM_UNIT_TYPE" val="i"/>
</p:tagLst>
</file>

<file path=ppt/tags/tag598.xml><?xml version="1.0" encoding="utf-8"?>
<p:tagLst xmlns:p="http://schemas.openxmlformats.org/presentationml/2006/main">
  <p:tag name="KSO_WM_ASSEMBLE_CHIP_INDEX" val="e3a30aa99efa4d409b2d56128ce05d30"/>
  <p:tag name="KSO_WM_BEAUTIFY_FLAG" val="#wm#"/>
  <p:tag name="KSO_WM_CHIP_FILLAREA_FILL_RULE" val="{&quot;fill_align&quot;:&quot;rm&quot;,&quot;fill_effect&quot;:[],&quot;fill_mode&quot;:&quot;adaptive&quot;,&quot;sacle_strategy&quot;:&quot;stretch&quot;}"/>
  <p:tag name="KSO_WM_CHIP_GROUPID" val="5f72d9f3e9a9ac260a3f6be8"/>
  <p:tag name="KSO_WM_CHIP_XID" val="5f72d9f3e9a9ac260a3f6bea"/>
  <p:tag name="KSO_WM_TAG_VERSION" val="1.0"/>
  <p:tag name="KSO_WM_TEMPLATE_CATEGORY" val="chip"/>
  <p:tag name="KSO_WM_TEMPLATE_INDEX" val="20204740"/>
  <p:tag name="KSO_WM_UNIT_COMPATIBLE" val="0"/>
  <p:tag name="KSO_WM_UNIT_DEC_AREA_ID" val="0de294a599804f4b99971e2f49b91137"/>
  <p:tag name="KSO_WM_UNIT_DECORATE_INFO" val=""/>
  <p:tag name="KSO_WM_UNIT_DIAGRAM_ISNUMVISUAL" val="0"/>
  <p:tag name="KSO_WM_UNIT_DIAGRAM_ISREFERUNIT" val="0"/>
  <p:tag name="KSO_WM_UNIT_HIGHLIGHT" val="0"/>
  <p:tag name="KSO_WM_UNIT_ID" val="chip20204740_2*i*1"/>
  <p:tag name="KSO_WM_UNIT_INDEX" val="1"/>
  <p:tag name="KSO_WM_UNIT_LAYERLEVEL" val="1"/>
  <p:tag name="KSO_WM_UNIT_SM_LIMIT_TYPE" val=""/>
  <p:tag name="KSO_WM_UNIT_SUBTYPE" val="u"/>
  <p:tag name="KSO_WM_UNIT_TYPE" val="i"/>
</p:tagLst>
</file>

<file path=ppt/tags/tag599.xml><?xml version="1.0" encoding="utf-8"?>
<p:tagLst xmlns:p="http://schemas.openxmlformats.org/presentationml/2006/main">
  <p:tag name="KSO_WM_ASSEMBLE_CHIP_INDEX" val="7eae24a097224f7ebdb768e5087c7996"/>
  <p:tag name="KSO_WM_BEAUTIFY_FLAG" val="#wm#"/>
  <p:tag name="KSO_WM_CHIP_FILLAREA_FILL_RULE" val="{&quot;fill_align&quot;:&quot;cm&quot;,&quot;fill_effect&quot;:[],&quot;fill_mode&quot;:&quot;full&quot;,&quot;sacle_strategy&quot;:&quot;stretch&quot;}"/>
  <p:tag name="KSO_WM_CHIP_GROUPID" val="5f72d9f3e9a9ac260a3f6be8"/>
  <p:tag name="KSO_WM_CHIP_XID" val="5f72d9f3e9a9ac260a3f6beb"/>
  <p:tag name="KSO_WM_TAG_VERSION" val="1.0"/>
  <p:tag name="KSO_WM_TEMPLATE_CATEGORY" val="chip"/>
  <p:tag name="KSO_WM_TEMPLATE_INDEX" val="20204740"/>
  <p:tag name="KSO_WM_UNIT_COMPATIBLE" val="0"/>
  <p:tag name="KSO_WM_UNIT_DEC_AREA_ID" val="8c459ddf7eee44fab3ef9ef49ff16210"/>
  <p:tag name="KSO_WM_UNIT_DECORATE_INFO" val=""/>
  <p:tag name="KSO_WM_UNIT_DIAGRAM_ISNUMVISUAL" val="0"/>
  <p:tag name="KSO_WM_UNIT_DIAGRAM_ISREFERUNIT" val="0"/>
  <p:tag name="KSO_WM_UNIT_HIGHLIGHT" val="0"/>
  <p:tag name="KSO_WM_UNIT_ID" val="chip20204740_3*i*1"/>
  <p:tag name="KSO_WM_UNIT_INDEX" val="1"/>
  <p:tag name="KSO_WM_UNIT_LAYERLEVEL" val="1"/>
  <p:tag name="KSO_WM_UNIT_SM_LIMIT_TYPE" val=""/>
  <p:tag name="KSO_WM_UNIT_SUBTYPE" val="t"/>
  <p:tag name="KSO_WM_UNIT_TYPE" val="i"/>
</p:tagLst>
</file>

<file path=ppt/tags/tag6.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2**"/>
  <p:tag name="KSO_WM_UNIT_LAYERLEVEL" val="1"/>
</p:tagLst>
</file>

<file path=ppt/tags/tag60.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600.xml><?xml version="1.0" encoding="utf-8"?>
<p:tagLst xmlns:p="http://schemas.openxmlformats.org/presentationml/2006/main">
  <p:tag name="KSO_WM_ASSEMBLE_CHIP_INDEX" val="913092bc5879452ab08c284d056ae365"/>
  <p:tag name="KSO_WM_BEAUTIFY_FLAG" val="#wm#"/>
  <p:tag name="KSO_WM_CHIP_FILLAREA_FILL_RULE" val="{&quot;fill_align&quot;:&quot;cm&quot;,&quot;fill_effect&quot;:[],&quot;fill_mode&quot;:&quot;full&quot;,&quot;sacle_strategy&quot;:&quot;stretch&quot;}"/>
  <p:tag name="KSO_WM_CHIP_GROUPID" val="5f72d9f3e9a9ac260a3f6be8"/>
  <p:tag name="KSO_WM_CHIP_XID" val="5f72d9f3e9a9ac260a3f6beb"/>
  <p:tag name="KSO_WM_TAG_VERSION" val="1.0"/>
  <p:tag name="KSO_WM_TEMPLATE_CATEGORY" val="chip"/>
  <p:tag name="KSO_WM_TEMPLATE_INDEX" val="20204740"/>
  <p:tag name="KSO_WM_UNIT_COMPATIBLE" val="0"/>
  <p:tag name="KSO_WM_UNIT_DEC_AREA_ID" val="2c7b9c01d9a74b95a6f64cc59926d317"/>
  <p:tag name="KSO_WM_UNIT_DECORATE_INFO" val=""/>
  <p:tag name="KSO_WM_UNIT_DIAGRAM_ISNUMVISUAL" val="0"/>
  <p:tag name="KSO_WM_UNIT_DIAGRAM_ISREFERUNIT" val="0"/>
  <p:tag name="KSO_WM_UNIT_HIGHLIGHT" val="0"/>
  <p:tag name="KSO_WM_UNIT_ID" val="chip20204740_3*i*1"/>
  <p:tag name="KSO_WM_UNIT_INDEX" val="1"/>
  <p:tag name="KSO_WM_UNIT_LAYERLEVEL" val="1"/>
  <p:tag name="KSO_WM_UNIT_SM_LIMIT_TYPE" val=""/>
  <p:tag name="KSO_WM_UNIT_SUBTYPE" val="t"/>
  <p:tag name="KSO_WM_UNIT_TYPE" val="i"/>
</p:tagLst>
</file>

<file path=ppt/tags/tag601.xml><?xml version="1.0" encoding="utf-8"?>
<p:tagLst xmlns:p="http://schemas.openxmlformats.org/presentationml/2006/main">
  <p:tag name="KSO_WM_ASSEMBLE_CHIP_INDEX" val="07fc7820497248f6bdcbcc9cf5223800"/>
  <p:tag name="KSO_WM_BEAUTIFY_FLAG" val="#wm#"/>
  <p:tag name="KSO_WM_CHIP_FILLAREA_FILL_RULE" val="{&quot;fill_align&quot;:&quot;cm&quot;,&quot;fill_effect&quot;:[],&quot;fill_mode&quot;:&quot;full&quot;,&quot;sacle_strategy&quot;:&quot;stretch&quot;}"/>
  <p:tag name="KSO_WM_CHIP_GROUPID" val="5f72d9f3e9a9ac260a3f6be8"/>
  <p:tag name="KSO_WM_CHIP_XID" val="5f72d9f3e9a9ac260a3f6beb"/>
  <p:tag name="KSO_WM_TAG_VERSION" val="1.0"/>
  <p:tag name="KSO_WM_TEMPLATE_CATEGORY" val="chip"/>
  <p:tag name="KSO_WM_TEMPLATE_INDEX" val="20204740"/>
  <p:tag name="KSO_WM_UNIT_COMPATIBLE" val="0"/>
  <p:tag name="KSO_WM_UNIT_DEC_AREA_ID" val="a5e639996de94b30aca6b9fb6dc4d881"/>
  <p:tag name="KSO_WM_UNIT_DECORATE_INFO" val=""/>
  <p:tag name="KSO_WM_UNIT_DIAGRAM_ISNUMVISUAL" val="0"/>
  <p:tag name="KSO_WM_UNIT_DIAGRAM_ISREFERUNIT" val="0"/>
  <p:tag name="KSO_WM_UNIT_HIGHLIGHT" val="0"/>
  <p:tag name="KSO_WM_UNIT_ID" val="chip20204740_3*i*1"/>
  <p:tag name="KSO_WM_UNIT_INDEX" val="1"/>
  <p:tag name="KSO_WM_UNIT_LAYERLEVEL" val="1"/>
  <p:tag name="KSO_WM_UNIT_SM_LIMIT_TYPE" val=""/>
  <p:tag name="KSO_WM_UNIT_SUBTYPE" val="t"/>
  <p:tag name="KSO_WM_UNIT_TYPE" val="i"/>
</p:tagLst>
</file>

<file path=ppt/tags/tag602.xml><?xml version="1.0" encoding="utf-8"?>
<p:tagLst xmlns:p="http://schemas.openxmlformats.org/presentationml/2006/main">
  <p:tag name="KSO_WM_ASSEMBLE_CHIP_INDEX" val="913092bc5879452ab08c284d056ae365"/>
  <p:tag name="KSO_WM_BEAUTIFY_FLAG" val="#wm#"/>
  <p:tag name="KSO_WM_CHIP_FILLAREA_FILL_RULE" val="{&quot;fill_align&quot;:&quot;cm&quot;,&quot;fill_effect&quot;:[],&quot;fill_mode&quot;:&quot;full&quot;,&quot;sacle_strategy&quot;:&quot;stretch&quot;}"/>
  <p:tag name="KSO_WM_CHIP_GROUPID" val="5f72d9f3e9a9ac260a3f6be8"/>
  <p:tag name="KSO_WM_CHIP_XID" val="5f72d9f3e9a9ac260a3f6beb"/>
  <p:tag name="KSO_WM_TAG_VERSION" val="1.0"/>
  <p:tag name="KSO_WM_TEMPLATE_CATEGORY" val="chip"/>
  <p:tag name="KSO_WM_TEMPLATE_INDEX" val="20204740"/>
  <p:tag name="KSO_WM_UNIT_COMPATIBLE" val="0"/>
  <p:tag name="KSO_WM_UNIT_DEC_AREA_ID" val="2c7b9c01d9a74b95a6f64cc59926d317"/>
  <p:tag name="KSO_WM_UNIT_DECORATE_INFO" val=""/>
  <p:tag name="KSO_WM_UNIT_DIAGRAM_ISNUMVISUAL" val="0"/>
  <p:tag name="KSO_WM_UNIT_DIAGRAM_ISREFERUNIT" val="0"/>
  <p:tag name="KSO_WM_UNIT_HIGHLIGHT" val="0"/>
  <p:tag name="KSO_WM_UNIT_ID" val="chip20204740_3*i*1"/>
  <p:tag name="KSO_WM_UNIT_INDEX" val="1"/>
  <p:tag name="KSO_WM_UNIT_LAYERLEVEL" val="1"/>
  <p:tag name="KSO_WM_UNIT_SM_LIMIT_TYPE" val=""/>
  <p:tag name="KSO_WM_UNIT_SUBTYPE" val="t"/>
  <p:tag name="KSO_WM_UNIT_TYPE" val="i"/>
</p:tagLst>
</file>

<file path=ppt/tags/tag603.xml><?xml version="1.0" encoding="utf-8"?>
<p:tagLst xmlns:p="http://schemas.openxmlformats.org/presentationml/2006/main">
  <p:tag name="KSO_WM_ASSEMBLE_CHIP_INDEX" val="07fc7820497248f6bdcbcc9cf5223800"/>
  <p:tag name="KSO_WM_BEAUTIFY_FLAG" val="#wm#"/>
  <p:tag name="KSO_WM_CHIP_FILLAREA_FILL_RULE" val="{&quot;fill_align&quot;:&quot;cm&quot;,&quot;fill_effect&quot;:[],&quot;fill_mode&quot;:&quot;full&quot;,&quot;sacle_strategy&quot;:&quot;stretch&quot;}"/>
  <p:tag name="KSO_WM_CHIP_GROUPID" val="5f72d9f3e9a9ac260a3f6be8"/>
  <p:tag name="KSO_WM_CHIP_XID" val="5f72d9f3e9a9ac260a3f6beb"/>
  <p:tag name="KSO_WM_TAG_VERSION" val="1.0"/>
  <p:tag name="KSO_WM_TEMPLATE_CATEGORY" val="chip"/>
  <p:tag name="KSO_WM_TEMPLATE_INDEX" val="20204740"/>
  <p:tag name="KSO_WM_UNIT_COMPATIBLE" val="0"/>
  <p:tag name="KSO_WM_UNIT_DEC_AREA_ID" val="a5e639996de94b30aca6b9fb6dc4d881"/>
  <p:tag name="KSO_WM_UNIT_DECORATE_INFO" val=""/>
  <p:tag name="KSO_WM_UNIT_DIAGRAM_ISNUMVISUAL" val="0"/>
  <p:tag name="KSO_WM_UNIT_DIAGRAM_ISREFERUNIT" val="0"/>
  <p:tag name="KSO_WM_UNIT_HIGHLIGHT" val="0"/>
  <p:tag name="KSO_WM_UNIT_ID" val="chip20204740_3*i*1"/>
  <p:tag name="KSO_WM_UNIT_INDEX" val="1"/>
  <p:tag name="KSO_WM_UNIT_LAYERLEVEL" val="1"/>
  <p:tag name="KSO_WM_UNIT_SM_LIMIT_TYPE" val=""/>
  <p:tag name="KSO_WM_UNIT_SUBTYPE" val="t"/>
  <p:tag name="KSO_WM_UNIT_TYPE" val="i"/>
</p:tagLst>
</file>

<file path=ppt/tags/tag604.xml><?xml version="1.0" encoding="utf-8"?>
<p:tagLst xmlns:p="http://schemas.openxmlformats.org/presentationml/2006/main">
  <p:tag name="KSO_WM_ASSEMBLE_CHIP_INDEX" val="913092bc5879452ab08c284d056ae365"/>
  <p:tag name="KSO_WM_BEAUTIFY_FLAG" val="#wm#"/>
  <p:tag name="KSO_WM_CHIP_FILLAREA_FILL_RULE" val="{&quot;fill_align&quot;:&quot;cm&quot;,&quot;fill_effect&quot;:[],&quot;fill_mode&quot;:&quot;full&quot;,&quot;sacle_strategy&quot;:&quot;stretch&quot;}"/>
  <p:tag name="KSO_WM_CHIP_GROUPID" val="5f72d9f3e9a9ac260a3f6be8"/>
  <p:tag name="KSO_WM_CHIP_XID" val="5f72d9f3e9a9ac260a3f6beb"/>
  <p:tag name="KSO_WM_TAG_VERSION" val="1.0"/>
  <p:tag name="KSO_WM_TEMPLATE_CATEGORY" val="chip"/>
  <p:tag name="KSO_WM_TEMPLATE_INDEX" val="20204740"/>
  <p:tag name="KSO_WM_UNIT_COMPATIBLE" val="0"/>
  <p:tag name="KSO_WM_UNIT_DEC_AREA_ID" val="2c7b9c01d9a74b95a6f64cc59926d317"/>
  <p:tag name="KSO_WM_UNIT_DECORATE_INFO" val=""/>
  <p:tag name="KSO_WM_UNIT_DIAGRAM_ISNUMVISUAL" val="0"/>
  <p:tag name="KSO_WM_UNIT_DIAGRAM_ISREFERUNIT" val="0"/>
  <p:tag name="KSO_WM_UNIT_HIGHLIGHT" val="0"/>
  <p:tag name="KSO_WM_UNIT_ID" val="chip20204740_3*i*1"/>
  <p:tag name="KSO_WM_UNIT_INDEX" val="1"/>
  <p:tag name="KSO_WM_UNIT_LAYERLEVEL" val="1"/>
  <p:tag name="KSO_WM_UNIT_SM_LIMIT_TYPE" val=""/>
  <p:tag name="KSO_WM_UNIT_SUBTYPE" val="t"/>
  <p:tag name="KSO_WM_UNIT_TYPE" val="i"/>
</p:tagLst>
</file>

<file path=ppt/tags/tag605.xml><?xml version="1.0" encoding="utf-8"?>
<p:tagLst xmlns:p="http://schemas.openxmlformats.org/presentationml/2006/main">
  <p:tag name="KSO_WM_ASSEMBLE_CHIP_INDEX" val="07fc7820497248f6bdcbcc9cf5223800"/>
  <p:tag name="KSO_WM_BEAUTIFY_FLAG" val="#wm#"/>
  <p:tag name="KSO_WM_CHIP_FILLAREA_FILL_RULE" val="{&quot;fill_align&quot;:&quot;cm&quot;,&quot;fill_effect&quot;:[],&quot;fill_mode&quot;:&quot;full&quot;,&quot;sacle_strategy&quot;:&quot;stretch&quot;}"/>
  <p:tag name="KSO_WM_CHIP_GROUPID" val="5f72d9f3e9a9ac260a3f6be8"/>
  <p:tag name="KSO_WM_CHIP_XID" val="5f72d9f3e9a9ac260a3f6beb"/>
  <p:tag name="KSO_WM_TAG_VERSION" val="1.0"/>
  <p:tag name="KSO_WM_TEMPLATE_CATEGORY" val="chip"/>
  <p:tag name="KSO_WM_TEMPLATE_INDEX" val="20204740"/>
  <p:tag name="KSO_WM_UNIT_COMPATIBLE" val="0"/>
  <p:tag name="KSO_WM_UNIT_DEC_AREA_ID" val="a5e639996de94b30aca6b9fb6dc4d881"/>
  <p:tag name="KSO_WM_UNIT_DECORATE_INFO" val=""/>
  <p:tag name="KSO_WM_UNIT_DIAGRAM_ISNUMVISUAL" val="0"/>
  <p:tag name="KSO_WM_UNIT_DIAGRAM_ISREFERUNIT" val="0"/>
  <p:tag name="KSO_WM_UNIT_HIGHLIGHT" val="0"/>
  <p:tag name="KSO_WM_UNIT_ID" val="chip20204740_3*i*1"/>
  <p:tag name="KSO_WM_UNIT_INDEX" val="1"/>
  <p:tag name="KSO_WM_UNIT_LAYERLEVEL" val="1"/>
  <p:tag name="KSO_WM_UNIT_SM_LIMIT_TYPE" val=""/>
  <p:tag name="KSO_WM_UNIT_SUBTYPE" val="t"/>
  <p:tag name="KSO_WM_UNIT_TYPE" val="i"/>
</p:tagLst>
</file>

<file path=ppt/tags/tag606.xml><?xml version="1.0" encoding="utf-8"?>
<p:tagLst xmlns:p="http://schemas.openxmlformats.org/presentationml/2006/main">
  <p:tag name="KSO_WM_ASSEMBLE_CHIP_INDEX" val="5b4a0e44e050414cb9346d1cc39af343"/>
  <p:tag name="KSO_WM_BEAUTIFY_FLAG" val="#wm#"/>
  <p:tag name="KSO_WM_CHIP_FILLAREA_FILL_RULE" val="{&quot;fill_align&quot;:&quot;cm&quot;,&quot;fill_effect&quot;:[],&quot;fill_mode&quot;:&quot;adaptive&quot;,&quot;sacle_strategy&quot;:&quot;stretch&quot;}"/>
  <p:tag name="KSO_WM_CHIP_GROUPID" val="5f72d9f3e9a9ac260a3f6be8"/>
  <p:tag name="KSO_WM_CHIP_XID" val="5f72d9f3e9a9ac260a3f6be9"/>
  <p:tag name="KSO_WM_TAG_VERSION" val="1.0"/>
  <p:tag name="KSO_WM_TEMPLATE_CATEGORY" val="chip"/>
  <p:tag name="KSO_WM_TEMPLATE_INDEX" val="20204740"/>
  <p:tag name="KSO_WM_UNIT_COMPATIBLE" val="0"/>
  <p:tag name="KSO_WM_UNIT_DEC_AREA_ID" val="9b07ff37586742edba1c89d55f17ee4e"/>
  <p:tag name="KSO_WM_UNIT_DEC_CHANGEPICRESERVED" val="1"/>
  <p:tag name="KSO_WM_UNIT_DEC_SUPPORTCHANGEPIC" val="0"/>
  <p:tag name="KSO_WM_UNIT_DECORATE_INFO" val=""/>
  <p:tag name="KSO_WM_UNIT_DIAGRAM_ISNUMVISUAL" val="0"/>
  <p:tag name="KSO_WM_UNIT_DIAGRAM_ISREFERUNIT" val="0"/>
  <p:tag name="KSO_WM_UNIT_HIGHLIGHT" val="0"/>
  <p:tag name="KSO_WM_UNIT_ID" val="chip20204740_1*i*1"/>
  <p:tag name="KSO_WM_UNIT_INDEX" val="1"/>
  <p:tag name="KSO_WM_UNIT_LAYERLEVEL" val="1"/>
  <p:tag name="KSO_WM_UNIT_SM_LIMIT_TYPE" val=""/>
  <p:tag name="KSO_WM_UNIT_SUBTYPE" val="v"/>
  <p:tag name="KSO_WM_UNIT_TYPE" val="i"/>
</p:tagLst>
</file>

<file path=ppt/tags/tag607.xml><?xml version="1.0" encoding="utf-8"?>
<p:tagLst xmlns:p="http://schemas.openxmlformats.org/presentationml/2006/main">
  <p:tag name="KSO_WM_ASSEMBLE_CHIP_INDEX" val="2e20f04d02ea4ce59a36e9f4836e0c17"/>
  <p:tag name="KSO_WM_BEAUTIFY_FLAG" val="#wm#"/>
  <p:tag name="KSO_WM_CHIP_FILLAREA_FILL_RULE" val="{&quot;fill_align&quot;:&quot;cm&quot;,&quot;fill_mode&quot;:&quot;adaptive&quot;,&quot;sacle_strategy&quot;:&quot;smart&quot;}"/>
  <p:tag name="KSO_WM_CHIP_GROUPID" val="5ebdf5a90ac41c4a0a525507"/>
  <p:tag name="KSO_WM_CHIP_XID" val="5ebdf5a90ac41c4a0a525508"/>
  <p:tag name="KSO_WM_TAG_VERSION" val="1.0"/>
  <p:tag name="KSO_WM_TEMPLATE_ASSEMBLE_GROUPID" val="5f72d9f3e9a9ac260a3f6be8"/>
  <p:tag name="KSO_WM_TEMPLATE_ASSEMBLE_XID" val="5f72fbde0ff15d9a40f70131"/>
  <p:tag name="KSO_WM_TEMPLATE_CATEGORY" val="custom"/>
  <p:tag name="KSO_WM_TEMPLATE_INDEX" val="20204740"/>
  <p:tag name="KSO_WM_UNIT_BLOCK" val="0"/>
  <p:tag name="KSO_WM_UNIT_COMPATIBLE" val="0"/>
  <p:tag name="KSO_WM_UNIT_DEC_AREA_ID" val="07691c50bde44c56bba463eb6199d02f"/>
  <p:tag name="KSO_WM_UNIT_DEFAULT_FONT" val="24;80;4"/>
  <p:tag name="KSO_WM_UNIT_DIAGRAM_ISNUMVISUAL" val="0"/>
  <p:tag name="KSO_WM_UNIT_DIAGRAM_ISREFERUNIT" val="0"/>
  <p:tag name="KSO_WM_UNIT_HIGHLIGHT" val="0"/>
  <p:tag name="KSO_WM_UNIT_ID" val="custom20204740_1*a*1"/>
  <p:tag name="KSO_WM_UNIT_INDEX" val="1"/>
  <p:tag name="KSO_WM_UNIT_ISCONTENTSTITLE" val="0"/>
  <p:tag name="KSO_WM_UNIT_ISNUMDGMTITLE" val="0"/>
  <p:tag name="KSO_WM_UNIT_LAYERLEVEL" val="1"/>
  <p:tag name="KSO_WM_UNIT_NOCLEAR" val="1"/>
  <p:tag name="KSO_WM_UNIT_PRESET_TEXT" val="谢谢观看"/>
  <p:tag name="KSO_WM_UNIT_TEXT_FILL_FORE_SCHEMECOLOR_INDEX" val="13"/>
  <p:tag name="KSO_WM_UNIT_TEXT_FILL_FORE_SCHEMECOLOR_INDEX_BRIGHTNESS" val="0.15"/>
  <p:tag name="KSO_WM_UNIT_TEXT_FILL_TYPE" val="1"/>
  <p:tag name="KSO_WM_UNIT_TYPE" val="a"/>
  <p:tag name="KSO_WM_UNIT_VALUE" val="10"/>
</p:tagLst>
</file>

<file path=ppt/tags/tag608.xml><?xml version="1.0" encoding="utf-8"?>
<p:tagLst xmlns:p="http://schemas.openxmlformats.org/presentationml/2006/main">
  <p:tag name="KSO_WM_ASSEMBLE_CHIP_INDEX" val="913092bc5879452ab08c284d056ae365"/>
  <p:tag name="KSO_WM_BEAUTIFY_FLAG" val="#wm#"/>
  <p:tag name="KSO_WM_CHIP_FILLAREA_FILL_RULE" val="{&quot;fill_align&quot;:&quot;cm&quot;,&quot;fill_effect&quot;:[],&quot;fill_mode&quot;:&quot;full&quot;,&quot;sacle_strategy&quot;:&quot;stretch&quot;}"/>
  <p:tag name="KSO_WM_CHIP_GROUPID" val="5f72d9f3e9a9ac260a3f6be8"/>
  <p:tag name="KSO_WM_CHIP_XID" val="5f72d9f3e9a9ac260a3f6beb"/>
  <p:tag name="KSO_WM_SLIDE_BACKGROUND_TYPE" val="general"/>
  <p:tag name="KSO_WM_TAG_VERSION" val="1.0"/>
  <p:tag name="KSO_WM_TEMPLATE_CATEGORY" val="chip"/>
  <p:tag name="KSO_WM_TEMPLATE_INDEX" val="20204740"/>
  <p:tag name="KSO_WM_UNIT_COMPATIBLE" val="0"/>
  <p:tag name="KSO_WM_UNIT_DEC_AREA_ID" val="2c7b9c01d9a74b95a6f64cc59926d317"/>
  <p:tag name="KSO_WM_UNIT_DECORATE_INFO" val=""/>
  <p:tag name="KSO_WM_UNIT_DIAGRAM_ISNUMVISUAL" val="0"/>
  <p:tag name="KSO_WM_UNIT_DIAGRAM_ISREFERUNIT" val="0"/>
  <p:tag name="KSO_WM_UNIT_HIGHLIGHT" val="0"/>
  <p:tag name="KSO_WM_UNIT_ID" val="chip20204740_3*i*1"/>
  <p:tag name="KSO_WM_UNIT_INDEX" val="1"/>
  <p:tag name="KSO_WM_UNIT_LAYERLEVEL" val="1"/>
  <p:tag name="KSO_WM_UNIT_SM_LIMIT_TYPE" val=""/>
  <p:tag name="KSO_WM_UNIT_SUBTYPE" val="t"/>
  <p:tag name="KSO_WM_UNIT_TYPE" val="i"/>
</p:tagLst>
</file>

<file path=ppt/tags/tag609.xml><?xml version="1.0" encoding="utf-8"?>
<p:tagLst xmlns:p="http://schemas.openxmlformats.org/presentationml/2006/main">
  <p:tag name="KSO_WM_ASSEMBLE_CHIP_INDEX" val="07fc7820497248f6bdcbcc9cf5223800"/>
  <p:tag name="KSO_WM_BEAUTIFY_FLAG" val="#wm#"/>
  <p:tag name="KSO_WM_CHIP_FILLAREA_FILL_RULE" val="{&quot;fill_align&quot;:&quot;cm&quot;,&quot;fill_effect&quot;:[],&quot;fill_mode&quot;:&quot;full&quot;,&quot;sacle_strategy&quot;:&quot;stretch&quot;}"/>
  <p:tag name="KSO_WM_CHIP_GROUPID" val="5f72d9f3e9a9ac260a3f6be8"/>
  <p:tag name="KSO_WM_CHIP_XID" val="5f72d9f3e9a9ac260a3f6beb"/>
  <p:tag name="KSO_WM_SLIDE_BACKGROUND_TYPE" val="general"/>
  <p:tag name="KSO_WM_TAG_VERSION" val="1.0"/>
  <p:tag name="KSO_WM_TEMPLATE_CATEGORY" val="chip"/>
  <p:tag name="KSO_WM_TEMPLATE_INDEX" val="20204740"/>
  <p:tag name="KSO_WM_UNIT_COMPATIBLE" val="0"/>
  <p:tag name="KSO_WM_UNIT_DEC_AREA_ID" val="a5e639996de94b30aca6b9fb6dc4d881"/>
  <p:tag name="KSO_WM_UNIT_DECORATE_INFO" val=""/>
  <p:tag name="KSO_WM_UNIT_DIAGRAM_ISNUMVISUAL" val="0"/>
  <p:tag name="KSO_WM_UNIT_DIAGRAM_ISREFERUNIT" val="0"/>
  <p:tag name="KSO_WM_UNIT_HIGHLIGHT" val="0"/>
  <p:tag name="KSO_WM_UNIT_ID" val="chip20204740_3*i*1"/>
  <p:tag name="KSO_WM_UNIT_INDEX" val="1"/>
  <p:tag name="KSO_WM_UNIT_LAYERLEVEL" val="1"/>
  <p:tag name="KSO_WM_UNIT_SM_LIMIT_TYPE" val=""/>
  <p:tag name="KSO_WM_UNIT_SUBTYPE" val="t"/>
  <p:tag name="KSO_WM_UNIT_TYPE" val="i"/>
</p:tagLst>
</file>

<file path=ppt/tags/tag61.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610.xml><?xml version="1.0" encoding="utf-8"?>
<p:tagLst xmlns:p="http://schemas.openxmlformats.org/presentationml/2006/main">
  <p:tag name="KSO_WM_SLIDE_BACKGROUND_TYPE" val="general"/>
</p:tagLst>
</file>

<file path=ppt/tags/tag611.xml><?xml version="1.0" encoding="utf-8"?>
<p:tagLst xmlns:p="http://schemas.openxmlformats.org/presentationml/2006/main">
  <p:tag name="KSO_WM_SLIDE_BACKGROUND_TYPE" val="general"/>
</p:tagLst>
</file>

<file path=ppt/tags/tag612.xml><?xml version="1.0" encoding="utf-8"?>
<p:tagLst xmlns:p="http://schemas.openxmlformats.org/presentationml/2006/main">
  <p:tag name="KSO_WM_SLIDE_BACKGROUND_TYPE" val="general"/>
</p:tagLst>
</file>

<file path=ppt/tags/tag613.xml><?xml version="1.0" encoding="utf-8"?>
<p:tagLst xmlns:p="http://schemas.openxmlformats.org/presentationml/2006/main">
  <p:tag name="KSO_WM_SLIDE_BACKGROUND_TYPE" val="general"/>
</p:tagLst>
</file>

<file path=ppt/tags/tag614.xml><?xml version="1.0" encoding="utf-8"?>
<p:tagLst xmlns:p="http://schemas.openxmlformats.org/presentationml/2006/main">
  <p:tag name="KSO_WM_ASSEMBLE_CHIP_INDEX" val="86bb5b81064b43d99f33faf3ebf69ff6"/>
  <p:tag name="KSO_WM_BEAUTIFY_FLAG" val="#wm#"/>
  <p:tag name="KSO_WM_CHIP_FILLAREA_FILL_RULE" val="{&quot;fill_align&quot;:&quot;cm&quot;,&quot;fill_effect&quot;:[],&quot;fill_mode&quot;:&quot;full&quot;,&quot;sacle_strategy&quot;:&quot;stretch&quot;}"/>
  <p:tag name="KSO_WM_CHIP_GROUPID" val="5f72d9f3e9a9ac260a3f6be8"/>
  <p:tag name="KSO_WM_CHIP_XID" val="5f72d9f3e9a9ac260a3f6bed"/>
  <p:tag name="KSO_WM_SLIDE_BACKGROUND_TYPE" val="frame"/>
  <p:tag name="KSO_WM_TAG_VERSION" val="1.0"/>
  <p:tag name="KSO_WM_TEMPLATE_CATEGORY" val="chip"/>
  <p:tag name="KSO_WM_TEMPLATE_INDEX" val="20204740"/>
  <p:tag name="KSO_WM_UNIT_COMPATIBLE" val="0"/>
  <p:tag name="KSO_WM_UNIT_DEC_AREA_ID" val="a674e9b8e67740e8b1cd0e3b0cef4f8c"/>
  <p:tag name="KSO_WM_UNIT_DECORATE_INFO" val=""/>
  <p:tag name="KSO_WM_UNIT_DIAGRAM_ISNUMVISUAL" val="0"/>
  <p:tag name="KSO_WM_UNIT_DIAGRAM_ISREFERUNIT" val="0"/>
  <p:tag name="KSO_WM_UNIT_FILL_FORE_SCHEMECOLOR_INDEX" val="15"/>
  <p:tag name="KSO_WM_UNIT_FILL_FORE_SCHEMECOLOR_INDEX_BRIGHTNESS" val="0"/>
  <p:tag name="KSO_WM_UNIT_FILL_TYPE" val="1"/>
  <p:tag name="KSO_WM_UNIT_HIGHLIGHT" val="0"/>
  <p:tag name="KSO_WM_UNIT_ID" val="chip20204740_5*i*1"/>
  <p:tag name="KSO_WM_UNIT_INDEX" val="1"/>
  <p:tag name="KSO_WM_UNIT_LAYERLEVEL" val="1"/>
  <p:tag name="KSO_WM_UNIT_SM_LIMIT_TYPE" val=""/>
  <p:tag name="KSO_WM_UNIT_SUBTYPE" val="h"/>
  <p:tag name="KSO_WM_UNIT_TEXT_FILL_FORE_SCHEMECOLOR_INDEX" val="2"/>
  <p:tag name="KSO_WM_UNIT_TEXT_FILL_FORE_SCHEMECOLOR_INDEX_BRIGHTNESS" val="0"/>
  <p:tag name="KSO_WM_UNIT_TEXT_FILL_TYPE" val="1"/>
  <p:tag name="KSO_WM_UNIT_TYPE" val="i"/>
</p:tagLst>
</file>

<file path=ppt/tags/tag615.xml><?xml version="1.0" encoding="utf-8"?>
<p:tagLst xmlns:p="http://schemas.openxmlformats.org/presentationml/2006/main">
  <p:tag name="KSO_WM_ASSEMBLE_CHIP_INDEX" val="d80517abf5dc402ca0073646058a788a"/>
  <p:tag name="KSO_WM_BEAUTIFY_FLAG" val="#wm#"/>
  <p:tag name="KSO_WM_CHIP_FILLAREA_FILL_RULE" val="{&quot;fill_align&quot;:&quot;cm&quot;,&quot;fill_effect&quot;:[],&quot;fill_mode&quot;:&quot;full&quot;,&quot;sacle_strategy&quot;:&quot;stretch&quot;}"/>
  <p:tag name="KSO_WM_CHIP_GROUPID" val="5f72d9f3e9a9ac260a3f6be8"/>
  <p:tag name="KSO_WM_CHIP_XID" val="5f72d9f3e9a9ac260a3f6beb"/>
  <p:tag name="KSO_WM_SLIDE_BACKGROUND_TYPE" val="frame"/>
  <p:tag name="KSO_WM_TAG_VERSION" val="1.0"/>
  <p:tag name="KSO_WM_TEMPLATE_CATEGORY" val="chip"/>
  <p:tag name="KSO_WM_TEMPLATE_INDEX" val="20204740"/>
  <p:tag name="KSO_WM_UNIT_COMPATIBLE" val="0"/>
  <p:tag name="KSO_WM_UNIT_DEC_AREA_ID" val="e3e017227cf94154a8fc6dbea7db6e87"/>
  <p:tag name="KSO_WM_UNIT_DECORATE_INFO" val=""/>
  <p:tag name="KSO_WM_UNIT_DIAGRAM_ISNUMVISUAL" val="0"/>
  <p:tag name="KSO_WM_UNIT_DIAGRAM_ISREFERUNIT" val="0"/>
  <p:tag name="KSO_WM_UNIT_HIGHLIGHT" val="0"/>
  <p:tag name="KSO_WM_UNIT_ID" val="chip20204740_3*i*1"/>
  <p:tag name="KSO_WM_UNIT_INDEX" val="1"/>
  <p:tag name="KSO_WM_UNIT_LAYERLEVEL" val="1"/>
  <p:tag name="KSO_WM_UNIT_SM_LIMIT_TYPE" val=""/>
  <p:tag name="KSO_WM_UNIT_SUBTYPE" val="t"/>
  <p:tag name="KSO_WM_UNIT_TYPE" val="i"/>
</p:tagLst>
</file>

<file path=ppt/tags/tag616.xml><?xml version="1.0" encoding="utf-8"?>
<p:tagLst xmlns:p="http://schemas.openxmlformats.org/presentationml/2006/main">
  <p:tag name="KSO_WM_ASSEMBLE_CHIP_INDEX" val="4771bc86dd8c49669da7e94f4cb9afb9"/>
  <p:tag name="KSO_WM_BEAUTIFY_FLAG" val="#wm#"/>
  <p:tag name="KSO_WM_CHIP_FILLAREA_FILL_RULE" val="{&quot;fill_align&quot;:&quot;cm&quot;,&quot;fill_effect&quot;:[],&quot;fill_mode&quot;:&quot;full&quot;,&quot;sacle_strategy&quot;:&quot;stretch&quot;}"/>
  <p:tag name="KSO_WM_CHIP_GROUPID" val="5f72d9f3e9a9ac260a3f6be8"/>
  <p:tag name="KSO_WM_CHIP_XID" val="5f72d9f3e9a9ac260a3f6beb"/>
  <p:tag name="KSO_WM_SLIDE_BACKGROUND_TYPE" val="frame"/>
  <p:tag name="KSO_WM_TAG_VERSION" val="1.0"/>
  <p:tag name="KSO_WM_TEMPLATE_CATEGORY" val="chip"/>
  <p:tag name="KSO_WM_TEMPLATE_INDEX" val="20204740"/>
  <p:tag name="KSO_WM_UNIT_COMPATIBLE" val="0"/>
  <p:tag name="KSO_WM_UNIT_DEC_AREA_ID" val="b7878f8269ba4354ab3761a89b94a7d6"/>
  <p:tag name="KSO_WM_UNIT_DECORATE_INFO" val=""/>
  <p:tag name="KSO_WM_UNIT_DIAGRAM_ISNUMVISUAL" val="0"/>
  <p:tag name="KSO_WM_UNIT_DIAGRAM_ISREFERUNIT" val="0"/>
  <p:tag name="KSO_WM_UNIT_HIGHLIGHT" val="0"/>
  <p:tag name="KSO_WM_UNIT_ID" val="chip20204740_3*i*1"/>
  <p:tag name="KSO_WM_UNIT_INDEX" val="1"/>
  <p:tag name="KSO_WM_UNIT_LAYERLEVEL" val="1"/>
  <p:tag name="KSO_WM_UNIT_SM_LIMIT_TYPE" val=""/>
  <p:tag name="KSO_WM_UNIT_SUBTYPE" val="t"/>
  <p:tag name="KSO_WM_UNIT_TYPE" val="i"/>
</p:tagLst>
</file>

<file path=ppt/tags/tag617.xml><?xml version="1.0" encoding="utf-8"?>
<p:tagLst xmlns:p="http://schemas.openxmlformats.org/presentationml/2006/main">
  <p:tag name="KSO_WM_SLIDE_BACKGROUND_TYPE" val="frame"/>
</p:tagLst>
</file>

<file path=ppt/tags/tag618.xml><?xml version="1.0" encoding="utf-8"?>
<p:tagLst xmlns:p="http://schemas.openxmlformats.org/presentationml/2006/main">
  <p:tag name="KSO_WM_SLIDE_BACKGROUND_TYPE" val="frame"/>
</p:tagLst>
</file>

<file path=ppt/tags/tag619.xml><?xml version="1.0" encoding="utf-8"?>
<p:tagLst xmlns:p="http://schemas.openxmlformats.org/presentationml/2006/main">
  <p:tag name="KSO_WM_SLIDE_BACKGROUND_TYPE" val="frame"/>
</p:tagLst>
</file>

<file path=ppt/tags/tag62.xml><?xml version="1.0" encoding="utf-8"?>
<p:tagLst xmlns:p="http://schemas.openxmlformats.org/presentationml/2006/main">
  <p:tag name="KSO_WM_BEAUTIFY_FLAG" val="#wm#"/>
  <p:tag name="KSO_WM_TAG_VERSION" val="1.0"/>
  <p:tag name="KSO_WM_TEMPLATE_CATEGORY" val="custom"/>
  <p:tag name="KSO_WM_TEMPLATE_COLOR_TYPE" val="1"/>
  <p:tag name="KSO_WM_TEMPLATE_INDEX" val="20205176"/>
  <p:tag name="KSO_WM_TEMPLATE_MASTER_TYPE" val="0"/>
  <p:tag name="KSO_WM_TEMPLATE_SUBCATEGORY" val="19"/>
  <p:tag name="KSO_WM_TEMPLATE_THUMBS_INDEX" val="1、4、7、12、13、14、15、16、17、18、20、24、25、28、33、36、40、43、44"/>
  <p:tag name="KSO_WM_UNIT_SHOW_EDIT_AREA_INDICATION" val="1"/>
</p:tagLst>
</file>

<file path=ppt/tags/tag620.xml><?xml version="1.0" encoding="utf-8"?>
<p:tagLst xmlns:p="http://schemas.openxmlformats.org/presentationml/2006/main">
  <p:tag name="KSO_WM_SLIDE_BACKGROUND_TYPE" val="frame"/>
</p:tagLst>
</file>

<file path=ppt/tags/tag621.xml><?xml version="1.0" encoding="utf-8"?>
<p:tagLst xmlns:p="http://schemas.openxmlformats.org/presentationml/2006/main">
  <p:tag name="KSO_WM_SLIDE_BACKGROUND_TYPE" val="frame"/>
</p:tagLst>
</file>

<file path=ppt/tags/tag622.xml><?xml version="1.0" encoding="utf-8"?>
<p:tagLst xmlns:p="http://schemas.openxmlformats.org/presentationml/2006/main">
  <p:tag name="KSO_WM_ASSEMBLE_CHIP_INDEX" val="f154106f02524ead8eb8de5010872542"/>
  <p:tag name="KSO_WM_BEAUTIFY_FLAG" val="#wm#"/>
  <p:tag name="KSO_WM_CHIP_FILLAREA_FILL_RULE" val="{&quot;fill_align&quot;:&quot;cm&quot;,&quot;fill_effect&quot;:[],&quot;fill_mode&quot;:&quot;full&quot;,&quot;sacle_strategy&quot;:&quot;stretch&quot;}"/>
  <p:tag name="KSO_WM_CHIP_GROUPID" val="5f72d9f3e9a9ac260a3f6be8"/>
  <p:tag name="KSO_WM_CHIP_XID" val="5f72d9f3e9a9ac260a3f6bed"/>
  <p:tag name="KSO_WM_SLIDE_BACKGROUND_TYPE" val="leftRight"/>
  <p:tag name="KSO_WM_TAG_VERSION" val="1.0"/>
  <p:tag name="KSO_WM_TEMPLATE_CATEGORY" val="chip"/>
  <p:tag name="KSO_WM_TEMPLATE_INDEX" val="20204740"/>
  <p:tag name="KSO_WM_UNIT_COMPATIBLE" val="0"/>
  <p:tag name="KSO_WM_UNIT_DEC_AREA_ID" val="7fc873801f76445898a209892100e148"/>
  <p:tag name="KSO_WM_UNIT_DECORATE_INFO" val=""/>
  <p:tag name="KSO_WM_UNIT_DIAGRAM_ISNUMVISUAL" val="0"/>
  <p:tag name="KSO_WM_UNIT_DIAGRAM_ISREFERUNIT" val="0"/>
  <p:tag name="KSO_WM_UNIT_FILL_FORE_SCHEMECOLOR_INDEX" val="15"/>
  <p:tag name="KSO_WM_UNIT_FILL_FORE_SCHEMECOLOR_INDEX_BRIGHTNESS" val="0"/>
  <p:tag name="KSO_WM_UNIT_FILL_TYPE" val="1"/>
  <p:tag name="KSO_WM_UNIT_HIGHLIGHT" val="0"/>
  <p:tag name="KSO_WM_UNIT_ID" val="chip20204740_5*i*1"/>
  <p:tag name="KSO_WM_UNIT_INDEX" val="1"/>
  <p:tag name="KSO_WM_UNIT_LAYERLEVEL" val="1"/>
  <p:tag name="KSO_WM_UNIT_SM_LIMIT_TYPE" val=""/>
  <p:tag name="KSO_WM_UNIT_SUBTYPE" val="h"/>
  <p:tag name="KSO_WM_UNIT_TEXT_FILL_FORE_SCHEMECOLOR_INDEX" val="2"/>
  <p:tag name="KSO_WM_UNIT_TEXT_FILL_FORE_SCHEMECOLOR_INDEX_BRIGHTNESS" val="0"/>
  <p:tag name="KSO_WM_UNIT_TEXT_FILL_TYPE" val="1"/>
  <p:tag name="KSO_WM_UNIT_TYPE" val="i"/>
</p:tagLst>
</file>

<file path=ppt/tags/tag623.xml><?xml version="1.0" encoding="utf-8"?>
<p:tagLst xmlns:p="http://schemas.openxmlformats.org/presentationml/2006/main">
  <p:tag name="KSO_WM_ASSEMBLE_CHIP_INDEX" val="d5853f450035496d90d26be9cccef765"/>
  <p:tag name="KSO_WM_BEAUTIFY_FLAG" val="#wm#"/>
  <p:tag name="KSO_WM_CHIP_FILLAREA_FILL_RULE" val="{&quot;fill_align&quot;:&quot;cm&quot;,&quot;fill_effect&quot;:[],&quot;fill_mode&quot;:&quot;full&quot;,&quot;sacle_strategy&quot;:&quot;stretch&quot;}"/>
  <p:tag name="KSO_WM_CHIP_GROUPID" val="5f72d9f3e9a9ac260a3f6be8"/>
  <p:tag name="KSO_WM_CHIP_XID" val="5f72d9f3e9a9ac260a3f6beb"/>
  <p:tag name="KSO_WM_SLIDE_BACKGROUND_TYPE" val="leftRight"/>
  <p:tag name="KSO_WM_TAG_VERSION" val="1.0"/>
  <p:tag name="KSO_WM_TEMPLATE_CATEGORY" val="chip"/>
  <p:tag name="KSO_WM_TEMPLATE_INDEX" val="20204740"/>
  <p:tag name="KSO_WM_UNIT_COMPATIBLE" val="0"/>
  <p:tag name="KSO_WM_UNIT_DEC_AREA_ID" val="0b1499436221468f9a53e05a39fdf164"/>
  <p:tag name="KSO_WM_UNIT_DECORATE_INFO" val=""/>
  <p:tag name="KSO_WM_UNIT_DIAGRAM_ISNUMVISUAL" val="0"/>
  <p:tag name="KSO_WM_UNIT_DIAGRAM_ISREFERUNIT" val="0"/>
  <p:tag name="KSO_WM_UNIT_HIGHLIGHT" val="0"/>
  <p:tag name="KSO_WM_UNIT_ID" val="chip20204740_3*i*1"/>
  <p:tag name="KSO_WM_UNIT_INDEX" val="1"/>
  <p:tag name="KSO_WM_UNIT_LAYERLEVEL" val="1"/>
  <p:tag name="KSO_WM_UNIT_SM_LIMIT_TYPE" val=""/>
  <p:tag name="KSO_WM_UNIT_SUBTYPE" val="t"/>
  <p:tag name="KSO_WM_UNIT_TYPE" val="i"/>
</p:tagLst>
</file>

<file path=ppt/tags/tag624.xml><?xml version="1.0" encoding="utf-8"?>
<p:tagLst xmlns:p="http://schemas.openxmlformats.org/presentationml/2006/main">
  <p:tag name="KSO_WM_ASSEMBLE_CHIP_INDEX" val="aa3d8298a9a245a693fae6808dc53793"/>
  <p:tag name="KSO_WM_BEAUTIFY_FLAG" val="#wm#"/>
  <p:tag name="KSO_WM_CHIP_FILLAREA_FILL_RULE" val="{&quot;fill_align&quot;:&quot;cm&quot;,&quot;fill_effect&quot;:[],&quot;fill_mode&quot;:&quot;full&quot;,&quot;sacle_strategy&quot;:&quot;stretch&quot;}"/>
  <p:tag name="KSO_WM_CHIP_GROUPID" val="5f72d9f3e9a9ac260a3f6be8"/>
  <p:tag name="KSO_WM_CHIP_XID" val="5f72d9f3e9a9ac260a3f6beb"/>
  <p:tag name="KSO_WM_SLIDE_BACKGROUND_TYPE" val="leftRight"/>
  <p:tag name="KSO_WM_TAG_VERSION" val="1.0"/>
  <p:tag name="KSO_WM_TEMPLATE_CATEGORY" val="chip"/>
  <p:tag name="KSO_WM_TEMPLATE_INDEX" val="20204740"/>
  <p:tag name="KSO_WM_UNIT_COMPATIBLE" val="0"/>
  <p:tag name="KSO_WM_UNIT_DEC_AREA_ID" val="41618f3b093a40009da9e1155e92b077"/>
  <p:tag name="KSO_WM_UNIT_DECORATE_INFO" val=""/>
  <p:tag name="KSO_WM_UNIT_DIAGRAM_ISNUMVISUAL" val="0"/>
  <p:tag name="KSO_WM_UNIT_DIAGRAM_ISREFERUNIT" val="0"/>
  <p:tag name="KSO_WM_UNIT_HIGHLIGHT" val="0"/>
  <p:tag name="KSO_WM_UNIT_ID" val="chip20204740_3*i*1"/>
  <p:tag name="KSO_WM_UNIT_INDEX" val="1"/>
  <p:tag name="KSO_WM_UNIT_LAYERLEVEL" val="1"/>
  <p:tag name="KSO_WM_UNIT_SM_LIMIT_TYPE" val=""/>
  <p:tag name="KSO_WM_UNIT_SUBTYPE" val="t"/>
  <p:tag name="KSO_WM_UNIT_TYPE" val="i"/>
</p:tagLst>
</file>

<file path=ppt/tags/tag625.xml><?xml version="1.0" encoding="utf-8"?>
<p:tagLst xmlns:p="http://schemas.openxmlformats.org/presentationml/2006/main">
  <p:tag name="KSO_WM_SLIDE_BACKGROUND_TYPE" val="leftRight"/>
</p:tagLst>
</file>

<file path=ppt/tags/tag626.xml><?xml version="1.0" encoding="utf-8"?>
<p:tagLst xmlns:p="http://schemas.openxmlformats.org/presentationml/2006/main">
  <p:tag name="KSO_WM_SLIDE_BACKGROUND_TYPE" val="leftRight"/>
</p:tagLst>
</file>

<file path=ppt/tags/tag627.xml><?xml version="1.0" encoding="utf-8"?>
<p:tagLst xmlns:p="http://schemas.openxmlformats.org/presentationml/2006/main">
  <p:tag name="KSO_WM_SLIDE_BACKGROUND_TYPE" val="leftRight"/>
</p:tagLst>
</file>

<file path=ppt/tags/tag628.xml><?xml version="1.0" encoding="utf-8"?>
<p:tagLst xmlns:p="http://schemas.openxmlformats.org/presentationml/2006/main">
  <p:tag name="KSO_WM_SLIDE_BACKGROUND_TYPE" val="leftRight"/>
</p:tagLst>
</file>

<file path=ppt/tags/tag629.xml><?xml version="1.0" encoding="utf-8"?>
<p:tagLst xmlns:p="http://schemas.openxmlformats.org/presentationml/2006/main">
  <p:tag name="KSO_WM_SLIDE_BACKGROUND_TYPE" val="leftRight"/>
</p:tagLst>
</file>

<file path=ppt/tags/tag63.xml><?xml version="1.0" encoding="utf-8"?>
<p:tagLst xmlns:p="http://schemas.openxmlformats.org/presentationml/2006/main">
  <p:tag name="KSO_WM_BEAUTIFY_FLAG" val="#wm#"/>
  <p:tag name="KSO_WM_SLIDE_BACKGROUND_MASK_FLAG" val="1"/>
  <p:tag name="KSO_WM_TAG_VERSION" val="1.0"/>
  <p:tag name="KSO_WM_UNIT_COMPATIBLE" val="0"/>
  <p:tag name="KSO_WM_UNIT_DIAGRAM_ISNUMVISUAL" val="0"/>
  <p:tag name="KSO_WM_UNIT_DIAGRAM_ISREFERUNIT" val="0"/>
  <p:tag name="KSO_WM_UNIT_HIGHLIGHT" val="0"/>
  <p:tag name="KSO_WM_UNIT_ID" val="_1**"/>
  <p:tag name="KSO_WM_UNIT_LAYERLEVEL" val="1"/>
</p:tagLst>
</file>

<file path=ppt/tags/tag630.xml><?xml version="1.0" encoding="utf-8"?>
<p:tagLst xmlns:p="http://schemas.openxmlformats.org/presentationml/2006/main">
  <p:tag name="KSO_WM_SLIDE_BACKGROUND_TYPE" val="leftRight"/>
</p:tagLst>
</file>

<file path=ppt/tags/tag631.xml><?xml version="1.0" encoding="utf-8"?>
<p:tagLst xmlns:p="http://schemas.openxmlformats.org/presentationml/2006/main">
  <p:tag name="KSO_WM_ASSEMBLE_CHIP_INDEX" val="11f9fba63f0e4ef28748afa0fd2f2c81"/>
  <p:tag name="KSO_WM_BEAUTIFY_FLAG" val="#wm#"/>
  <p:tag name="KSO_WM_CHIP_FILLAREA_FILL_RULE" val="{&quot;fill_align&quot;:&quot;cm&quot;,&quot;fill_effect&quot;:[],&quot;fill_mode&quot;:&quot;full&quot;,&quot;sacle_strategy&quot;:&quot;stretch&quot;}"/>
  <p:tag name="KSO_WM_CHIP_GROUPID" val="5f72d9f3e9a9ac260a3f6be8"/>
  <p:tag name="KSO_WM_CHIP_XID" val="5f72d9f3e9a9ac260a3f6bed"/>
  <p:tag name="KSO_WM_SLIDE_BACKGROUND_TYPE" val="topBottom"/>
  <p:tag name="KSO_WM_TAG_VERSION" val="1.0"/>
  <p:tag name="KSO_WM_TEMPLATE_CATEGORY" val="chip"/>
  <p:tag name="KSO_WM_TEMPLATE_INDEX" val="20204740"/>
  <p:tag name="KSO_WM_UNIT_COMPATIBLE" val="0"/>
  <p:tag name="KSO_WM_UNIT_DEC_AREA_ID" val="1be143298f7245d299769c5f0547348b"/>
  <p:tag name="KSO_WM_UNIT_DECORATE_INFO" val=""/>
  <p:tag name="KSO_WM_UNIT_DIAGRAM_ISNUMVISUAL" val="0"/>
  <p:tag name="KSO_WM_UNIT_DIAGRAM_ISREFERUNIT" val="0"/>
  <p:tag name="KSO_WM_UNIT_FILL_FORE_SCHEMECOLOR_INDEX" val="15"/>
  <p:tag name="KSO_WM_UNIT_FILL_FORE_SCHEMECOLOR_INDEX_BRIGHTNESS" val="0"/>
  <p:tag name="KSO_WM_UNIT_FILL_TYPE" val="1"/>
  <p:tag name="KSO_WM_UNIT_HIGHLIGHT" val="0"/>
  <p:tag name="KSO_WM_UNIT_ID" val="chip20204740_5*i*1"/>
  <p:tag name="KSO_WM_UNIT_INDEX" val="1"/>
  <p:tag name="KSO_WM_UNIT_LAYERLEVEL" val="1"/>
  <p:tag name="KSO_WM_UNIT_SM_LIMIT_TYPE" val=""/>
  <p:tag name="KSO_WM_UNIT_SUBTYPE" val="h"/>
  <p:tag name="KSO_WM_UNIT_TEXT_FILL_FORE_SCHEMECOLOR_INDEX" val="2"/>
  <p:tag name="KSO_WM_UNIT_TEXT_FILL_FORE_SCHEMECOLOR_INDEX_BRIGHTNESS" val="0"/>
  <p:tag name="KSO_WM_UNIT_TEXT_FILL_TYPE" val="1"/>
  <p:tag name="KSO_WM_UNIT_TYPE" val="i"/>
</p:tagLst>
</file>

<file path=ppt/tags/tag632.xml><?xml version="1.0" encoding="utf-8"?>
<p:tagLst xmlns:p="http://schemas.openxmlformats.org/presentationml/2006/main">
  <p:tag name="KSO_WM_ASSEMBLE_CHIP_INDEX" val="8c007b9241064f988cbb454a5e2417f9"/>
  <p:tag name="KSO_WM_BEAUTIFY_FLAG" val="#wm#"/>
  <p:tag name="KSO_WM_CHIP_FILLAREA_FILL_RULE" val="{&quot;fill_align&quot;:&quot;cm&quot;,&quot;fill_effect&quot;:[],&quot;fill_mode&quot;:&quot;full&quot;,&quot;sacle_strategy&quot;:&quot;stretch&quot;}"/>
  <p:tag name="KSO_WM_CHIP_GROUPID" val="5f72d9f3e9a9ac260a3f6be8"/>
  <p:tag name="KSO_WM_CHIP_XID" val="5f72d9f3e9a9ac260a3f6beb"/>
  <p:tag name="KSO_WM_SLIDE_BACKGROUND_TYPE" val="topBottom"/>
  <p:tag name="KSO_WM_TAG_VERSION" val="1.0"/>
  <p:tag name="KSO_WM_TEMPLATE_CATEGORY" val="chip"/>
  <p:tag name="KSO_WM_TEMPLATE_INDEX" val="20204740"/>
  <p:tag name="KSO_WM_UNIT_COMPATIBLE" val="0"/>
  <p:tag name="KSO_WM_UNIT_DEC_AREA_ID" val="b72576c994824d9b8fe360954abf081f"/>
  <p:tag name="KSO_WM_UNIT_DECORATE_INFO" val=""/>
  <p:tag name="KSO_WM_UNIT_DIAGRAM_ISNUMVISUAL" val="0"/>
  <p:tag name="KSO_WM_UNIT_DIAGRAM_ISREFERUNIT" val="0"/>
  <p:tag name="KSO_WM_UNIT_HIGHLIGHT" val="0"/>
  <p:tag name="KSO_WM_UNIT_ID" val="chip20204740_3*i*1"/>
  <p:tag name="KSO_WM_UNIT_INDEX" val="1"/>
  <p:tag name="KSO_WM_UNIT_LAYERLEVEL" val="1"/>
  <p:tag name="KSO_WM_UNIT_SM_LIMIT_TYPE" val=""/>
  <p:tag name="KSO_WM_UNIT_SUBTYPE" val="t"/>
  <p:tag name="KSO_WM_UNIT_TYPE" val="i"/>
</p:tagLst>
</file>

<file path=ppt/tags/tag633.xml><?xml version="1.0" encoding="utf-8"?>
<p:tagLst xmlns:p="http://schemas.openxmlformats.org/presentationml/2006/main">
  <p:tag name="KSO_WM_ASSEMBLE_CHIP_INDEX" val="14beb6400da844c5af768d1cfbccdc83"/>
  <p:tag name="KSO_WM_BEAUTIFY_FLAG" val="#wm#"/>
  <p:tag name="KSO_WM_CHIP_FILLAREA_FILL_RULE" val="{&quot;fill_align&quot;:&quot;cm&quot;,&quot;fill_effect&quot;:[],&quot;fill_mode&quot;:&quot;full&quot;,&quot;sacle_strategy&quot;:&quot;stretch&quot;}"/>
  <p:tag name="KSO_WM_CHIP_GROUPID" val="5f72d9f3e9a9ac260a3f6be8"/>
  <p:tag name="KSO_WM_CHIP_XID" val="5f72d9f3e9a9ac260a3f6beb"/>
  <p:tag name="KSO_WM_SLIDE_BACKGROUND_TYPE" val="topBottom"/>
  <p:tag name="KSO_WM_TAG_VERSION" val="1.0"/>
  <p:tag name="KSO_WM_TEMPLATE_CATEGORY" val="chip"/>
  <p:tag name="KSO_WM_TEMPLATE_INDEX" val="20204740"/>
  <p:tag name="KSO_WM_UNIT_COMPATIBLE" val="0"/>
  <p:tag name="KSO_WM_UNIT_DEC_AREA_ID" val="0a59c604dc404785bb4b4b551e2e3728"/>
  <p:tag name="KSO_WM_UNIT_DECORATE_INFO" val=""/>
  <p:tag name="KSO_WM_UNIT_DIAGRAM_ISNUMVISUAL" val="0"/>
  <p:tag name="KSO_WM_UNIT_DIAGRAM_ISREFERUNIT" val="0"/>
  <p:tag name="KSO_WM_UNIT_HIGHLIGHT" val="0"/>
  <p:tag name="KSO_WM_UNIT_ID" val="chip20204740_3*i*1"/>
  <p:tag name="KSO_WM_UNIT_INDEX" val="1"/>
  <p:tag name="KSO_WM_UNIT_LAYERLEVEL" val="1"/>
  <p:tag name="KSO_WM_UNIT_SM_LIMIT_TYPE" val=""/>
  <p:tag name="KSO_WM_UNIT_SUBTYPE" val="t"/>
  <p:tag name="KSO_WM_UNIT_TYPE" val="i"/>
</p:tagLst>
</file>

<file path=ppt/tags/tag634.xml><?xml version="1.0" encoding="utf-8"?>
<p:tagLst xmlns:p="http://schemas.openxmlformats.org/presentationml/2006/main">
  <p:tag name="KSO_WM_SLIDE_BACKGROUND_TYPE" val="topBottom"/>
</p:tagLst>
</file>

<file path=ppt/tags/tag635.xml><?xml version="1.0" encoding="utf-8"?>
<p:tagLst xmlns:p="http://schemas.openxmlformats.org/presentationml/2006/main">
  <p:tag name="KSO_WM_SLIDE_BACKGROUND_TYPE" val="topBottom"/>
</p:tagLst>
</file>

<file path=ppt/tags/tag636.xml><?xml version="1.0" encoding="utf-8"?>
<p:tagLst xmlns:p="http://schemas.openxmlformats.org/presentationml/2006/main">
  <p:tag name="KSO_WM_SLIDE_BACKGROUND_TYPE" val="topBottom"/>
</p:tagLst>
</file>

<file path=ppt/tags/tag637.xml><?xml version="1.0" encoding="utf-8"?>
<p:tagLst xmlns:p="http://schemas.openxmlformats.org/presentationml/2006/main">
  <p:tag name="KSO_WM_SLIDE_BACKGROUND_TYPE" val="topBottom"/>
</p:tagLst>
</file>

<file path=ppt/tags/tag638.xml><?xml version="1.0" encoding="utf-8"?>
<p:tagLst xmlns:p="http://schemas.openxmlformats.org/presentationml/2006/main">
  <p:tag name="KSO_WM_SLIDE_BACKGROUND_TYPE" val="topBottom"/>
</p:tagLst>
</file>

<file path=ppt/tags/tag639.xml><?xml version="1.0" encoding="utf-8"?>
<p:tagLst xmlns:p="http://schemas.openxmlformats.org/presentationml/2006/main">
  <p:tag name="KSO_WM_SLIDE_BACKGROUND_TYPE" val="topBottom"/>
</p:tagLst>
</file>

<file path=ppt/tags/tag64.xml><?xml version="1.0" encoding="utf-8"?>
<p:tagLst xmlns:p="http://schemas.openxmlformats.org/presentationml/2006/main">
  <p:tag name="KSO_WM_BEAUTIFY_FLAG" val="#wm#"/>
  <p:tag name="KSO_WM_SLIDE_BACKGROUND_MASK_FLAG" val="1"/>
  <p:tag name="KSO_WM_TAG_VERSION" val="1.0"/>
  <p:tag name="KSO_WM_UNIT_COMPATIBLE" val="0"/>
  <p:tag name="KSO_WM_UNIT_DIAGRAM_ISNUMVISUAL" val="0"/>
  <p:tag name="KSO_WM_UNIT_DIAGRAM_ISREFERUNIT" val="0"/>
  <p:tag name="KSO_WM_UNIT_HIGHLIGHT" val="0"/>
  <p:tag name="KSO_WM_UNIT_ID" val="_1**"/>
  <p:tag name="KSO_WM_UNIT_LAYERLEVEL" val="1"/>
</p:tagLst>
</file>

<file path=ppt/tags/tag640.xml><?xml version="1.0" encoding="utf-8"?>
<p:tagLst xmlns:p="http://schemas.openxmlformats.org/presentationml/2006/main">
  <p:tag name="KSO_WM_ASSEMBLE_CHIP_INDEX" val="0bca73f20a124e69bb1aeb026fc594d9"/>
  <p:tag name="KSO_WM_BEAUTIFY_FLAG" val="#wm#"/>
  <p:tag name="KSO_WM_CHIP_FILLAREA_FILL_RULE" val="{&quot;fill_align&quot;:&quot;cm&quot;,&quot;fill_effect&quot;:[],&quot;fill_mode&quot;:&quot;full&quot;,&quot;sacle_strategy&quot;:&quot;stretch&quot;}"/>
  <p:tag name="KSO_WM_CHIP_GROUPID" val="5f72d9f3e9a9ac260a3f6be8"/>
  <p:tag name="KSO_WM_CHIP_XID" val="5f72d9f3e9a9ac260a3f6bed"/>
  <p:tag name="KSO_WM_SLIDE_BACKGROUND_TYPE" val="bottomTop"/>
  <p:tag name="KSO_WM_TAG_VERSION" val="1.0"/>
  <p:tag name="KSO_WM_TEMPLATE_CATEGORY" val="chip"/>
  <p:tag name="KSO_WM_TEMPLATE_INDEX" val="20204740"/>
  <p:tag name="KSO_WM_UNIT_COMPATIBLE" val="0"/>
  <p:tag name="KSO_WM_UNIT_DEC_AREA_ID" val="efc7da28a78d4579886ca5e09fa54fa0"/>
  <p:tag name="KSO_WM_UNIT_DECORATE_INFO" val=""/>
  <p:tag name="KSO_WM_UNIT_DIAGRAM_ISNUMVISUAL" val="0"/>
  <p:tag name="KSO_WM_UNIT_DIAGRAM_ISREFERUNIT" val="0"/>
  <p:tag name="KSO_WM_UNIT_FILL_FORE_SCHEMECOLOR_INDEX" val="15"/>
  <p:tag name="KSO_WM_UNIT_FILL_FORE_SCHEMECOLOR_INDEX_BRIGHTNESS" val="0"/>
  <p:tag name="KSO_WM_UNIT_FILL_TYPE" val="1"/>
  <p:tag name="KSO_WM_UNIT_HIGHLIGHT" val="0"/>
  <p:tag name="KSO_WM_UNIT_ID" val="chip20204740_5*i*1"/>
  <p:tag name="KSO_WM_UNIT_INDEX" val="1"/>
  <p:tag name="KSO_WM_UNIT_LAYERLEVEL" val="1"/>
  <p:tag name="KSO_WM_UNIT_SM_LIMIT_TYPE" val=""/>
  <p:tag name="KSO_WM_UNIT_SUBTYPE" val="h"/>
  <p:tag name="KSO_WM_UNIT_TEXT_FILL_FORE_SCHEMECOLOR_INDEX" val="2"/>
  <p:tag name="KSO_WM_UNIT_TEXT_FILL_FORE_SCHEMECOLOR_INDEX_BRIGHTNESS" val="0"/>
  <p:tag name="KSO_WM_UNIT_TEXT_FILL_TYPE" val="1"/>
  <p:tag name="KSO_WM_UNIT_TYPE" val="i"/>
</p:tagLst>
</file>

<file path=ppt/tags/tag641.xml><?xml version="1.0" encoding="utf-8"?>
<p:tagLst xmlns:p="http://schemas.openxmlformats.org/presentationml/2006/main">
  <p:tag name="KSO_WM_ASSEMBLE_CHIP_INDEX" val="1f84de0f0f9741748ba6d17f1782feeb"/>
  <p:tag name="KSO_WM_BEAUTIFY_FLAG" val="#wm#"/>
  <p:tag name="KSO_WM_CHIP_FILLAREA_FILL_RULE" val="{&quot;fill_align&quot;:&quot;cm&quot;,&quot;fill_effect&quot;:[],&quot;fill_mode&quot;:&quot;full&quot;,&quot;sacle_strategy&quot;:&quot;stretch&quot;}"/>
  <p:tag name="KSO_WM_CHIP_GROUPID" val="5f72d9f3e9a9ac260a3f6be8"/>
  <p:tag name="KSO_WM_CHIP_XID" val="5f72d9f3e9a9ac260a3f6beb"/>
  <p:tag name="KSO_WM_SLIDE_BACKGROUND_TYPE" val="bottomTop"/>
  <p:tag name="KSO_WM_TAG_VERSION" val="1.0"/>
  <p:tag name="KSO_WM_TEMPLATE_CATEGORY" val="chip"/>
  <p:tag name="KSO_WM_TEMPLATE_INDEX" val="20204740"/>
  <p:tag name="KSO_WM_UNIT_COMPATIBLE" val="0"/>
  <p:tag name="KSO_WM_UNIT_DEC_AREA_ID" val="13d2886a0391491985720fa016f4447f"/>
  <p:tag name="KSO_WM_UNIT_DECORATE_INFO" val=""/>
  <p:tag name="KSO_WM_UNIT_DIAGRAM_ISNUMVISUAL" val="0"/>
  <p:tag name="KSO_WM_UNIT_DIAGRAM_ISREFERUNIT" val="0"/>
  <p:tag name="KSO_WM_UNIT_HIGHLIGHT" val="0"/>
  <p:tag name="KSO_WM_UNIT_ID" val="chip20204740_3*i*1"/>
  <p:tag name="KSO_WM_UNIT_INDEX" val="1"/>
  <p:tag name="KSO_WM_UNIT_LAYERLEVEL" val="1"/>
  <p:tag name="KSO_WM_UNIT_SM_LIMIT_TYPE" val=""/>
  <p:tag name="KSO_WM_UNIT_SUBTYPE" val="t"/>
  <p:tag name="KSO_WM_UNIT_TYPE" val="i"/>
</p:tagLst>
</file>

<file path=ppt/tags/tag642.xml><?xml version="1.0" encoding="utf-8"?>
<p:tagLst xmlns:p="http://schemas.openxmlformats.org/presentationml/2006/main">
  <p:tag name="KSO_WM_ASSEMBLE_CHIP_INDEX" val="7d35cc77bd35413db0755be83592430e"/>
  <p:tag name="KSO_WM_BEAUTIFY_FLAG" val="#wm#"/>
  <p:tag name="KSO_WM_CHIP_FILLAREA_FILL_RULE" val="{&quot;fill_align&quot;:&quot;cm&quot;,&quot;fill_effect&quot;:[],&quot;fill_mode&quot;:&quot;full&quot;,&quot;sacle_strategy&quot;:&quot;stretch&quot;}"/>
  <p:tag name="KSO_WM_CHIP_GROUPID" val="5f72d9f3e9a9ac260a3f6be8"/>
  <p:tag name="KSO_WM_CHIP_XID" val="5f72d9f3e9a9ac260a3f6beb"/>
  <p:tag name="KSO_WM_SLIDE_BACKGROUND_TYPE" val="bottomTop"/>
  <p:tag name="KSO_WM_TAG_VERSION" val="1.0"/>
  <p:tag name="KSO_WM_TEMPLATE_CATEGORY" val="chip"/>
  <p:tag name="KSO_WM_TEMPLATE_INDEX" val="20204740"/>
  <p:tag name="KSO_WM_UNIT_COMPATIBLE" val="0"/>
  <p:tag name="KSO_WM_UNIT_DEC_AREA_ID" val="6f5a1eed04714c418bbf4c1afcbe6a08"/>
  <p:tag name="KSO_WM_UNIT_DECORATE_INFO" val=""/>
  <p:tag name="KSO_WM_UNIT_DIAGRAM_ISNUMVISUAL" val="0"/>
  <p:tag name="KSO_WM_UNIT_DIAGRAM_ISREFERUNIT" val="0"/>
  <p:tag name="KSO_WM_UNIT_HIGHLIGHT" val="0"/>
  <p:tag name="KSO_WM_UNIT_ID" val="chip20204740_3*i*1"/>
  <p:tag name="KSO_WM_UNIT_INDEX" val="1"/>
  <p:tag name="KSO_WM_UNIT_LAYERLEVEL" val="1"/>
  <p:tag name="KSO_WM_UNIT_SM_LIMIT_TYPE" val=""/>
  <p:tag name="KSO_WM_UNIT_SUBTYPE" val="t"/>
  <p:tag name="KSO_WM_UNIT_TYPE" val="i"/>
</p:tagLst>
</file>

<file path=ppt/tags/tag643.xml><?xml version="1.0" encoding="utf-8"?>
<p:tagLst xmlns:p="http://schemas.openxmlformats.org/presentationml/2006/main">
  <p:tag name="KSO_WM_SLIDE_BACKGROUND_TYPE" val="bottomTop"/>
</p:tagLst>
</file>

<file path=ppt/tags/tag644.xml><?xml version="1.0" encoding="utf-8"?>
<p:tagLst xmlns:p="http://schemas.openxmlformats.org/presentationml/2006/main">
  <p:tag name="KSO_WM_SLIDE_BACKGROUND_TYPE" val="bottomTop"/>
</p:tagLst>
</file>

<file path=ppt/tags/tag645.xml><?xml version="1.0" encoding="utf-8"?>
<p:tagLst xmlns:p="http://schemas.openxmlformats.org/presentationml/2006/main">
  <p:tag name="KSO_WM_SLIDE_BACKGROUND_TYPE" val="bottomTop"/>
</p:tagLst>
</file>

<file path=ppt/tags/tag646.xml><?xml version="1.0" encoding="utf-8"?>
<p:tagLst xmlns:p="http://schemas.openxmlformats.org/presentationml/2006/main">
  <p:tag name="KSO_WM_SLIDE_BACKGROUND_TYPE" val="bottomTop"/>
</p:tagLst>
</file>

<file path=ppt/tags/tag647.xml><?xml version="1.0" encoding="utf-8"?>
<p:tagLst xmlns:p="http://schemas.openxmlformats.org/presentationml/2006/main">
  <p:tag name="KSO_WM_SLIDE_BACKGROUND_TYPE" val="bottomTop"/>
</p:tagLst>
</file>

<file path=ppt/tags/tag648.xml><?xml version="1.0" encoding="utf-8"?>
<p:tagLst xmlns:p="http://schemas.openxmlformats.org/presentationml/2006/main">
  <p:tag name="KSO_WM_SLIDE_BACKGROUND_TYPE" val="bottomTop"/>
</p:tagLst>
</file>

<file path=ppt/tags/tag649.xml><?xml version="1.0" encoding="utf-8"?>
<p:tagLst xmlns:p="http://schemas.openxmlformats.org/presentationml/2006/main">
  <p:tag name="KSO_WM_ASSEMBLE_CHIP_INDEX" val="c1e6f8f735e24b4cbbddc57f9611b6ad"/>
  <p:tag name="KSO_WM_BEAUTIFY_FLAG" val="#wm#"/>
  <p:tag name="KSO_WM_CHIP_FILLAREA_FILL_RULE" val="{&quot;fill_align&quot;:&quot;cm&quot;,&quot;fill_effect&quot;:[],&quot;fill_mode&quot;:&quot;full&quot;,&quot;sacle_strategy&quot;:&quot;stretch&quot;}"/>
  <p:tag name="KSO_WM_CHIP_GROUPID" val="5f72d9f3e9a9ac260a3f6be8"/>
  <p:tag name="KSO_WM_CHIP_XID" val="5f72d9f3e9a9ac260a3f6bed"/>
  <p:tag name="KSO_WM_SLIDE_BACKGROUND_TYPE" val="navigation"/>
  <p:tag name="KSO_WM_TAG_VERSION" val="1.0"/>
  <p:tag name="KSO_WM_TEMPLATE_CATEGORY" val="chip"/>
  <p:tag name="KSO_WM_TEMPLATE_INDEX" val="20204740"/>
  <p:tag name="KSO_WM_UNIT_COMPATIBLE" val="0"/>
  <p:tag name="KSO_WM_UNIT_DEC_AREA_ID" val="4640c02f752e4dc893d211d10ddb4c8c"/>
  <p:tag name="KSO_WM_UNIT_DECORATE_INFO" val=""/>
  <p:tag name="KSO_WM_UNIT_DIAGRAM_ISNUMVISUAL" val="0"/>
  <p:tag name="KSO_WM_UNIT_DIAGRAM_ISREFERUNIT" val="0"/>
  <p:tag name="KSO_WM_UNIT_FILL_FORE_SCHEMECOLOR_INDEX" val="15"/>
  <p:tag name="KSO_WM_UNIT_FILL_FORE_SCHEMECOLOR_INDEX_BRIGHTNESS" val="0"/>
  <p:tag name="KSO_WM_UNIT_FILL_TYPE" val="1"/>
  <p:tag name="KSO_WM_UNIT_HIGHLIGHT" val="0"/>
  <p:tag name="KSO_WM_UNIT_ID" val="chip20204740_5*i*1"/>
  <p:tag name="KSO_WM_UNIT_INDEX" val="1"/>
  <p:tag name="KSO_WM_UNIT_LAYERLEVEL" val="1"/>
  <p:tag name="KSO_WM_UNIT_SM_LIMIT_TYPE" val=""/>
  <p:tag name="KSO_WM_UNIT_SUBTYPE" val="h"/>
  <p:tag name="KSO_WM_UNIT_TEXT_FILL_FORE_SCHEMECOLOR_INDEX" val="2"/>
  <p:tag name="KSO_WM_UNIT_TEXT_FILL_FORE_SCHEMECOLOR_INDEX_BRIGHTNESS" val="0"/>
  <p:tag name="KSO_WM_UNIT_TEXT_FILL_TYPE" val="1"/>
  <p:tag name="KSO_WM_UNIT_TYPE" val="i"/>
</p:tagLst>
</file>

<file path=ppt/tags/tag65.xml><?xml version="1.0" encoding="utf-8"?>
<p:tagLst xmlns:p="http://schemas.openxmlformats.org/presentationml/2006/main">
  <p:tag name="KSO_WM_BEAUTIFY_FLAG" val="#wm#"/>
  <p:tag name="KSO_WM_SLIDE_BACKGROUND_MASK_FLAG" val="1"/>
  <p:tag name="KSO_WM_TAG_VERSION" val="1.0"/>
  <p:tag name="KSO_WM_UNIT_COMPATIBLE" val="0"/>
  <p:tag name="KSO_WM_UNIT_DIAGRAM_ISNUMVISUAL" val="0"/>
  <p:tag name="KSO_WM_UNIT_DIAGRAM_ISREFERUNIT" val="0"/>
  <p:tag name="KSO_WM_UNIT_HIGHLIGHT" val="0"/>
  <p:tag name="KSO_WM_UNIT_ID" val="_1**"/>
  <p:tag name="KSO_WM_UNIT_LAYERLEVEL" val="1"/>
</p:tagLst>
</file>

<file path=ppt/tags/tag650.xml><?xml version="1.0" encoding="utf-8"?>
<p:tagLst xmlns:p="http://schemas.openxmlformats.org/presentationml/2006/main">
  <p:tag name="KSO_WM_ASSEMBLE_CHIP_INDEX" val="965961b33b51484d85286089edb59d30"/>
  <p:tag name="KSO_WM_BEAUTIFY_FLAG" val="#wm#"/>
  <p:tag name="KSO_WM_CHIP_FILLAREA_FILL_RULE" val="{&quot;fill_align&quot;:&quot;cm&quot;,&quot;fill_effect&quot;:[],&quot;fill_mode&quot;:&quot;full&quot;,&quot;sacle_strategy&quot;:&quot;stretch&quot;}"/>
  <p:tag name="KSO_WM_CHIP_GROUPID" val="5f72d9f3e9a9ac260a3f6be8"/>
  <p:tag name="KSO_WM_CHIP_XID" val="5f72d9f3e9a9ac260a3f6beb"/>
  <p:tag name="KSO_WM_SLIDE_BACKGROUND_TYPE" val="navigation"/>
  <p:tag name="KSO_WM_TAG_VERSION" val="1.0"/>
  <p:tag name="KSO_WM_TEMPLATE_CATEGORY" val="chip"/>
  <p:tag name="KSO_WM_TEMPLATE_INDEX" val="20204740"/>
  <p:tag name="KSO_WM_UNIT_COMPATIBLE" val="0"/>
  <p:tag name="KSO_WM_UNIT_DEC_AREA_ID" val="83f090451e094d0e8807d4d59e561cdb"/>
  <p:tag name="KSO_WM_UNIT_DECORATE_INFO" val=""/>
  <p:tag name="KSO_WM_UNIT_DIAGRAM_ISNUMVISUAL" val="0"/>
  <p:tag name="KSO_WM_UNIT_DIAGRAM_ISREFERUNIT" val="0"/>
  <p:tag name="KSO_WM_UNIT_HIGHLIGHT" val="0"/>
  <p:tag name="KSO_WM_UNIT_ID" val="chip20204740_3*i*1"/>
  <p:tag name="KSO_WM_UNIT_INDEX" val="1"/>
  <p:tag name="KSO_WM_UNIT_LAYERLEVEL" val="1"/>
  <p:tag name="KSO_WM_UNIT_SM_LIMIT_TYPE" val=""/>
  <p:tag name="KSO_WM_UNIT_SUBTYPE" val="t"/>
  <p:tag name="KSO_WM_UNIT_TYPE" val="i"/>
</p:tagLst>
</file>

<file path=ppt/tags/tag651.xml><?xml version="1.0" encoding="utf-8"?>
<p:tagLst xmlns:p="http://schemas.openxmlformats.org/presentationml/2006/main">
  <p:tag name="KSO_WM_ASSEMBLE_CHIP_INDEX" val="ed507d8bf8314d0a9f7f78744ed01e1b"/>
  <p:tag name="KSO_WM_BEAUTIFY_FLAG" val="#wm#"/>
  <p:tag name="KSO_WM_CHIP_FILLAREA_FILL_RULE" val="{&quot;fill_align&quot;:&quot;cm&quot;,&quot;fill_effect&quot;:[],&quot;fill_mode&quot;:&quot;full&quot;,&quot;sacle_strategy&quot;:&quot;stretch&quot;}"/>
  <p:tag name="KSO_WM_CHIP_GROUPID" val="5f72d9f3e9a9ac260a3f6be8"/>
  <p:tag name="KSO_WM_CHIP_XID" val="5f72d9f3e9a9ac260a3f6beb"/>
  <p:tag name="KSO_WM_SLIDE_BACKGROUND_TYPE" val="navigation"/>
  <p:tag name="KSO_WM_TAG_VERSION" val="1.0"/>
  <p:tag name="KSO_WM_TEMPLATE_CATEGORY" val="chip"/>
  <p:tag name="KSO_WM_TEMPLATE_INDEX" val="20204740"/>
  <p:tag name="KSO_WM_UNIT_COMPATIBLE" val="0"/>
  <p:tag name="KSO_WM_UNIT_DEC_AREA_ID" val="f1b133760d574946b8493a2994bf832f"/>
  <p:tag name="KSO_WM_UNIT_DECORATE_INFO" val=""/>
  <p:tag name="KSO_WM_UNIT_DIAGRAM_ISNUMVISUAL" val="0"/>
  <p:tag name="KSO_WM_UNIT_DIAGRAM_ISREFERUNIT" val="0"/>
  <p:tag name="KSO_WM_UNIT_HIGHLIGHT" val="0"/>
  <p:tag name="KSO_WM_UNIT_ID" val="chip20204740_3*i*1"/>
  <p:tag name="KSO_WM_UNIT_INDEX" val="1"/>
  <p:tag name="KSO_WM_UNIT_LAYERLEVEL" val="1"/>
  <p:tag name="KSO_WM_UNIT_SM_LIMIT_TYPE" val=""/>
  <p:tag name="KSO_WM_UNIT_SUBTYPE" val="t"/>
  <p:tag name="KSO_WM_UNIT_TYPE" val="i"/>
</p:tagLst>
</file>

<file path=ppt/tags/tag652.xml><?xml version="1.0" encoding="utf-8"?>
<p:tagLst xmlns:p="http://schemas.openxmlformats.org/presentationml/2006/main">
  <p:tag name="KSO_WM_SLIDE_BACKGROUND_TYPE" val="navigation"/>
</p:tagLst>
</file>

<file path=ppt/tags/tag653.xml><?xml version="1.0" encoding="utf-8"?>
<p:tagLst xmlns:p="http://schemas.openxmlformats.org/presentationml/2006/main">
  <p:tag name="KSO_WM_SLIDE_BACKGROUND_TYPE" val="navigation"/>
</p:tagLst>
</file>

<file path=ppt/tags/tag654.xml><?xml version="1.0" encoding="utf-8"?>
<p:tagLst xmlns:p="http://schemas.openxmlformats.org/presentationml/2006/main">
  <p:tag name="KSO_WM_SLIDE_BACKGROUND_TYPE" val="navigation"/>
</p:tagLst>
</file>

<file path=ppt/tags/tag655.xml><?xml version="1.0" encoding="utf-8"?>
<p:tagLst xmlns:p="http://schemas.openxmlformats.org/presentationml/2006/main">
  <p:tag name="KSO_WM_SLIDE_BACKGROUND_TYPE" val="navigation"/>
</p:tagLst>
</file>

<file path=ppt/tags/tag656.xml><?xml version="1.0" encoding="utf-8"?>
<p:tagLst xmlns:p="http://schemas.openxmlformats.org/presentationml/2006/main">
  <p:tag name="KSO_WM_SLIDE_BACKGROUND_TYPE" val="navigation"/>
</p:tagLst>
</file>

<file path=ppt/tags/tag657.xml><?xml version="1.0" encoding="utf-8"?>
<p:tagLst xmlns:p="http://schemas.openxmlformats.org/presentationml/2006/main">
  <p:tag name="KSO_WM_SLIDE_BACKGROUND_TYPE" val="navigation"/>
</p:tagLst>
</file>

<file path=ppt/tags/tag658.xml><?xml version="1.0" encoding="utf-8"?>
<p:tagLst xmlns:p="http://schemas.openxmlformats.org/presentationml/2006/main">
  <p:tag name="KSO_WM_SLIDE_BACKGROUND_TYPE" val="navigation"/>
</p:tagLst>
</file>

<file path=ppt/tags/tag659.xml><?xml version="1.0" encoding="utf-8"?>
<p:tagLst xmlns:p="http://schemas.openxmlformats.org/presentationml/2006/main">
  <p:tag name="KSO_WM_SLIDE_BACKGROUND_TYPE" val="navigation"/>
</p:tagLst>
</file>

<file path=ppt/tags/tag66.xml><?xml version="1.0" encoding="utf-8"?>
<p:tagLst xmlns:p="http://schemas.openxmlformats.org/presentationml/2006/main">
  <p:tag name="KSO_WM_BEAUTIFY_FLAG" val="#wm#"/>
  <p:tag name="KSO_WM_SLIDE_BACKGROUND_MASK_FLAG" val="1"/>
  <p:tag name="KSO_WM_TAG_VERSION" val="1.0"/>
  <p:tag name="KSO_WM_UNIT_COMPATIBLE" val="0"/>
  <p:tag name="KSO_WM_UNIT_DIAGRAM_ISNUMVISUAL" val="0"/>
  <p:tag name="KSO_WM_UNIT_DIAGRAM_ISREFERUNIT" val="0"/>
  <p:tag name="KSO_WM_UNIT_HIGHLIGHT" val="0"/>
  <p:tag name="KSO_WM_UNIT_ID" val="_1**"/>
  <p:tag name="KSO_WM_UNIT_LAYERLEVEL" val="1"/>
</p:tagLst>
</file>

<file path=ppt/tags/tag660.xml><?xml version="1.0" encoding="utf-8"?>
<p:tagLst xmlns:p="http://schemas.openxmlformats.org/presentationml/2006/main">
  <p:tag name="KSO_WM_ASSEMBLE_CHIP_INDEX" val="36202e2e5a244e998da7397db71a2da2"/>
  <p:tag name="KSO_WM_BEAUTIFY_FLAG" val="#wm#"/>
  <p:tag name="KSO_WM_CHIP_FILLAREA_FILL_RULE" val="{&quot;fill_align&quot;:&quot;cm&quot;,&quot;fill_effect&quot;:[],&quot;fill_mode&quot;:&quot;full&quot;,&quot;sacle_strategy&quot;:&quot;stretch&quot;}"/>
  <p:tag name="KSO_WM_CHIP_GROUPID" val="5f72d9f3e9a9ac260a3f6be8"/>
  <p:tag name="KSO_WM_CHIP_XID" val="5f72d9f3e9a9ac260a3f6bed"/>
  <p:tag name="KSO_WM_SLIDE_BACKGROUND_TYPE" val="belt"/>
  <p:tag name="KSO_WM_TAG_VERSION" val="1.0"/>
  <p:tag name="KSO_WM_TEMPLATE_CATEGORY" val="chip"/>
  <p:tag name="KSO_WM_TEMPLATE_INDEX" val="20204740"/>
  <p:tag name="KSO_WM_UNIT_COMPATIBLE" val="0"/>
  <p:tag name="KSO_WM_UNIT_DEC_AREA_ID" val="c7a59d59b795492da6de564f18f0d2df"/>
  <p:tag name="KSO_WM_UNIT_DECORATE_INFO" val=""/>
  <p:tag name="KSO_WM_UNIT_DIAGRAM_ISNUMVISUAL" val="0"/>
  <p:tag name="KSO_WM_UNIT_DIAGRAM_ISREFERUNIT" val="0"/>
  <p:tag name="KSO_WM_UNIT_FILL_FORE_SCHEMECOLOR_INDEX" val="15"/>
  <p:tag name="KSO_WM_UNIT_FILL_FORE_SCHEMECOLOR_INDEX_BRIGHTNESS" val="0"/>
  <p:tag name="KSO_WM_UNIT_FILL_TYPE" val="1"/>
  <p:tag name="KSO_WM_UNIT_HIGHLIGHT" val="0"/>
  <p:tag name="KSO_WM_UNIT_ID" val="chip20204740_5*i*1"/>
  <p:tag name="KSO_WM_UNIT_INDEX" val="1"/>
  <p:tag name="KSO_WM_UNIT_LAYERLEVEL" val="1"/>
  <p:tag name="KSO_WM_UNIT_SM_LIMIT_TYPE" val=""/>
  <p:tag name="KSO_WM_UNIT_SUBTYPE" val="h"/>
  <p:tag name="KSO_WM_UNIT_TEXT_FILL_FORE_SCHEMECOLOR_INDEX" val="2"/>
  <p:tag name="KSO_WM_UNIT_TEXT_FILL_FORE_SCHEMECOLOR_INDEX_BRIGHTNESS" val="0"/>
  <p:tag name="KSO_WM_UNIT_TEXT_FILL_TYPE" val="1"/>
  <p:tag name="KSO_WM_UNIT_TYPE" val="i"/>
</p:tagLst>
</file>

<file path=ppt/tags/tag661.xml><?xml version="1.0" encoding="utf-8"?>
<p:tagLst xmlns:p="http://schemas.openxmlformats.org/presentationml/2006/main">
  <p:tag name="KSO_WM_ASSEMBLE_CHIP_INDEX" val="534f1292e03040c6aafd22a4623f6ee2"/>
  <p:tag name="KSO_WM_BEAUTIFY_FLAG" val="#wm#"/>
  <p:tag name="KSO_WM_CHIP_FILLAREA_FILL_RULE" val="{&quot;fill_align&quot;:&quot;cm&quot;,&quot;fill_effect&quot;:[],&quot;fill_mode&quot;:&quot;full&quot;,&quot;sacle_strategy&quot;:&quot;stretch&quot;}"/>
  <p:tag name="KSO_WM_CHIP_GROUPID" val="5f72d9f3e9a9ac260a3f6be8"/>
  <p:tag name="KSO_WM_CHIP_XID" val="5f72d9f3e9a9ac260a3f6beb"/>
  <p:tag name="KSO_WM_SLIDE_BACKGROUND_TYPE" val="belt"/>
  <p:tag name="KSO_WM_TAG_VERSION" val="1.0"/>
  <p:tag name="KSO_WM_TEMPLATE_CATEGORY" val="chip"/>
  <p:tag name="KSO_WM_TEMPLATE_INDEX" val="20204740"/>
  <p:tag name="KSO_WM_UNIT_COMPATIBLE" val="0"/>
  <p:tag name="KSO_WM_UNIT_DEC_AREA_ID" val="a46fb697bbae46b586e4127fb1a4d8a1"/>
  <p:tag name="KSO_WM_UNIT_DECORATE_INFO" val=""/>
  <p:tag name="KSO_WM_UNIT_DIAGRAM_ISNUMVISUAL" val="0"/>
  <p:tag name="KSO_WM_UNIT_DIAGRAM_ISREFERUNIT" val="0"/>
  <p:tag name="KSO_WM_UNIT_HIGHLIGHT" val="0"/>
  <p:tag name="KSO_WM_UNIT_ID" val="chip20204740_3*i*1"/>
  <p:tag name="KSO_WM_UNIT_INDEX" val="1"/>
  <p:tag name="KSO_WM_UNIT_LAYERLEVEL" val="1"/>
  <p:tag name="KSO_WM_UNIT_SM_LIMIT_TYPE" val=""/>
  <p:tag name="KSO_WM_UNIT_SUBTYPE" val="t"/>
  <p:tag name="KSO_WM_UNIT_TYPE" val="i"/>
</p:tagLst>
</file>

<file path=ppt/tags/tag662.xml><?xml version="1.0" encoding="utf-8"?>
<p:tagLst xmlns:p="http://schemas.openxmlformats.org/presentationml/2006/main">
  <p:tag name="KSO_WM_ASSEMBLE_CHIP_INDEX" val="b4e58a73958b4512bcba7372b542848a"/>
  <p:tag name="KSO_WM_BEAUTIFY_FLAG" val="#wm#"/>
  <p:tag name="KSO_WM_CHIP_FILLAREA_FILL_RULE" val="{&quot;fill_align&quot;:&quot;cm&quot;,&quot;fill_effect&quot;:[],&quot;fill_mode&quot;:&quot;full&quot;,&quot;sacle_strategy&quot;:&quot;stretch&quot;}"/>
  <p:tag name="KSO_WM_CHIP_GROUPID" val="5f72d9f3e9a9ac260a3f6be8"/>
  <p:tag name="KSO_WM_CHIP_XID" val="5f72d9f3e9a9ac260a3f6beb"/>
  <p:tag name="KSO_WM_SLIDE_BACKGROUND_TYPE" val="belt"/>
  <p:tag name="KSO_WM_TAG_VERSION" val="1.0"/>
  <p:tag name="KSO_WM_TEMPLATE_CATEGORY" val="chip"/>
  <p:tag name="KSO_WM_TEMPLATE_INDEX" val="20204740"/>
  <p:tag name="KSO_WM_UNIT_COMPATIBLE" val="0"/>
  <p:tag name="KSO_WM_UNIT_DEC_AREA_ID" val="4a5364a7fc77460d86d81c6dbafea5a3"/>
  <p:tag name="KSO_WM_UNIT_DECORATE_INFO" val=""/>
  <p:tag name="KSO_WM_UNIT_DIAGRAM_ISNUMVISUAL" val="0"/>
  <p:tag name="KSO_WM_UNIT_DIAGRAM_ISREFERUNIT" val="0"/>
  <p:tag name="KSO_WM_UNIT_HIGHLIGHT" val="0"/>
  <p:tag name="KSO_WM_UNIT_ID" val="chip20204740_3*i*1"/>
  <p:tag name="KSO_WM_UNIT_INDEX" val="1"/>
  <p:tag name="KSO_WM_UNIT_LAYERLEVEL" val="1"/>
  <p:tag name="KSO_WM_UNIT_SM_LIMIT_TYPE" val=""/>
  <p:tag name="KSO_WM_UNIT_SUBTYPE" val="t"/>
  <p:tag name="KSO_WM_UNIT_TYPE" val="i"/>
</p:tagLst>
</file>

<file path=ppt/tags/tag663.xml><?xml version="1.0" encoding="utf-8"?>
<p:tagLst xmlns:p="http://schemas.openxmlformats.org/presentationml/2006/main">
  <p:tag name="KSO_WM_SLIDE_BACKGROUND_TYPE" val="belt"/>
</p:tagLst>
</file>

<file path=ppt/tags/tag664.xml><?xml version="1.0" encoding="utf-8"?>
<p:tagLst xmlns:p="http://schemas.openxmlformats.org/presentationml/2006/main">
  <p:tag name="KSO_WM_SLIDE_BACKGROUND_TYPE" val="belt"/>
</p:tagLst>
</file>

<file path=ppt/tags/tag665.xml><?xml version="1.0" encoding="utf-8"?>
<p:tagLst xmlns:p="http://schemas.openxmlformats.org/presentationml/2006/main">
  <p:tag name="KSO_WM_SLIDE_BACKGROUND_TYPE" val="belt"/>
</p:tagLst>
</file>

<file path=ppt/tags/tag666.xml><?xml version="1.0" encoding="utf-8"?>
<p:tagLst xmlns:p="http://schemas.openxmlformats.org/presentationml/2006/main">
  <p:tag name="KSO_WM_SLIDE_BACKGROUND_TYPE" val="belt"/>
</p:tagLst>
</file>

<file path=ppt/tags/tag667.xml><?xml version="1.0" encoding="utf-8"?>
<p:tagLst xmlns:p="http://schemas.openxmlformats.org/presentationml/2006/main">
  <p:tag name="KSO_WM_SLIDE_BACKGROUND_TYPE" val="belt"/>
</p:tagLst>
</file>

<file path=ppt/tags/tag668.xml><?xml version="1.0" encoding="utf-8"?>
<p:tagLst xmlns:p="http://schemas.openxmlformats.org/presentationml/2006/main">
  <p:tag name="KSO_WM_TEMPLATE_CATEGORY" val="custom"/>
  <p:tag name="KSO_WM_TEMPLATE_INDEX" val="20204740"/>
</p:tagLst>
</file>

<file path=ppt/tags/tag669.xml><?xml version="1.0" encoding="utf-8"?>
<p:tagLst xmlns:p="http://schemas.openxmlformats.org/presentationml/2006/main">
  <p:tag name="KSO_WM_TEMPLATE_CATEGORY" val="custom"/>
  <p:tag name="KSO_WM_TEMPLATE_INDEX" val="20204740"/>
</p:tagLst>
</file>

<file path=ppt/tags/tag67.xml><?xml version="1.0" encoding="utf-8"?>
<p:tagLst xmlns:p="http://schemas.openxmlformats.org/presentationml/2006/main">
  <p:tag name="KSO_WM_BEAUTIFY_FLAG" val="#wm#"/>
  <p:tag name="KSO_WM_SLIDE_BACKGROUND_MASK_FLAG" val="1"/>
  <p:tag name="KSO_WM_TAG_VERSION" val="1.0"/>
  <p:tag name="KSO_WM_UNIT_COMPATIBLE" val="0"/>
  <p:tag name="KSO_WM_UNIT_DIAGRAM_ISNUMVISUAL" val="0"/>
  <p:tag name="KSO_WM_UNIT_DIAGRAM_ISREFERUNIT" val="0"/>
  <p:tag name="KSO_WM_UNIT_HIGHLIGHT" val="0"/>
  <p:tag name="KSO_WM_UNIT_ID" val="_1**"/>
  <p:tag name="KSO_WM_UNIT_LAYERLEVEL" val="1"/>
</p:tagLst>
</file>

<file path=ppt/tags/tag670.xml><?xml version="1.0" encoding="utf-8"?>
<p:tagLst xmlns:p="http://schemas.openxmlformats.org/presentationml/2006/main">
  <p:tag name="KSO_WM_BEAUTIFY_FLAG" val="#wm#"/>
  <p:tag name="KSO_WM_TAG_VERSION" val="1.0"/>
  <p:tag name="KSO_WM_TEMPLATE_CATEGORY" val="custom"/>
  <p:tag name="KSO_WM_TEMPLATE_INDEX" val="20204740"/>
</p:tagLst>
</file>

<file path=ppt/tags/tag671.xml><?xml version="1.0" encoding="utf-8"?>
<p:tagLst xmlns:p="http://schemas.openxmlformats.org/presentationml/2006/main">
  <p:tag name="KSO_WM_BEAUTIFY_FLAG" val="#wm#"/>
  <p:tag name="KSO_WM_TAG_VERSION" val="1.0"/>
  <p:tag name="KSO_WM_TEMPLATE_CATEGORY" val="custom"/>
  <p:tag name="KSO_WM_TEMPLATE_INDEX" val="20205176"/>
  <p:tag name="KSO_WM_UNIT_COMPATIBLE" val="0"/>
  <p:tag name="KSO_WM_UNIT_DIAGRAM_ISNUMVISUAL" val="0"/>
  <p:tag name="KSO_WM_UNIT_DIAGRAM_ISREFERUNIT" val="0"/>
  <p:tag name="KSO_WM_UNIT_HIGHLIGHT" val="0"/>
  <p:tag name="KSO_WM_UNIT_ID" val="custom20205176_1*a*1"/>
  <p:tag name="KSO_WM_UNIT_INDEX" val="1"/>
  <p:tag name="KSO_WM_UNIT_ISCONTENTSTITLE" val="0"/>
  <p:tag name="KSO_WM_UNIT_ISNUMDGMTITLE" val="0"/>
  <p:tag name="KSO_WM_UNIT_LAYERLEVEL" val="1"/>
  <p:tag name="KSO_WM_UNIT_NOCLEAR" val="0"/>
  <p:tag name="KSO_WM_UNIT_PRESET_TEXT" val="空白演示"/>
  <p:tag name="KSO_WM_UNIT_SHOW_EDIT_AREA_INDICATION" val="1"/>
  <p:tag name="KSO_WM_UNIT_TYPE" val="a"/>
  <p:tag name="KSO_WM_UNIT_VALUE" val="28"/>
</p:tagLst>
</file>

<file path=ppt/tags/tag672.xml><?xml version="1.0" encoding="utf-8"?>
<p:tagLst xmlns:p="http://schemas.openxmlformats.org/presentationml/2006/main">
  <p:tag name="KSO_WM_BEAUTIFY_FLAG" val="#wm#"/>
  <p:tag name="KSO_WM_SLIDE_ID" val="custom20205176_1"/>
  <p:tag name="KSO_WM_SLIDE_INDEX" val="1"/>
  <p:tag name="KSO_WM_SLIDE_ITEM_CNT" val="0"/>
  <p:tag name="KSO_WM_SLIDE_LAYOUT" val="a_b"/>
  <p:tag name="KSO_WM_SLIDE_LAYOUT_CNT" val="1_1"/>
  <p:tag name="KSO_WM_SLIDE_SUBTYPE" val="defaultBlank"/>
  <p:tag name="KSO_WM_SLIDE_TYPE" val="title"/>
  <p:tag name="KSO_WM_TAG_VERSION" val="1.0"/>
  <p:tag name="KSO_WM_TEMPLATE_CATEGORY" val="custom"/>
  <p:tag name="KSO_WM_TEMPLATE_COLOR_TYPE" val="1"/>
  <p:tag name="KSO_WM_TEMPLATE_INDEX" val="20205176"/>
  <p:tag name="KSO_WM_TEMPLATE_MASTER_TYPE" val="0"/>
  <p:tag name="KSO_WM_TEMPLATE_SUBCATEGORY" val="19"/>
  <p:tag name="KSO_WM_TEMPLATE_THUMBS_INDEX" val="1、4、7、12、13、14、15、16、17、18、20、24、25、28、33、36、40、43、44"/>
  <p:tag name="KSO_WM_UNIT_SHOW_EDIT_AREA_INDICATION" val="1"/>
</p:tagLst>
</file>

<file path=ppt/tags/tag673.xml><?xml version="1.0" encoding="utf-8"?>
<p:tagLst xmlns:p="http://schemas.openxmlformats.org/presentationml/2006/main">
  <p:tag name="KSO_WM_UNIT_TYPE" val="i"/>
</p:tagLst>
</file>

<file path=ppt/tags/tag674.xml><?xml version="1.0" encoding="utf-8"?>
<p:tagLst xmlns:p="http://schemas.openxmlformats.org/presentationml/2006/main">
  <p:tag name="KSO_WM_BEAUTIFY_FLAG" val="#wm#"/>
  <p:tag name="KSO_WM_SLIDE_BACKGROUND_TYPE" val="general"/>
  <p:tag name="KSO_WM_SLIDE_BK_DARK_LIGHT" val="2"/>
  <p:tag name="KSO_WM_TAG_VERSION" val="1.0"/>
  <p:tag name="KSO_WM_UNIT_BK_DARK_LIGHT" val="2"/>
  <p:tag name="KSO_WM_UNIT_COMPATIBLE" val="0"/>
  <p:tag name="KSO_WM_UNIT_DIAGRAM_ISNUMVISUAL" val="0"/>
  <p:tag name="KSO_WM_UNIT_DIAGRAM_ISREFERUNIT" val="0"/>
  <p:tag name="KSO_WM_UNIT_FILL_FORE_SCHEMECOLOR_INDEX" val="14"/>
  <p:tag name="KSO_WM_UNIT_FILL_FORE_SCHEMECOLOR_INDEX_BRIGHTNESS" val="0"/>
  <p:tag name="KSO_WM_UNIT_FILL_TYPE" val="1"/>
  <p:tag name="KSO_WM_UNIT_HIGHLIGHT" val="0"/>
  <p:tag name="KSO_WM_UNIT_ID" val="_12*i*1"/>
  <p:tag name="KSO_WM_UNIT_INDEX" val="1"/>
  <p:tag name="KSO_WM_UNIT_LAYERLEVEL" val="1"/>
  <p:tag name="KSO_WM_UNIT_SUBTYPE" val="h"/>
  <p:tag name="KSO_WM_UNIT_TEXT_FILL_FORE_SCHEMECOLOR_INDEX" val="5"/>
  <p:tag name="KSO_WM_UNIT_TEXT_FILL_FORE_SCHEMECOLOR_INDEX_BRIGHTNESS" val="0"/>
  <p:tag name="KSO_WM_UNIT_TEXT_FILL_TYPE" val="1"/>
  <p:tag name="KSO_WM_UNIT_TYPE" val="i"/>
</p:tagLst>
</file>

<file path=ppt/tags/tag675.xml><?xml version="1.0" encoding="utf-8"?>
<p:tagLst xmlns:p="http://schemas.openxmlformats.org/presentationml/2006/main">
  <p:tag name="KSO_WM_BEAUTIFY_FLAG" val="#wm#"/>
  <p:tag name="KSO_WM_SLIDE_BACKGROUND_TYPE" val="general"/>
  <p:tag name="KSO_WM_SLIDE_BK_DARK_LIGHT" val="2"/>
  <p:tag name="KSO_WM_TAG_VERSION" val="1.0"/>
  <p:tag name="KSO_WM_UNIT_COMPATIBLE" val="0"/>
  <p:tag name="KSO_WM_UNIT_DIAGRAM_ISNUMVISUAL" val="0"/>
  <p:tag name="KSO_WM_UNIT_DIAGRAM_ISREFERUNIT" val="0"/>
  <p:tag name="KSO_WM_UNIT_FILL_FORE_SCHEMECOLOR_INDEX" val="5"/>
  <p:tag name="KSO_WM_UNIT_FILL_FORE_SCHEMECOLOR_INDEX_BRIGHTNESS" val="0"/>
  <p:tag name="KSO_WM_UNIT_FILL_TYPE" val="1"/>
  <p:tag name="KSO_WM_UNIT_HIGHLIGHT" val="0"/>
  <p:tag name="KSO_WM_UNIT_ID" val="_12**"/>
  <p:tag name="KSO_WM_UNIT_LAYERLEVEL" val="1"/>
  <p:tag name="KSO_WM_UNIT_TEXT_FILL_FORE_SCHEMECOLOR_INDEX" val="5"/>
  <p:tag name="KSO_WM_UNIT_TEXT_FILL_FORE_SCHEMECOLOR_INDEX_BRIGHTNESS" val="0"/>
  <p:tag name="KSO_WM_UNIT_TEXT_FILL_TYPE" val="1"/>
</p:tagLst>
</file>

<file path=ppt/tags/tag676.xml><?xml version="1.0" encoding="utf-8"?>
<p:tagLst xmlns:p="http://schemas.openxmlformats.org/presentationml/2006/main">
  <p:tag name="KSO_WM_BEAUTIFY_FLAG" val="#wm#"/>
  <p:tag name="KSO_WM_SLIDE_BACKGROUND_TYPE" val="general"/>
  <p:tag name="KSO_WM_SLIDE_BK_DARK_LIGHT" val="2"/>
  <p:tag name="KSO_WM_TAG_VERSION" val="1.0"/>
  <p:tag name="KSO_WM_UNIT_COMPATIBLE" val="0"/>
  <p:tag name="KSO_WM_UNIT_DIAGRAM_ISNUMVISUAL" val="0"/>
  <p:tag name="KSO_WM_UNIT_DIAGRAM_ISREFERUNIT" val="0"/>
  <p:tag name="KSO_WM_UNIT_FILL_FORE_SCHEMECOLOR_INDEX" val="5"/>
  <p:tag name="KSO_WM_UNIT_FILL_FORE_SCHEMECOLOR_INDEX_BRIGHTNESS" val="0"/>
  <p:tag name="KSO_WM_UNIT_FILL_TYPE" val="1"/>
  <p:tag name="KSO_WM_UNIT_HIGHLIGHT" val="0"/>
  <p:tag name="KSO_WM_UNIT_ID" val="_12*i*2"/>
  <p:tag name="KSO_WM_UNIT_INDEX" val="2"/>
  <p:tag name="KSO_WM_UNIT_LAYERLEVEL" val="1"/>
  <p:tag name="KSO_WM_UNIT_TEXT_FILL_FORE_SCHEMECOLOR_INDEX" val="2"/>
  <p:tag name="KSO_WM_UNIT_TEXT_FILL_FORE_SCHEMECOLOR_INDEX_BRIGHTNESS" val="0"/>
  <p:tag name="KSO_WM_UNIT_TEXT_FILL_TYPE" val="1"/>
  <p:tag name="KSO_WM_UNIT_TYPE" val="i"/>
</p:tagLst>
</file>

<file path=ppt/tags/tag677.xml><?xml version="1.0" encoding="utf-8"?>
<p:tagLst xmlns:p="http://schemas.openxmlformats.org/presentationml/2006/main">
  <p:tag name="KSO_WM_ASSEMBLE_CHIP_INDEX" val="a7675ddcc3a44fc495844753997d00ad"/>
  <p:tag name="KSO_WM_BEAUTIFY_FLAG" val="#wm#"/>
  <p:tag name="KSO_WM_CHIP_FILLAREA_FILL_RULE" val="{&quot;fill_align&quot;:&quot;cm&quot;,&quot;fill_mode&quot;:&quot;full&quot;,&quot;sacle_strategy&quot;:&quot;smart&quot;}"/>
  <p:tag name="KSO_WM_CHIP_GROUPID" val="5e7310da9a230a26b9e88a19"/>
  <p:tag name="KSO_WM_CHIP_XID" val="5e7310da9a230a26b9e88a1a"/>
  <p:tag name="KSO_WM_TAG_VERSION" val="1.0"/>
  <p:tag name="KSO_WM_TEMPLATE_ASSEMBLE_GROUPID" val="5f6df40e0ff15d9a40e850e1"/>
  <p:tag name="KSO_WM_TEMPLATE_ASSEMBLE_XID" val="5f6df40e0ff15d9a40e850e1"/>
  <p:tag name="KSO_WM_TEMPLATE_CATEGORY" val="diagram"/>
  <p:tag name="KSO_WM_TEMPLATE_INDEX" val="20211481"/>
  <p:tag name="KSO_WM_UNIT_COMPATIBLE" val="1"/>
  <p:tag name="KSO_WM_UNIT_DEC_AREA_ID" val="a6ca407e0555457fbcd2cb6404d9cf75"/>
  <p:tag name="KSO_WM_UNIT_DECORATE_INFO" val="{&quot;ReferentInfo&quot;:{&quot;Id&quot;:&quot;slide&quot;,&quot;X&quot;:{&quot;Pos&quot;:0},&quot;Y&quot;:{&quot;Pos&quot;:0}},&quot;DecorateInfoX&quot;:{&quot;Pos&quot;:0,&quot;IsAbs&quot;:false},&quot;DecorateInfoY&quot;:{&quot;Pos&quot;:0,&quot;IsAbs&quot;:false},&quot;DecorateInfoW&quot;:{&quot;IsAbs&quot;:true},&quot;DecorateInfoH&quot;:{&quot;IsAbs&quot;:true},&quot;whChangeMode&quot;:0}"/>
  <p:tag name="KSO_WM_UNIT_DIAGRAM_ISNUMVISUAL" val="0"/>
  <p:tag name="KSO_WM_UNIT_DIAGRAM_ISREFERUNIT" val="0"/>
  <p:tag name="KSO_WM_UNIT_HIGHLIGHT" val="0"/>
  <p:tag name="KSO_WM_UNIT_ID" val="diagram20211481_1*d*2"/>
  <p:tag name="KSO_WM_UNIT_INDEX" val="2"/>
  <p:tag name="KSO_WM_UNIT_LAYERLEVEL" val="1"/>
  <p:tag name="KSO_WM_UNIT_PLACING_PICTURE" val="a7675ddcc3a44fc495844753997d00ad"/>
  <p:tag name="KSO_WM_UNIT_SM_LIMIT_TYPE" val="0"/>
  <p:tag name="KSO_WM_UNIT_TYPE" val="d"/>
  <p:tag name="KSO_WM_UNIT_VALUE" val="1904*1084"/>
</p:tagLst>
</file>

<file path=ppt/tags/tag678.xml><?xml version="1.0" encoding="utf-8"?>
<p:tagLst xmlns:p="http://schemas.openxmlformats.org/presentationml/2006/main">
  <p:tag name="KSO_WM_ASSEMBLE_CHIP_INDEX" val="906e6467bd854aadbc7d18a6638383a9"/>
  <p:tag name="KSO_WM_BEAUTIFY_FLAG" val="#wm#"/>
  <p:tag name="KSO_WM_CHIP_FILLAREA_FILL_RULE" val="{&quot;fill_align&quot;:&quot;lb&quot;,&quot;fill_mode&quot;:&quot;full&quot;,&quot;sacle_strategy&quot;:&quot;smart&quot;}"/>
  <p:tag name="KSO_WM_CHIP_GROUPID" val="5f461bcef3f92eac738049c8"/>
  <p:tag name="KSO_WM_CHIP_XID" val="5f461bcef3f92eac738049c9"/>
  <p:tag name="KSO_WM_TAG_BACKGROUP_ID" val=""/>
  <p:tag name="KSO_WM_TAG_BACKGROUP_SIZE" val=""/>
  <p:tag name="KSO_WM_TAG_FRONT_SIZE" val=""/>
  <p:tag name="KSO_WM_TAG_VERSION" val="1.0"/>
  <p:tag name="KSO_WM_TAG_ZODER_POSITION" val=""/>
  <p:tag name="KSO_WM_TEMPLATE_ASSEMBLE_GROUPID" val="5f6df40e0ff15d9a40e850e1"/>
  <p:tag name="KSO_WM_TEMPLATE_ASSEMBLE_XID" val="5f6df40e0ff15d9a40e850e1"/>
  <p:tag name="KSO_WM_TEMPLATE_CATEGORY" val="diagram"/>
  <p:tag name="KSO_WM_TEMPLATE_INDEX" val="20211481"/>
  <p:tag name="KSO_WM_UNIT_COMPATIBLE" val="0"/>
  <p:tag name="KSO_WM_UNIT_DEC_AREA_ID" val="65361d52c46d4a37b048a2e51cb6a605"/>
  <p:tag name="KSO_WM_UNIT_DECORATE_INFO" val="{&quot;ReferentInfo&quot;:{&quot;Id&quot;:&quot;slide&quot;,&quot;X&quot;:{&quot;Pos&quot;:0},&quot;Y&quot;:{&quot;Pos&quot;:0}},&quot;DecorateInfoX&quot;:{&quot;Pos&quot;:0,&quot;IsAbs&quot;:false},&quot;DecorateInfoY&quot;:{&quot;Pos&quot;:0,&quot;IsAbs&quot;:false},&quot;DecorateInfoW&quot;:{&quot;IsAbs&quot;:true},&quot;DecorateInfoH&quot;:{&quot;IsAbs&quot;:true},&quot;whChangeMode&quot;:0}"/>
  <p:tag name="KSO_WM_UNIT_DIAGRAM_ISNUMVISUAL" val="0"/>
  <p:tag name="KSO_WM_UNIT_DIAGRAM_ISREFERUNIT" val="0"/>
  <p:tag name="KSO_WM_UNIT_HIGHLIGHT" val="0"/>
  <p:tag name="KSO_WM_UNIT_ID" val="diagram20211481_1*a*1"/>
  <p:tag name="KSO_WM_UNIT_INDEX" val="1"/>
  <p:tag name="KSO_WM_UNIT_ISCONTENTSTITLE" val="0"/>
  <p:tag name="KSO_WM_UNIT_ISNUMDGMTITLE" val="0"/>
  <p:tag name="KSO_WM_UNIT_LAYERLEVEL" val="1"/>
  <p:tag name="KSO_WM_UNIT_NOCLEAR" val="0"/>
  <p:tag name="KSO_WM_UNIT_PRESET_TEXT" val="单击添加大标题"/>
  <p:tag name="KSO_WM_UNIT_SHOW_EDIT_AREA_INDICATION" val="1"/>
  <p:tag name="KSO_WM_UNIT_SM_LIMIT_TYPE" val="0"/>
  <p:tag name="KSO_WM_UNIT_TEXT_FILL_FORE_SCHEMECOLOR_INDEX" val="13"/>
  <p:tag name="KSO_WM_UNIT_TEXT_FILL_FORE_SCHEMECOLOR_INDEX_BRIGHTNESS" val="0"/>
  <p:tag name="KSO_WM_UNIT_TEXT_FILL_TYPE" val="1"/>
  <p:tag name="KSO_WM_UNIT_TYPE" val="a"/>
  <p:tag name="KSO_WM_UNIT_VALUE" val="14"/>
</p:tagLst>
</file>

<file path=ppt/tags/tag679.xml><?xml version="1.0" encoding="utf-8"?>
<p:tagLst xmlns:p="http://schemas.openxmlformats.org/presentationml/2006/main">
  <p:tag name="KSO_WM_ASSEMBLE_CHIP_INDEX" val="906e6467bd854aadbc7d18a6638383a9"/>
  <p:tag name="KSO_WM_BEAUTIFY_FLAG" val="#wm#"/>
  <p:tag name="KSO_WM_CHIP_FILLAREA_FILL_RULE" val="{&quot;fill_align&quot;:&quot;lb&quot;,&quot;fill_mode&quot;:&quot;full&quot;,&quot;sacle_strategy&quot;:&quot;smart&quot;}"/>
  <p:tag name="KSO_WM_CHIP_GROUPID" val="5f461bcef3f92eac738049c8"/>
  <p:tag name="KSO_WM_CHIP_XID" val="5f461bcef3f92eac738049c9"/>
  <p:tag name="KSO_WM_TAG_BACKGROUP_ID" val=""/>
  <p:tag name="KSO_WM_TAG_BACKGROUP_SIZE" val=""/>
  <p:tag name="KSO_WM_TAG_FRONT_SIZE" val=""/>
  <p:tag name="KSO_WM_TAG_VERSION" val="1.0"/>
  <p:tag name="KSO_WM_TAG_ZODER_POSITION" val=""/>
  <p:tag name="KSO_WM_TEMPLATE_ASSEMBLE_GROUPID" val="5f6df40e0ff15d9a40e850e1"/>
  <p:tag name="KSO_WM_TEMPLATE_ASSEMBLE_XID" val="5f6df40e0ff15d9a40e850e1"/>
  <p:tag name="KSO_WM_TEMPLATE_CATEGORY" val="diagram"/>
  <p:tag name="KSO_WM_TEMPLATE_INDEX" val="20211481"/>
  <p:tag name="KSO_WM_UNIT_COMPATIBLE" val="0"/>
  <p:tag name="KSO_WM_UNIT_DEC_AREA_ID" val="9256e18ef73146ecb8d97795073b1827"/>
  <p:tag name="KSO_WM_UNIT_DECORATE_INFO" val="{&quot;ReferentInfo&quot;:{&quot;Id&quot;:&quot;slide&quot;,&quot;X&quot;:{&quot;Pos&quot;:0},&quot;Y&quot;:{&quot;Pos&quot;:0}},&quot;DecorateInfoX&quot;:{&quot;Pos&quot;:0,&quot;IsAbs&quot;:false},&quot;DecorateInfoY&quot;:{&quot;Pos&quot;:0,&quot;IsAbs&quot;:false},&quot;DecorateInfoW&quot;:{&quot;IsAbs&quot;:true},&quot;DecorateInfoH&quot;:{&quot;IsAbs&quot;:true},&quot;whChangeMode&quot;:0}"/>
  <p:tag name="KSO_WM_UNIT_DIAGRAM_ISNUMVISUAL" val="0"/>
  <p:tag name="KSO_WM_UNIT_DIAGRAM_ISREFERUNIT" val="0"/>
  <p:tag name="KSO_WM_UNIT_HIGHLIGHT" val="0"/>
  <p:tag name="KSO_WM_UNIT_ID" val="diagram20211481_1*b*1"/>
  <p:tag name="KSO_WM_UNIT_INDEX" val="1"/>
  <p:tag name="KSO_WM_UNIT_ISCONTENTSTITLE" val="0"/>
  <p:tag name="KSO_WM_UNIT_ISNUMDGMTITLE" val="0"/>
  <p:tag name="KSO_WM_UNIT_LAYERLEVEL" val="1"/>
  <p:tag name="KSO_WM_UNIT_NOCLEAR" val="0"/>
  <p:tag name="KSO_WM_UNIT_PRESET_TEXT" val="添加副标题"/>
  <p:tag name="KSO_WM_UNIT_SHOW_EDIT_AREA_INDICATION" val="1"/>
  <p:tag name="KSO_WM_UNIT_SM_LIMIT_TYPE" val="0"/>
  <p:tag name="KSO_WM_UNIT_TEXT_FILL_FORE_SCHEMECOLOR_INDEX" val="14"/>
  <p:tag name="KSO_WM_UNIT_TEXT_FILL_FORE_SCHEMECOLOR_INDEX_BRIGHTNESS" val="-0.5"/>
  <p:tag name="KSO_WM_UNIT_TEXT_FILL_TYPE" val="1"/>
  <p:tag name="KSO_WM_UNIT_TYPE" val="b"/>
  <p:tag name="KSO_WM_UNIT_VALUE" val="15"/>
</p:tagLst>
</file>

<file path=ppt/tags/tag68.xml><?xml version="1.0" encoding="utf-8"?>
<p:tagLst xmlns:p="http://schemas.openxmlformats.org/presentationml/2006/main">
  <p:tag name="KSO_WM_BEAUTIFY_FLAG" val="#wm#"/>
  <p:tag name="KSO_WM_SLIDE_BACKGROUND_MASK_FLAG" val="1"/>
  <p:tag name="KSO_WM_TAG_VERSION" val="1.0"/>
  <p:tag name="KSO_WM_UNIT_COMPATIBLE" val="0"/>
  <p:tag name="KSO_WM_UNIT_DIAGRAM_ISNUMVISUAL" val="0"/>
  <p:tag name="KSO_WM_UNIT_DIAGRAM_ISREFERUNIT" val="0"/>
  <p:tag name="KSO_WM_UNIT_HIGHLIGHT" val="0"/>
  <p:tag name="KSO_WM_UNIT_ID" val="_1**"/>
  <p:tag name="KSO_WM_UNIT_LAYERLEVEL" val="1"/>
</p:tagLst>
</file>

<file path=ppt/tags/tag680.xml><?xml version="1.0" encoding="utf-8"?>
<p:tagLst xmlns:p="http://schemas.openxmlformats.org/presentationml/2006/main">
  <p:tag name="KSO_WM_ASSEMBLE_CHIP_INDEX" val="0edecfe78d604b7286a03775197d74ac"/>
  <p:tag name="KSO_WM_BEAUTIFY_FLAG" val="#wm#"/>
  <p:tag name="KSO_WM_CHIP_FILLAREA_FILL_RULE" val="{&quot;fill_align&quot;:&quot;cm&quot;,&quot;fill_mode&quot;:&quot;full&quot;,&quot;sacle_strategy&quot;:&quot;smart&quot;}"/>
  <p:tag name="KSO_WM_CHIP_GROUPID" val="5e7310da9a230a26b9e88a19"/>
  <p:tag name="KSO_WM_CHIP_XID" val="5e7310da9a230a26b9e88a1a"/>
  <p:tag name="KSO_WM_TAG_VERSION" val="1.0"/>
  <p:tag name="KSO_WM_TEMPLATE_ASSEMBLE_GROUPID" val="5f6df40e0ff15d9a40e850e1"/>
  <p:tag name="KSO_WM_TEMPLATE_ASSEMBLE_XID" val="5f6df40e0ff15d9a40e850e1"/>
  <p:tag name="KSO_WM_TEMPLATE_CATEGORY" val="diagram"/>
  <p:tag name="KSO_WM_TEMPLATE_INDEX" val="20211481"/>
  <p:tag name="KSO_WM_UNIT_COMPATIBLE" val="1"/>
  <p:tag name="KSO_WM_UNIT_DEC_AREA_ID" val="1dce305978064222ac7b1476b08e2096"/>
  <p:tag name="KSO_WM_UNIT_DECORATE_INFO" val="{&quot;ReferentInfo&quot;:{&quot;Id&quot;:&quot;slide&quot;,&quot;X&quot;:{&quot;Pos&quot;:0},&quot;Y&quot;:{&quot;Pos&quot;:0}},&quot;DecorateInfoX&quot;:{&quot;Pos&quot;:0,&quot;IsAbs&quot;:false},&quot;DecorateInfoY&quot;:{&quot;Pos&quot;:0,&quot;IsAbs&quot;:false},&quot;DecorateInfoW&quot;:{&quot;IsAbs&quot;:true},&quot;DecorateInfoH&quot;:{&quot;IsAbs&quot;:true},&quot;whChangeMode&quot;:0}"/>
  <p:tag name="KSO_WM_UNIT_DIAGRAM_ISNUMVISUAL" val="0"/>
  <p:tag name="KSO_WM_UNIT_DIAGRAM_ISREFERUNIT" val="0"/>
  <p:tag name="KSO_WM_UNIT_HIGHLIGHT" val="0"/>
  <p:tag name="KSO_WM_UNIT_ID" val="diagram20211481_1*d*1"/>
  <p:tag name="KSO_WM_UNIT_INDEX" val="1"/>
  <p:tag name="KSO_WM_UNIT_LAYERLEVEL" val="1"/>
  <p:tag name="KSO_WM_UNIT_PLACING_PICTURE" val="0edecfe78d604b7286a03775197d74ac"/>
  <p:tag name="KSO_WM_UNIT_SM_LIMIT_TYPE" val="0"/>
  <p:tag name="KSO_WM_UNIT_TYPE" val="d"/>
  <p:tag name="KSO_WM_UNIT_VALUE" val="1904*1084"/>
</p:tagLst>
</file>

<file path=ppt/tags/tag681.xml><?xml version="1.0" encoding="utf-8"?>
<p:tagLst xmlns:p="http://schemas.openxmlformats.org/presentationml/2006/main">
  <p:tag name="KSO_WM_ASSEMBLE_CHIP_INDEX" val="906e6467bd854aadbc7d18a6638383a9"/>
  <p:tag name="KSO_WM_BEAUTIFY_FLAG" val="#wm#"/>
  <p:tag name="KSO_WM_CHIP_FILLAREA_FILL_RULE" val="{&quot;fill_align&quot;:&quot;lb&quot;,&quot;fill_mode&quot;:&quot;full&quot;,&quot;sacle_strategy&quot;:&quot;smart&quot;}"/>
  <p:tag name="KSO_WM_CHIP_GROUPID" val="5f461bcef3f92eac738049c8"/>
  <p:tag name="KSO_WM_CHIP_XID" val="5f461bcef3f92eac738049c9"/>
  <p:tag name="KSO_WM_TAG_BACKGROUP_ID" val=""/>
  <p:tag name="KSO_WM_TAG_BACKGROUP_SIZE" val=""/>
  <p:tag name="KSO_WM_TAG_FRONT_SIZE" val=""/>
  <p:tag name="KSO_WM_TAG_VERSION" val="1.0"/>
  <p:tag name="KSO_WM_TAG_ZODER_POSITION" val=""/>
  <p:tag name="KSO_WM_TEMPLATE_ASSEMBLE_GROUPID" val="5f6df40e0ff15d9a40e850e1"/>
  <p:tag name="KSO_WM_TEMPLATE_ASSEMBLE_XID" val="5f6df40e0ff15d9a40e850e1"/>
  <p:tag name="KSO_WM_TEMPLATE_CATEGORY" val="diagram"/>
  <p:tag name="KSO_WM_TEMPLATE_INDEX" val="20211481"/>
  <p:tag name="KSO_WM_UNIT_COMPATIBLE" val="0"/>
  <p:tag name="KSO_WM_UNIT_DEC_AREA_ID" val="9256e18ef73146ecb8d97795073b1827"/>
  <p:tag name="KSO_WM_UNIT_DECORATE_INFO" val="{&quot;ReferentInfo&quot;:{&quot;Id&quot;:&quot;slide&quot;,&quot;X&quot;:{&quot;Pos&quot;:0},&quot;Y&quot;:{&quot;Pos&quot;:0}},&quot;DecorateInfoX&quot;:{&quot;Pos&quot;:0,&quot;IsAbs&quot;:false},&quot;DecorateInfoY&quot;:{&quot;Pos&quot;:0,&quot;IsAbs&quot;:false},&quot;DecorateInfoW&quot;:{&quot;IsAbs&quot;:true},&quot;DecorateInfoH&quot;:{&quot;IsAbs&quot;:true},&quot;whChangeMode&quot;:0}"/>
  <p:tag name="KSO_WM_UNIT_DIAGRAM_ISNUMVISUAL" val="0"/>
  <p:tag name="KSO_WM_UNIT_DIAGRAM_ISREFERUNIT" val="0"/>
  <p:tag name="KSO_WM_UNIT_HIGHLIGHT" val="0"/>
  <p:tag name="KSO_WM_UNIT_ID" val="diagram20211481_1*b*1"/>
  <p:tag name="KSO_WM_UNIT_INDEX" val="1"/>
  <p:tag name="KSO_WM_UNIT_ISCONTENTSTITLE" val="0"/>
  <p:tag name="KSO_WM_UNIT_ISNUMDGMTITLE" val="0"/>
  <p:tag name="KSO_WM_UNIT_LAYERLEVEL" val="1"/>
  <p:tag name="KSO_WM_UNIT_NOCLEAR" val="0"/>
  <p:tag name="KSO_WM_UNIT_PRESET_TEXT" val="添加副标题"/>
  <p:tag name="KSO_WM_UNIT_SHOW_EDIT_AREA_INDICATION" val="1"/>
  <p:tag name="KSO_WM_UNIT_SM_LIMIT_TYPE" val="0"/>
  <p:tag name="KSO_WM_UNIT_TEXT_FILL_FORE_SCHEMECOLOR_INDEX" val="14"/>
  <p:tag name="KSO_WM_UNIT_TEXT_FILL_FORE_SCHEMECOLOR_INDEX_BRIGHTNESS" val="-0.5"/>
  <p:tag name="KSO_WM_UNIT_TEXT_FILL_TYPE" val="1"/>
  <p:tag name="KSO_WM_UNIT_TYPE" val="b"/>
  <p:tag name="KSO_WM_UNIT_VALUE" val="15"/>
</p:tagLst>
</file>

<file path=ppt/tags/tag682.xml><?xml version="1.0" encoding="utf-8"?>
<p:tagLst xmlns:p="http://schemas.openxmlformats.org/presentationml/2006/main">
  <p:tag name="KSO_WM_BEAUTIFY_FLAG" val="#wm#"/>
  <p:tag name="KSO_WM_CHIP_DECFILLPROP" val="[]"/>
  <p:tag name="KSO_WM_CHIP_FILLPROP" val="[[{&quot;text_align&quot;:&quot;cm&quot;,&quot;text_direction&quot;:&quot;horizontal&quot;,&quot;support_big_font&quot;:false,&quot;fill_id&quot;:&quot;40819ef106ad423daf67fece0a3f3a7e&quot;,&quot;fill_align&quot;:&quot;cm&quot;,&quot;chip_types&quot;:[&quot;picture&quot;]},{&quot;text_align&quot;:&quot;lb&quot;,&quot;text_direction&quot;:&quot;horizontal&quot;,&quot;support_big_font&quot;:false,&quot;fill_id&quot;:&quot;cd6a50bc523a4e82bb4bca18a8604bed&quot;,&quot;fill_align&quot;:&quot;lb&quot;,&quot;chip_types&quot;:[&quot;text&quot;,&quot;header&quot;]},{&quot;text_align&quot;:&quot;lt&quot;,&quot;text_direction&quot;:&quot;horizontal&quot;,&quot;support_big_font&quot;:false,&quot;fill_id&quot;:&quot;a2022ed52dab4785a2331e698d6c6da3&quot;,&quot;fill_align&quot;:&quot;lt&quot;,&quot;chip_types&quot;:[&quot;text&quot;]},{&quot;text_align&quot;:&quot;cm&quot;,&quot;text_direction&quot;:&quot;horizontal&quot;,&quot;support_big_font&quot;:false,&quot;fill_id&quot;:&quot;b7c54bd15baf42e9b0b1729b23a91f0d&quot;,&quot;fill_align&quot;:&quot;cm&quot;,&quot;chip_types&quot;:[&quot;picture&quot;]}]]"/>
  <p:tag name="KSO_WM_CHIP_GROUPID" val="5f101a3605e68e5c8075672e"/>
  <p:tag name="KSO_WM_CHIP_INFOS" val="{&quot;type&quot;:0,&quot;layout_type&quot;:&quot;leftright&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f101a3605e68e5c8075672f"/>
  <p:tag name="KSO_WM_SLIDE_BACKGROUND" val="[&quot;general&quot;]"/>
  <p:tag name="KSO_WM_SLIDE_BACKGROUND_TYPE" val="general"/>
  <p:tag name="KSO_WM_SLIDE_BK_DARK_LIGHT" val="2"/>
  <p:tag name="KSO_WM_SLIDE_ID" val="diagram20211481_1"/>
  <p:tag name="KSO_WM_SLIDE_INDEX" val="1"/>
  <p:tag name="KSO_WM_SLIDE_ITEM_CNT" val="0"/>
  <p:tag name="KSO_WM_SLIDE_LAYOUT" val="a_b_d_f"/>
  <p:tag name="KSO_WM_SLIDE_LAYOUT_CNT" val="1_1_2_1"/>
  <p:tag name="KSO_WM_SLIDE_LAYOUT_INFO" val="{&quot;backgroundInfo&quot;:[{&quot;bottom&quot;:0,&quot;bottomAbs&quot;:false,&quot;left&quot;:0,&quot;leftAbs&quot;:false,&quot;right&quot;:0,&quot;rightAbs&quot;:false,&quot;top&quot;:0,&quot;topAbs&quot;:false,&quot;type&quot;:&quot;general&quot;}],&quot;direction&quot;:1,&quot;id&quot;:&quot;2020-09-25T21:43:45&quot;,&quot;maxSize&quot;:{&quot;size1&quot;:33.799630905519244},&quot;minSize&quot;:{&quot;size1&quot;:24.99963090551925},&quot;normalSize&quot;:{&quot;size1&quot;:33.799630905519244},&quot;subLayout&quot;:[{&quot;id&quot;:&quot;2020-09-25T21:43:45&quot;,&quot;type&quot;:0},{&quot;direction&quot;:1,&quot;id&quot;:&quot;2020-09-25T21:43:45&quot;,&quot;maxSize&quot;:{&quot;size1&quot;:62.29945766524488},&quot;minSize&quot;:{&quot;size1&quot;:49.099457665244884},&quot;normalSize&quot;:{&quot;size1&quot;:61.691544350777725},&quot;subLayout&quot;:[{&quot;id&quot;:&quot;2020-09-25T21:43:45&quot;,&quot;maxSize&quot;:{&quot;size1&quot;:52.255269331233393},&quot;minSize&quot;:{&quot;size1&quot;:29.955269331233392},&quot;normalSize&quot;:{&quot;size1&quot;:37.396195257159313},&quot;subLayout&quot;:[{&quot;id&quot;:&quot;2020-09-25T21:43:45&quot;,&quot;margin&quot;:{&quot;bottom&quot;:0.026000002399086952,&quot;left&quot;:1.2699999809265137,&quot;right&quot;:1.2699999809265137,&quot;top&quot;:2.5399999618530273},&quot;type&quot;:0},{&quot;id&quot;:&quot;2020-09-25T21:43:45&quot;,&quot;margin&quot;:{&quot;bottom&quot;:2.5399999618530273,&quot;left&quot;:1.2699999809265137,&quot;right&quot;:1.2699999809265137,&quot;top&quot;:0.81999999284744263},&quot;type&quot;:0}],&quot;type&quot;:0},{&quot;id&quot;:&quot;2020-09-25T21:43:45&quot;,&quot;type&quot;:0}],&quot;type&quot;:0}],&quot;type&quot;:0}"/>
  <p:tag name="KSO_WM_SLIDE_POSITION" val="0*0"/>
  <p:tag name="KSO_WM_SLIDE_RATIO" val="1.777778"/>
  <p:tag name="KSO_WM_SLIDE_SIZE" val="960*540"/>
  <p:tag name="KSO_WM_SLIDE_SUBTYPE" val="picTxt"/>
  <p:tag name="KSO_WM_SLIDE_SUPPORT_FEATURE_TYPE" val="0"/>
  <p:tag name="KSO_WM_SLIDE_TYPE" val="text"/>
  <p:tag name="KSO_WM_TAG_VERSION" val="1.0"/>
  <p:tag name="KSO_WM_TEMPLATE_ASSEMBLE_GROUPID" val="5f6df40e0ff15d9a40e850e1"/>
  <p:tag name="KSO_WM_TEMPLATE_ASSEMBLE_XID" val="5f6df40e0ff15d9a40e850e1"/>
  <p:tag name="KSO_WM_TEMPLATE_CATEGORY" val="diagram"/>
  <p:tag name="KSO_WM_TEMPLATE_COLOR_TYPE" val="1"/>
  <p:tag name="KSO_WM_TEMPLATE_INDEX" val="20211481"/>
  <p:tag name="KSO_WM_TEMPLATE_MASTER_TYPE" val="0"/>
  <p:tag name="KSO_WM_TEMPLATE_SUBCATEGORY" val="21"/>
</p:tagLst>
</file>

<file path=ppt/tags/tag683.xml><?xml version="1.0" encoding="utf-8"?>
<p:tagLst xmlns:p="http://schemas.openxmlformats.org/presentationml/2006/main">
  <p:tag name="KSO_WM_UNIT_TYPE" val="i"/>
</p:tagLst>
</file>

<file path=ppt/tags/tag684.xml><?xml version="1.0" encoding="utf-8"?>
<p:tagLst xmlns:p="http://schemas.openxmlformats.org/presentationml/2006/main">
  <p:tag name="KSO_WM_BEAUTIFY_FLAG" val="#wm#"/>
  <p:tag name="KSO_WM_SLIDE_BACKGROUND_TYPE" val="general"/>
  <p:tag name="KSO_WM_SLIDE_BK_DARK_LIGHT" val="2"/>
  <p:tag name="KSO_WM_TAG_VERSION" val="1.0"/>
  <p:tag name="KSO_WM_UNIT_BK_DARK_LIGHT" val="2"/>
  <p:tag name="KSO_WM_UNIT_COMPATIBLE" val="0"/>
  <p:tag name="KSO_WM_UNIT_DIAGRAM_ISNUMVISUAL" val="0"/>
  <p:tag name="KSO_WM_UNIT_DIAGRAM_ISREFERUNIT" val="0"/>
  <p:tag name="KSO_WM_UNIT_FILL_FORE_SCHEMECOLOR_INDEX" val="14"/>
  <p:tag name="KSO_WM_UNIT_FILL_FORE_SCHEMECOLOR_INDEX_BRIGHTNESS" val="0"/>
  <p:tag name="KSO_WM_UNIT_FILL_TYPE" val="1"/>
  <p:tag name="KSO_WM_UNIT_HIGHLIGHT" val="0"/>
  <p:tag name="KSO_WM_UNIT_ID" val="_12*i*1"/>
  <p:tag name="KSO_WM_UNIT_INDEX" val="1"/>
  <p:tag name="KSO_WM_UNIT_LAYERLEVEL" val="1"/>
  <p:tag name="KSO_WM_UNIT_SUBTYPE" val="h"/>
  <p:tag name="KSO_WM_UNIT_TEXT_FILL_FORE_SCHEMECOLOR_INDEX" val="5"/>
  <p:tag name="KSO_WM_UNIT_TEXT_FILL_FORE_SCHEMECOLOR_INDEX_BRIGHTNESS" val="0"/>
  <p:tag name="KSO_WM_UNIT_TEXT_FILL_TYPE" val="1"/>
  <p:tag name="KSO_WM_UNIT_TYPE" val="i"/>
</p:tagLst>
</file>

<file path=ppt/tags/tag685.xml><?xml version="1.0" encoding="utf-8"?>
<p:tagLst xmlns:p="http://schemas.openxmlformats.org/presentationml/2006/main">
  <p:tag name="KSO_WM_BEAUTIFY_FLAG" val="#wm#"/>
  <p:tag name="KSO_WM_SLIDE_BACKGROUND_TYPE" val="general"/>
  <p:tag name="KSO_WM_SLIDE_BK_DARK_LIGHT" val="2"/>
  <p:tag name="KSO_WM_TAG_VERSION" val="1.0"/>
  <p:tag name="KSO_WM_UNIT_COMPATIBLE" val="0"/>
  <p:tag name="KSO_WM_UNIT_DIAGRAM_ISNUMVISUAL" val="0"/>
  <p:tag name="KSO_WM_UNIT_DIAGRAM_ISREFERUNIT" val="0"/>
  <p:tag name="KSO_WM_UNIT_FILL_FORE_SCHEMECOLOR_INDEX" val="5"/>
  <p:tag name="KSO_WM_UNIT_FILL_FORE_SCHEMECOLOR_INDEX_BRIGHTNESS" val="0"/>
  <p:tag name="KSO_WM_UNIT_FILL_TYPE" val="1"/>
  <p:tag name="KSO_WM_UNIT_HIGHLIGHT" val="0"/>
  <p:tag name="KSO_WM_UNIT_ID" val="_12**"/>
  <p:tag name="KSO_WM_UNIT_LAYERLEVEL" val="1"/>
  <p:tag name="KSO_WM_UNIT_TEXT_FILL_FORE_SCHEMECOLOR_INDEX" val="5"/>
  <p:tag name="KSO_WM_UNIT_TEXT_FILL_FORE_SCHEMECOLOR_INDEX_BRIGHTNESS" val="0"/>
  <p:tag name="KSO_WM_UNIT_TEXT_FILL_TYPE" val="1"/>
</p:tagLst>
</file>

<file path=ppt/tags/tag686.xml><?xml version="1.0" encoding="utf-8"?>
<p:tagLst xmlns:p="http://schemas.openxmlformats.org/presentationml/2006/main">
  <p:tag name="KSO_WM_BEAUTIFY_FLAG" val="#wm#"/>
  <p:tag name="KSO_WM_SLIDE_BACKGROUND_TYPE" val="general"/>
  <p:tag name="KSO_WM_SLIDE_BK_DARK_LIGHT" val="2"/>
  <p:tag name="KSO_WM_TAG_VERSION" val="1.0"/>
  <p:tag name="KSO_WM_UNIT_COMPATIBLE" val="0"/>
  <p:tag name="KSO_WM_UNIT_DIAGRAM_ISNUMVISUAL" val="0"/>
  <p:tag name="KSO_WM_UNIT_DIAGRAM_ISREFERUNIT" val="0"/>
  <p:tag name="KSO_WM_UNIT_FILL_FORE_SCHEMECOLOR_INDEX" val="5"/>
  <p:tag name="KSO_WM_UNIT_FILL_FORE_SCHEMECOLOR_INDEX_BRIGHTNESS" val="0"/>
  <p:tag name="KSO_WM_UNIT_FILL_TYPE" val="1"/>
  <p:tag name="KSO_WM_UNIT_HIGHLIGHT" val="0"/>
  <p:tag name="KSO_WM_UNIT_ID" val="_12*i*2"/>
  <p:tag name="KSO_WM_UNIT_INDEX" val="2"/>
  <p:tag name="KSO_WM_UNIT_LAYERLEVEL" val="1"/>
  <p:tag name="KSO_WM_UNIT_TEXT_FILL_FORE_SCHEMECOLOR_INDEX" val="2"/>
  <p:tag name="KSO_WM_UNIT_TEXT_FILL_FORE_SCHEMECOLOR_INDEX_BRIGHTNESS" val="0"/>
  <p:tag name="KSO_WM_UNIT_TEXT_FILL_TYPE" val="1"/>
  <p:tag name="KSO_WM_UNIT_TYPE" val="i"/>
</p:tagLst>
</file>

<file path=ppt/tags/tag687.xml><?xml version="1.0" encoding="utf-8"?>
<p:tagLst xmlns:p="http://schemas.openxmlformats.org/presentationml/2006/main">
  <p:tag name="KSO_WM_ASSEMBLE_CHIP_INDEX" val="08352a3dd35e411e82ca9854ae8ade38"/>
  <p:tag name="KSO_WM_BEAUTIFY_FLAG" val="#wm#"/>
  <p:tag name="KSO_WM_CHIP_FILLAREA_FILL_RULE" val="{&quot;fill_align&quot;:&quot;ct&quot;,&quot;fill_mode&quot;:&quot;full&quot;,&quot;sacle_strategy&quot;:&quot;smart&quot;}"/>
  <p:tag name="KSO_WM_CHIP_GROUPID" val="5e7881253197e252a37019b5"/>
  <p:tag name="KSO_WM_CHIP_XID" val="5e7881253197e252a37019b6"/>
  <p:tag name="KSO_WM_TAG_BACKGROUP_ID" val=""/>
  <p:tag name="KSO_WM_TAG_BACKGROUP_SIZE" val=""/>
  <p:tag name="KSO_WM_TAG_FRONT_SIZE" val=""/>
  <p:tag name="KSO_WM_TAG_VERSION" val="1.0"/>
  <p:tag name="KSO_WM_TAG_ZODER_POSITION" val=""/>
  <p:tag name="KSO_WM_TEMPLATE_ASSEMBLE_GROUPID" val="5f732fbd0ff15d9a40f82b3c"/>
  <p:tag name="KSO_WM_TEMPLATE_ASSEMBLE_XID" val="5f732fbd0ff15d9a40f82b3c"/>
  <p:tag name="KSO_WM_TEMPLATE_CATEGORY" val="diagram"/>
  <p:tag name="KSO_WM_TEMPLATE_INDEX" val="20212723"/>
  <p:tag name="KSO_WM_UNIT_BLOCK" val="0"/>
  <p:tag name="KSO_WM_UNIT_COMPATIBLE" val="0"/>
  <p:tag name="KSO_WM_UNIT_DEC_AREA_ID" val="fadb7d58af744447b3557ece23302e75"/>
  <p:tag name="KSO_WM_UNIT_DECORATE_INFO" val="{&quot;ReferentInfo&quot;:{&quot;Id&quot;:&quot;slide&quot;,&quot;X&quot;:{&quot;Pos&quot;:0},&quot;Y&quot;:{&quot;Pos&quot;:0}},&quot;DecorateInfoX&quot;:{&quot;Pos&quot;:0,&quot;IsAbs&quot;:false},&quot;DecorateInfoY&quot;:{&quot;Pos&quot;:0,&quot;IsAbs&quot;:false},&quot;DecorateInfoW&quot;:{&quot;IsAbs&quot;:true},&quot;DecorateInfoH&quot;:{&quot;IsAbs&quot;:true},&quot;whChangeMode&quot;:0}"/>
  <p:tag name="KSO_WM_UNIT_DEFAULT_FONT" val="24;44;4"/>
  <p:tag name="KSO_WM_UNIT_DIAGRAM_ISNUMVISUAL" val="0"/>
  <p:tag name="KSO_WM_UNIT_DIAGRAM_ISREFERUNIT" val="0"/>
  <p:tag name="KSO_WM_UNIT_HIGHLIGHT" val="0"/>
  <p:tag name="KSO_WM_UNIT_ID" val="diagram20212723_1*a*1"/>
  <p:tag name="KSO_WM_UNIT_INDEX" val="1"/>
  <p:tag name="KSO_WM_UNIT_ISCONTENTSTITLE" val="0"/>
  <p:tag name="KSO_WM_UNIT_ISNUMDGMTITLE" val="0"/>
  <p:tag name="KSO_WM_UNIT_LAYERLEVEL" val="1"/>
  <p:tag name="KSO_WM_UNIT_NOCLEAR" val="0"/>
  <p:tag name="KSO_WM_UNIT_PRESET_TEXT" val="单击此处添加大标题内容"/>
  <p:tag name="KSO_WM_UNIT_SHOW_EDIT_AREA_INDICATION" val="1"/>
  <p:tag name="KSO_WM_UNIT_SM_LIMIT_TYPE" val="0"/>
  <p:tag name="KSO_WM_UNIT_TEXT_FILL_FORE_SCHEMECOLOR_INDEX" val="13"/>
  <p:tag name="KSO_WM_UNIT_TEXT_FILL_FORE_SCHEMECOLOR_INDEX_BRIGHTNESS" val="0"/>
  <p:tag name="KSO_WM_UNIT_TEXT_FILL_TYPE" val="1"/>
  <p:tag name="KSO_WM_UNIT_TYPE" val="a"/>
  <p:tag name="KSO_WM_UNIT_VALUE" val="30"/>
</p:tagLst>
</file>

<file path=ppt/tags/tag688.xml><?xml version="1.0" encoding="utf-8"?>
<p:tagLst xmlns:p="http://schemas.openxmlformats.org/presentationml/2006/main">
  <p:tag name="KSO_WM_BEAUTIFY_FLAG" val="#wm#"/>
  <p:tag name="KSO_WM_CHIP_DECFILLPROP" val="[]"/>
  <p:tag name="KSO_WM_CHIP_FILLPROP" val="[[{&quot;text_align&quot;:&quot;cm&quot;,&quot;text_direction&quot;:&quot;horizontal&quot;,&quot;support_features&quot;:[&quot;collage&quot;,&quot;carousel&quot;],&quot;support_big_font&quot;:false,&quot;fill_id&quot;:&quot;1a9c196c8d2c4a89b2b96c5c8016ddc8&quot;,&quot;fill_align&quot;:&quot;cm&quot;,&quot;chip_types&quot;:[&quot;picture&quot;]},{&quot;text_align&quot;:&quot;lt&quot;,&quot;text_direction&quot;:&quot;horizontal&quot;,&quot;support_big_font&quot;:false,&quot;fill_id&quot;:&quot;3f2906062e0e478fb80f29ca16ac7526&quot;,&quot;fill_align&quot;:&quot;lt&quot;,&quot;chip_types&quot;:[&quot;text&quot;,&quot;header&quot;]}],[{&quot;text_align&quot;:&quot;cm&quot;,&quot;text_direction&quot;:&quot;horizontal&quot;,&quot;support_features&quot;:[&quot;collage&quot;,&quot;carousel&quot;],&quot;support_big_font&quot;:false,&quot;fill_id&quot;:&quot;1a9c196c8d2c4a89b2b96c5c8016ddc8&quot;,&quot;fill_align&quot;:&quot;cm&quot;,&quot;chip_types&quot;:[&quot;picture&quot;]},{&quot;text_align&quot;:&quot;ct&quot;,&quot;text_direction&quot;:&quot;horizontal&quot;,&quot;support_big_font&quot;:false,&quot;fill_id&quot;:&quot;3f2906062e0e478fb80f29ca16ac7526&quot;,&quot;fill_align&quot;:&quot;ct&quot;,&quot;chip_types&quot;:[&quot;text&quot;,&quot;header&quot;]}]]"/>
  <p:tag name="KSO_WM_CHIP_GROUPID" val="5f70a2e2747e3ea6e292a840"/>
  <p:tag name="KSO_WM_CHIP_INFOS" val="{&quot;type&quot;:0,&quot;layout_type&quot;:&quot;topbottom&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f70a2e2747e3ea6e292a841"/>
  <p:tag name="KSO_WM_SLIDE_BACKGROUND" val="[&quot;general&quot;]"/>
  <p:tag name="KSO_WM_SLIDE_BACKGROUND_TYPE" val="general"/>
  <p:tag name="KSO_WM_SLIDE_BK_DARK_LIGHT" val="2"/>
  <p:tag name="KSO_WM_SLIDE_ID" val="diagram20212723_1"/>
  <p:tag name="KSO_WM_SLIDE_INDEX" val="1"/>
  <p:tag name="KSO_WM_SLIDE_ITEM_CNT" val="0"/>
  <p:tag name="KSO_WM_SLIDE_LAYOUT" val="a_d"/>
  <p:tag name="KSO_WM_SLIDE_LAYOUT_CNT" val="1_1"/>
  <p:tag name="KSO_WM_SLIDE_LAYOUT_INFO" val="{&quot;backgroundInfo&quot;:[{&quot;bottom&quot;:0,&quot;bottomAbs&quot;:false,&quot;left&quot;:0,&quot;leftAbs&quot;:false,&quot;right&quot;:0,&quot;rightAbs&quot;:false,&quot;top&quot;:0,&quot;topAbs&quot;:false,&quot;type&quot;:&quot;general&quot;}],&quot;id&quot;:&quot;2020-09-29T20:59:55&quot;,&quot;maxSize&quot;:{&quot;size1&quot;:60},&quot;minSize&quot;:{&quot;size1&quot;:60},&quot;normalSize&quot;:{&quot;size1&quot;:60},&quot;subLayout&quot;:[{&quot;id&quot;:&quot;2020-09-29T20:59:55&quot;,&quot;margin&quot;:{&quot;bottom&quot;:0.39500001072883606,&quot;left&quot;:0.42300000786781311,&quot;right&quot;:0.42300000786781311,&quot;top&quot;:0.45199999213218689},&quot;type&quot;:0},{&quot;id&quot;:&quot;2020-09-29T20:59:55&quot;,&quot;margin&quot;:{&quot;bottom&quot;:1.6929999589920044,&quot;left&quot;:1.6929999589920044,&quot;right&quot;:1.6929999589920044,&quot;top&quot;:0.42300000786781311},&quot;type&quot;:0}],&quot;type&quot;:0}"/>
  <p:tag name="KSO_WM_SLIDE_POSITION" val="11*12"/>
  <p:tag name="KSO_WM_SLIDE_RATIO" val="1.777778"/>
  <p:tag name="KSO_WM_SLIDE_SIZE" val="936*372"/>
  <p:tag name="KSO_WM_SLIDE_SUBTYPE" val="picTxt"/>
  <p:tag name="KSO_WM_SLIDE_SUPPORT_FEATURE_TYPE" val="3"/>
  <p:tag name="KSO_WM_SLIDE_TYPE" val="text"/>
  <p:tag name="KSO_WM_TAG_VERSION" val="1.0"/>
  <p:tag name="KSO_WM_TEMPLATE_ASSEMBLE_GROUPID" val="5f732fbd0ff15d9a40f82b3c"/>
  <p:tag name="KSO_WM_TEMPLATE_ASSEMBLE_XID" val="5f732fbd0ff15d9a40f82b3c"/>
  <p:tag name="KSO_WM_TEMPLATE_CATEGORY" val="diagram"/>
  <p:tag name="KSO_WM_TEMPLATE_COLOR_TYPE" val="1"/>
  <p:tag name="KSO_WM_TEMPLATE_INDEX" val="20212723"/>
  <p:tag name="KSO_WM_TEMPLATE_MASTER_TYPE" val="0"/>
  <p:tag name="KSO_WM_TEMPLATE_SUBCATEGORY" val="21"/>
</p:tagLst>
</file>

<file path=ppt/tags/tag689.xml><?xml version="1.0" encoding="utf-8"?>
<p:tagLst xmlns:p="http://schemas.openxmlformats.org/presentationml/2006/main">
  <p:tag name="KSO_WM_BEAUTIFY_FLAG" val="#wm#"/>
  <p:tag name="KSO_WM_SLIDE_BACKGROUND_TYPE" val="general"/>
  <p:tag name="KSO_WM_SLIDE_BK_DARK_LIGHT" val="1"/>
  <p:tag name="KSO_WM_TAG_VERSION" val="1.0"/>
  <p:tag name="KSO_WM_UNIT_COMPATIBLE" val="0"/>
  <p:tag name="KSO_WM_UNIT_DIAGRAM_ISNUMVISUAL" val="0"/>
  <p:tag name="KSO_WM_UNIT_DIAGRAM_ISREFERUNIT" val="0"/>
  <p:tag name="KSO_WM_UNIT_FILL_FORE_SCHEMECOLOR_INDEX_1" val="7"/>
  <p:tag name="KSO_WM_UNIT_FILL_FORE_SCHEMECOLOR_INDEX_1_BRIGHTNESS" val="0"/>
  <p:tag name="KSO_WM_UNIT_FILL_FORE_SCHEMECOLOR_INDEX_1_POS" val="0"/>
  <p:tag name="KSO_WM_UNIT_FILL_FORE_SCHEMECOLOR_INDEX_1_TRANS" val="0.8"/>
  <p:tag name="KSO_WM_UNIT_FILL_FORE_SCHEMECOLOR_INDEX_2" val="7"/>
  <p:tag name="KSO_WM_UNIT_FILL_FORE_SCHEMECOLOR_INDEX_2_BRIGHTNESS" val="-0.5"/>
  <p:tag name="KSO_WM_UNIT_FILL_FORE_SCHEMECOLOR_INDEX_2_POS" val="1"/>
  <p:tag name="KSO_WM_UNIT_FILL_FORE_SCHEMECOLOR_INDEX_2_TRANS" val="0.7"/>
  <p:tag name="KSO_WM_UNIT_FILL_GRADIENT_ANGLE" val="90"/>
  <p:tag name="KSO_WM_UNIT_FILL_GRADIENT_DIRECTION" val="1"/>
  <p:tag name="KSO_WM_UNIT_FILL_GRADIENT_TYPE" val="0"/>
  <p:tag name="KSO_WM_UNIT_FILL_TYPE" val="3"/>
  <p:tag name="KSO_WM_UNIT_HIGHLIGHT" val="0"/>
  <p:tag name="KSO_WM_UNIT_ID" val="_12*i*12"/>
  <p:tag name="KSO_WM_UNIT_INDEX" val="12"/>
  <p:tag name="KSO_WM_UNIT_LAYERLEVEL" val="1"/>
  <p:tag name="KSO_WM_UNIT_PLACING_PICTURE_MD4" val="0"/>
  <p:tag name="KSO_WM_UNIT_TEXT_FILL_FORE_SCHEMECOLOR_INDEX" val="2"/>
  <p:tag name="KSO_WM_UNIT_TEXT_FILL_FORE_SCHEMECOLOR_INDEX_BRIGHTNESS" val="0"/>
  <p:tag name="KSO_WM_UNIT_TEXT_FILL_TYPE" val="1"/>
  <p:tag name="KSO_WM_UNIT_TYPE" val="i"/>
</p:tagLst>
</file>

<file path=ppt/tags/tag69.xml><?xml version="1.0" encoding="utf-8"?>
<p:tagLst xmlns:p="http://schemas.openxmlformats.org/presentationml/2006/main">
  <p:tag name="KSO_WM_BEAUTIFY_FLAG" val="#wm#"/>
  <p:tag name="KSO_WM_SLIDE_BACKGROUND_MASK_FLAG" val="1"/>
  <p:tag name="KSO_WM_TAG_VERSION" val="1.0"/>
  <p:tag name="KSO_WM_UNIT_COMPATIBLE" val="0"/>
  <p:tag name="KSO_WM_UNIT_DIAGRAM_ISNUMVISUAL" val="0"/>
  <p:tag name="KSO_WM_UNIT_DIAGRAM_ISREFERUNIT" val="0"/>
  <p:tag name="KSO_WM_UNIT_HIGHLIGHT" val="0"/>
  <p:tag name="KSO_WM_UNIT_ID" val="_1**"/>
  <p:tag name="KSO_WM_UNIT_LAYERLEVEL" val="1"/>
</p:tagLst>
</file>

<file path=ppt/tags/tag690.xml><?xml version="1.0" encoding="utf-8"?>
<p:tagLst xmlns:p="http://schemas.openxmlformats.org/presentationml/2006/main">
  <p:tag name="KSO_WM_BEAUTIFY_FLAG" val="#wm#"/>
  <p:tag name="KSO_WM_SLIDE_BACKGROUND_TYPE" val="general"/>
  <p:tag name="KSO_WM_SLIDE_BK_DARK_LIGHT" val="1"/>
  <p:tag name="KSO_WM_TAG_VERSION" val="1.0"/>
  <p:tag name="KSO_WM_UNIT_COMPATIBLE" val="0"/>
  <p:tag name="KSO_WM_UNIT_DIAGRAM_ISNUMVISUAL" val="0"/>
  <p:tag name="KSO_WM_UNIT_DIAGRAM_ISREFERUNIT" val="0"/>
  <p:tag name="KSO_WM_UNIT_FILL_FORE_SCHEMECOLOR_INDEX_1" val="5"/>
  <p:tag name="KSO_WM_UNIT_FILL_FORE_SCHEMECOLOR_INDEX_1_BRIGHTNESS" val="0"/>
  <p:tag name="KSO_WM_UNIT_FILL_FORE_SCHEMECOLOR_INDEX_1_POS" val="0"/>
  <p:tag name="KSO_WM_UNIT_FILL_FORE_SCHEMECOLOR_INDEX_1_TRANS" val="0.8"/>
  <p:tag name="KSO_WM_UNIT_FILL_FORE_SCHEMECOLOR_INDEX_2" val="5"/>
  <p:tag name="KSO_WM_UNIT_FILL_FORE_SCHEMECOLOR_INDEX_2_BRIGHTNESS" val="-0.5"/>
  <p:tag name="KSO_WM_UNIT_FILL_FORE_SCHEMECOLOR_INDEX_2_POS" val="1"/>
  <p:tag name="KSO_WM_UNIT_FILL_FORE_SCHEMECOLOR_INDEX_2_TRANS" val="0.7"/>
  <p:tag name="KSO_WM_UNIT_FILL_GRADIENT_ANGLE" val="90"/>
  <p:tag name="KSO_WM_UNIT_FILL_GRADIENT_DIRECTION" val="1"/>
  <p:tag name="KSO_WM_UNIT_FILL_GRADIENT_TYPE" val="0"/>
  <p:tag name="KSO_WM_UNIT_FILL_TYPE" val="3"/>
  <p:tag name="KSO_WM_UNIT_HIGHLIGHT" val="0"/>
  <p:tag name="KSO_WM_UNIT_ID" val="_12*i*13"/>
  <p:tag name="KSO_WM_UNIT_INDEX" val="13"/>
  <p:tag name="KSO_WM_UNIT_LAYERLEVEL" val="1"/>
  <p:tag name="KSO_WM_UNIT_PLACING_PICTURE_MD4" val="0"/>
  <p:tag name="KSO_WM_UNIT_TEXT_FILL_FORE_SCHEMECOLOR_INDEX" val="2"/>
  <p:tag name="KSO_WM_UNIT_TEXT_FILL_FORE_SCHEMECOLOR_INDEX_BRIGHTNESS" val="0"/>
  <p:tag name="KSO_WM_UNIT_TEXT_FILL_TYPE" val="1"/>
  <p:tag name="KSO_WM_UNIT_TYPE" val="i"/>
</p:tagLst>
</file>

<file path=ppt/tags/tag691.xml><?xml version="1.0" encoding="utf-8"?>
<p:tagLst xmlns:p="http://schemas.openxmlformats.org/presentationml/2006/main">
  <p:tag name="KSO_WM_BEAUTIFY_FLAG" val="#wm#"/>
  <p:tag name="KSO_WM_TAG_VERSION" val="1.0"/>
  <p:tag name="KSO_WM_TEMPLATE_CATEGORY" val="custom"/>
  <p:tag name="KSO_WM_TEMPLATE_INDEX" val="20186703"/>
  <p:tag name="KSO_WM_UNIT_COMPATIBLE" val="0"/>
  <p:tag name="KSO_WM_UNIT_DIAGRAM_ISNUMVISUAL" val="0"/>
  <p:tag name="KSO_WM_UNIT_DIAGRAM_ISREFERUNIT" val="0"/>
  <p:tag name="KSO_WM_UNIT_HIGHLIGHT" val="0"/>
  <p:tag name="KSO_WM_UNIT_ID" val="custom20186703_11*i*3"/>
  <p:tag name="KSO_WM_UNIT_INDEX" val="3"/>
  <p:tag name="KSO_WM_UNIT_LAYERLEVEL" val="1"/>
  <p:tag name="KSO_WM_UNIT_TYPE" val="i"/>
</p:tagLst>
</file>

<file path=ppt/tags/tag692.xml><?xml version="1.0" encoding="utf-8"?>
<p:tagLst xmlns:p="http://schemas.openxmlformats.org/presentationml/2006/main">
  <p:tag name="KSO_WM_BEAUTIFY_FLAG" val="#wm#"/>
  <p:tag name="KSO_WM_SLIDE_BACKGROUND_TYPE" val="general"/>
  <p:tag name="KSO_WM_SLIDE_BK_DARK_LIGHT" val="1"/>
  <p:tag name="KSO_WM_TAG_VERSION" val="1.0"/>
  <p:tag name="KSO_WM_UNIT_COMPATIBLE" val="0"/>
  <p:tag name="KSO_WM_UNIT_DIAGRAM_ISNUMVISUAL" val="0"/>
  <p:tag name="KSO_WM_UNIT_DIAGRAM_ISREFERUNIT" val="0"/>
  <p:tag name="KSO_WM_UNIT_HIGHLIGHT" val="0"/>
  <p:tag name="KSO_WM_UNIT_ID" val="_12*i*8"/>
  <p:tag name="KSO_WM_UNIT_INDEX" val="8"/>
  <p:tag name="KSO_WM_UNIT_LAYERLEVEL" val="1"/>
  <p:tag name="KSO_WM_UNIT_PLACING_PICTURE_MD4" val="0"/>
  <p:tag name="KSO_WM_UNIT_TEXT_FILL_FORE_SCHEMECOLOR_INDEX" val="13"/>
  <p:tag name="KSO_WM_UNIT_TEXT_FILL_FORE_SCHEMECOLOR_INDEX_BRIGHTNESS" val="0"/>
  <p:tag name="KSO_WM_UNIT_TEXT_FILL_TYPE" val="1"/>
  <p:tag name="KSO_WM_UNIT_TYPE" val="i"/>
</p:tagLst>
</file>

<file path=ppt/tags/tag693.xml><?xml version="1.0" encoding="utf-8"?>
<p:tagLst xmlns:p="http://schemas.openxmlformats.org/presentationml/2006/main">
  <p:tag name="KSO_WM_BEAUTIFY_FLAG" val="#wm#"/>
  <p:tag name="KSO_WM_SLIDE_BACKGROUND_TYPE" val="general"/>
  <p:tag name="KSO_WM_SLIDE_BK_DARK_LIGHT" val="1"/>
  <p:tag name="KSO_WM_TAG_VERSION" val="1.0"/>
  <p:tag name="KSO_WM_UNIT_COMPATIBLE" val="0"/>
  <p:tag name="KSO_WM_UNIT_DIAGRAM_ISNUMVISUAL" val="0"/>
  <p:tag name="KSO_WM_UNIT_DIAGRAM_ISREFERUNIT" val="0"/>
  <p:tag name="KSO_WM_UNIT_HIGHLIGHT" val="0"/>
  <p:tag name="KSO_WM_UNIT_ID" val="_12*i*7"/>
  <p:tag name="KSO_WM_UNIT_INDEX" val="7"/>
  <p:tag name="KSO_WM_UNIT_LAYERLEVEL" val="1"/>
  <p:tag name="KSO_WM_UNIT_PLACING_PICTURE_MD4" val="0"/>
  <p:tag name="KSO_WM_UNIT_TEXT_FILL_FORE_SCHEMECOLOR_INDEX" val="13"/>
  <p:tag name="KSO_WM_UNIT_TEXT_FILL_FORE_SCHEMECOLOR_INDEX_BRIGHTNESS" val="0"/>
  <p:tag name="KSO_WM_UNIT_TEXT_FILL_TYPE" val="1"/>
  <p:tag name="KSO_WM_UNIT_TYPE" val="i"/>
</p:tagLst>
</file>

<file path=ppt/tags/tag694.xml><?xml version="1.0" encoding="utf-8"?>
<p:tagLst xmlns:p="http://schemas.openxmlformats.org/presentationml/2006/main">
  <p:tag name="KSO_WM_BEAUTIFY_FLAG" val="#wm#"/>
  <p:tag name="KSO_WM_SLIDE_BACKGROUND_TYPE" val="general"/>
  <p:tag name="KSO_WM_SLIDE_BK_DARK_LIGHT" val="1"/>
  <p:tag name="KSO_WM_TAG_VERSION" val="1.0"/>
  <p:tag name="KSO_WM_UNIT_COMPATIBLE" val="0"/>
  <p:tag name="KSO_WM_UNIT_DIAGRAM_ISNUMVISUAL" val="0"/>
  <p:tag name="KSO_WM_UNIT_DIAGRAM_ISREFERUNIT" val="0"/>
  <p:tag name="KSO_WM_UNIT_HIGHLIGHT" val="0"/>
  <p:tag name="KSO_WM_UNIT_ID" val="_12*i*6"/>
  <p:tag name="KSO_WM_UNIT_INDEX" val="6"/>
  <p:tag name="KSO_WM_UNIT_LAYERLEVEL" val="1"/>
  <p:tag name="KSO_WM_UNIT_PLACING_PICTURE_MD4" val="0"/>
  <p:tag name="KSO_WM_UNIT_TEXT_FILL_FORE_SCHEMECOLOR_INDEX" val="13"/>
  <p:tag name="KSO_WM_UNIT_TEXT_FILL_FORE_SCHEMECOLOR_INDEX_BRIGHTNESS" val="0"/>
  <p:tag name="KSO_WM_UNIT_TEXT_FILL_TYPE" val="1"/>
  <p:tag name="KSO_WM_UNIT_TYPE" val="i"/>
</p:tagLst>
</file>

<file path=ppt/tags/tag695.xml><?xml version="1.0" encoding="utf-8"?>
<p:tagLst xmlns:p="http://schemas.openxmlformats.org/presentationml/2006/main">
  <p:tag name="KSO_WM_BEAUTIFY_FLAG" val="#wm#"/>
  <p:tag name="KSO_WM_SLIDE_BACKGROUND_TYPE" val="general"/>
  <p:tag name="KSO_WM_SLIDE_BK_DARK_LIGHT" val="1"/>
  <p:tag name="KSO_WM_TAG_VERSION" val="1.0"/>
  <p:tag name="KSO_WM_UNIT_COMPATIBLE" val="0"/>
  <p:tag name="KSO_WM_UNIT_DIAGRAM_ISNUMVISUAL" val="0"/>
  <p:tag name="KSO_WM_UNIT_DIAGRAM_ISREFERUNIT" val="0"/>
  <p:tag name="KSO_WM_UNIT_HIGHLIGHT" val="0"/>
  <p:tag name="KSO_WM_UNIT_ID" val="_12*i*5"/>
  <p:tag name="KSO_WM_UNIT_INDEX" val="5"/>
  <p:tag name="KSO_WM_UNIT_LAYERLEVEL" val="1"/>
  <p:tag name="KSO_WM_UNIT_PLACING_PICTURE_MD4" val="0"/>
  <p:tag name="KSO_WM_UNIT_TEXT_FILL_FORE_SCHEMECOLOR_INDEX" val="13"/>
  <p:tag name="KSO_WM_UNIT_TEXT_FILL_FORE_SCHEMECOLOR_INDEX_BRIGHTNESS" val="0"/>
  <p:tag name="KSO_WM_UNIT_TEXT_FILL_TYPE" val="1"/>
  <p:tag name="KSO_WM_UNIT_TYPE" val="i"/>
</p:tagLst>
</file>

<file path=ppt/tags/tag696.xml><?xml version="1.0" encoding="utf-8"?>
<p:tagLst xmlns:p="http://schemas.openxmlformats.org/presentationml/2006/main">
  <p:tag name="KSO_WM_BEAUTIFY_FLAG" val="#wm#"/>
  <p:tag name="KSO_WM_SLIDE_BACKGROUND_TYPE" val="general"/>
  <p:tag name="KSO_WM_SLIDE_BK_DARK_LIGHT" val="1"/>
  <p:tag name="KSO_WM_TAG_VERSION" val="1.0"/>
  <p:tag name="KSO_WM_UNIT_COMPATIBLE" val="0"/>
  <p:tag name="KSO_WM_UNIT_DIAGRAM_ISNUMVISUAL" val="0"/>
  <p:tag name="KSO_WM_UNIT_DIAGRAM_ISREFERUNIT" val="0"/>
  <p:tag name="KSO_WM_UNIT_HIGHLIGHT" val="0"/>
  <p:tag name="KSO_WM_UNIT_ID" val="_12*i*4"/>
  <p:tag name="KSO_WM_UNIT_INDEX" val="4"/>
  <p:tag name="KSO_WM_UNIT_LAYERLEVEL" val="1"/>
  <p:tag name="KSO_WM_UNIT_PLACING_PICTURE_MD4" val="0"/>
  <p:tag name="KSO_WM_UNIT_TEXT_FILL_FORE_SCHEMECOLOR_INDEX" val="13"/>
  <p:tag name="KSO_WM_UNIT_TEXT_FILL_FORE_SCHEMECOLOR_INDEX_BRIGHTNESS" val="0"/>
  <p:tag name="KSO_WM_UNIT_TEXT_FILL_TYPE" val="1"/>
  <p:tag name="KSO_WM_UNIT_TYPE" val="i"/>
</p:tagLst>
</file>

<file path=ppt/tags/tag697.xml><?xml version="1.0" encoding="utf-8"?>
<p:tagLst xmlns:p="http://schemas.openxmlformats.org/presentationml/2006/main">
  <p:tag name="KSO_WM_BEAUTIFY_FLAG" val="#wm#"/>
  <p:tag name="KSO_WM_SLIDE_BACKGROUND_TYPE" val="general"/>
  <p:tag name="KSO_WM_SLIDE_BK_DARK_LIGHT" val="1"/>
  <p:tag name="KSO_WM_TAG_VERSION" val="1.0"/>
  <p:tag name="KSO_WM_UNIT_COMPATIBLE" val="0"/>
  <p:tag name="KSO_WM_UNIT_DIAGRAM_ISNUMVISUAL" val="0"/>
  <p:tag name="KSO_WM_UNIT_DIAGRAM_ISREFERUNIT" val="0"/>
  <p:tag name="KSO_WM_UNIT_HIGHLIGHT" val="0"/>
  <p:tag name="KSO_WM_UNIT_ID" val="_12*i*13"/>
  <p:tag name="KSO_WM_UNIT_INDEX" val="13"/>
  <p:tag name="KSO_WM_UNIT_LAYERLEVEL" val="1"/>
  <p:tag name="KSO_WM_UNIT_PLACING_PICTURE_MD4" val="0"/>
  <p:tag name="KSO_WM_UNIT_TEXT_FILL_FORE_SCHEMECOLOR_INDEX" val="13"/>
  <p:tag name="KSO_WM_UNIT_TEXT_FILL_FORE_SCHEMECOLOR_INDEX_BRIGHTNESS" val="0"/>
  <p:tag name="KSO_WM_UNIT_TEXT_FILL_TYPE" val="1"/>
  <p:tag name="KSO_WM_UNIT_TYPE" val="i"/>
</p:tagLst>
</file>

<file path=ppt/tags/tag698.xml><?xml version="1.0" encoding="utf-8"?>
<p:tagLst xmlns:p="http://schemas.openxmlformats.org/presentationml/2006/main">
  <p:tag name="KSO_WM_BEAUTIFY_FLAG" val="#wm#"/>
  <p:tag name="KSO_WM_SLIDE_BACKGROUND_TYPE" val="general"/>
  <p:tag name="KSO_WM_SLIDE_BK_DARK_LIGHT" val="1"/>
  <p:tag name="KSO_WM_TAG_VERSION" val="1.0"/>
  <p:tag name="KSO_WM_UNIT_COMPATIBLE" val="0"/>
  <p:tag name="KSO_WM_UNIT_DIAGRAM_ISNUMVISUAL" val="0"/>
  <p:tag name="KSO_WM_UNIT_DIAGRAM_ISREFERUNIT" val="0"/>
  <p:tag name="KSO_WM_UNIT_HIGHLIGHT" val="0"/>
  <p:tag name="KSO_WM_UNIT_ID" val="_12*i*12"/>
  <p:tag name="KSO_WM_UNIT_INDEX" val="12"/>
  <p:tag name="KSO_WM_UNIT_LAYERLEVEL" val="1"/>
  <p:tag name="KSO_WM_UNIT_PLACING_PICTURE_MD4" val="0"/>
  <p:tag name="KSO_WM_UNIT_TEXT_FILL_FORE_SCHEMECOLOR_INDEX" val="13"/>
  <p:tag name="KSO_WM_UNIT_TEXT_FILL_FORE_SCHEMECOLOR_INDEX_BRIGHTNESS" val="0"/>
  <p:tag name="KSO_WM_UNIT_TEXT_FILL_TYPE" val="1"/>
  <p:tag name="KSO_WM_UNIT_TYPE" val="i"/>
</p:tagLst>
</file>

<file path=ppt/tags/tag699.xml><?xml version="1.0" encoding="utf-8"?>
<p:tagLst xmlns:p="http://schemas.openxmlformats.org/presentationml/2006/main">
  <p:tag name="KSO_WM_BEAUTIFY_FLAG" val="#wm#"/>
  <p:tag name="KSO_WM_SLIDE_BACKGROUND_TYPE" val="general"/>
  <p:tag name="KSO_WM_SLIDE_BK_DARK_LIGHT" val="1"/>
  <p:tag name="KSO_WM_TAG_VERSION" val="1.0"/>
  <p:tag name="KSO_WM_UNIT_COMPATIBLE" val="0"/>
  <p:tag name="KSO_WM_UNIT_DIAGRAM_ISNUMVISUAL" val="0"/>
  <p:tag name="KSO_WM_UNIT_DIAGRAM_ISREFERUNIT" val="0"/>
  <p:tag name="KSO_WM_UNIT_HIGHLIGHT" val="0"/>
  <p:tag name="KSO_WM_UNIT_ID" val="_12*i*11"/>
  <p:tag name="KSO_WM_UNIT_INDEX" val="11"/>
  <p:tag name="KSO_WM_UNIT_LAYERLEVEL" val="1"/>
  <p:tag name="KSO_WM_UNIT_PLACING_PICTURE_MD4" val="0"/>
  <p:tag name="KSO_WM_UNIT_TEXT_FILL_FORE_SCHEMECOLOR_INDEX" val="13"/>
  <p:tag name="KSO_WM_UNIT_TEXT_FILL_FORE_SCHEMECOLOR_INDEX_BRIGHTNESS" val="0"/>
  <p:tag name="KSO_WM_UNIT_TEXT_FILL_TYPE" val="1"/>
  <p:tag name="KSO_WM_UNIT_TYPE" val="i"/>
</p:tagLst>
</file>

<file path=ppt/tags/tag7.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2**"/>
  <p:tag name="KSO_WM_UNIT_LAYERLEVEL" val="1"/>
</p:tagLst>
</file>

<file path=ppt/tags/tag70.xml><?xml version="1.0" encoding="utf-8"?>
<p:tagLst xmlns:p="http://schemas.openxmlformats.org/presentationml/2006/main">
  <p:tag name="KSO_WM_BEAUTIFY_FLAG" val="#wm#"/>
  <p:tag name="KSO_WM_SLIDE_BACKGROUND_MASK_FLAG" val="1"/>
  <p:tag name="KSO_WM_TAG_VERSION" val="1.0"/>
  <p:tag name="KSO_WM_UNIT_COMPATIBLE" val="0"/>
  <p:tag name="KSO_WM_UNIT_DIAGRAM_ISNUMVISUAL" val="0"/>
  <p:tag name="KSO_WM_UNIT_DIAGRAM_ISREFERUNIT" val="0"/>
  <p:tag name="KSO_WM_UNIT_HIGHLIGHT" val="0"/>
  <p:tag name="KSO_WM_UNIT_ID" val="_1**"/>
  <p:tag name="KSO_WM_UNIT_LAYERLEVEL" val="1"/>
</p:tagLst>
</file>

<file path=ppt/tags/tag700.xml><?xml version="1.0" encoding="utf-8"?>
<p:tagLst xmlns:p="http://schemas.openxmlformats.org/presentationml/2006/main">
  <p:tag name="KSO_WM_BEAUTIFY_FLAG" val="#wm#"/>
  <p:tag name="KSO_WM_SLIDE_BACKGROUND_TYPE" val="general"/>
  <p:tag name="KSO_WM_SLIDE_BK_DARK_LIGHT" val="1"/>
  <p:tag name="KSO_WM_TAG_VERSION" val="1.0"/>
  <p:tag name="KSO_WM_UNIT_COMPATIBLE" val="0"/>
  <p:tag name="KSO_WM_UNIT_DIAGRAM_ISNUMVISUAL" val="0"/>
  <p:tag name="KSO_WM_UNIT_DIAGRAM_ISREFERUNIT" val="0"/>
  <p:tag name="KSO_WM_UNIT_HIGHLIGHT" val="0"/>
  <p:tag name="KSO_WM_UNIT_ID" val="_12*i*10"/>
  <p:tag name="KSO_WM_UNIT_INDEX" val="10"/>
  <p:tag name="KSO_WM_UNIT_LAYERLEVEL" val="1"/>
  <p:tag name="KSO_WM_UNIT_PLACING_PICTURE_MD4" val="0"/>
  <p:tag name="KSO_WM_UNIT_TEXT_FILL_FORE_SCHEMECOLOR_INDEX" val="13"/>
  <p:tag name="KSO_WM_UNIT_TEXT_FILL_FORE_SCHEMECOLOR_INDEX_BRIGHTNESS" val="0"/>
  <p:tag name="KSO_WM_UNIT_TEXT_FILL_TYPE" val="1"/>
  <p:tag name="KSO_WM_UNIT_TYPE" val="i"/>
</p:tagLst>
</file>

<file path=ppt/tags/tag701.xml><?xml version="1.0" encoding="utf-8"?>
<p:tagLst xmlns:p="http://schemas.openxmlformats.org/presentationml/2006/main">
  <p:tag name="KSO_WM_BEAUTIFY_FLAG" val="#wm#"/>
  <p:tag name="KSO_WM_SLIDE_BACKGROUND_TYPE" val="general"/>
  <p:tag name="KSO_WM_SLIDE_BK_DARK_LIGHT" val="1"/>
  <p:tag name="KSO_WM_TAG_VERSION" val="1.0"/>
  <p:tag name="KSO_WM_UNIT_COMPATIBLE" val="0"/>
  <p:tag name="KSO_WM_UNIT_DIAGRAM_ISNUMVISUAL" val="0"/>
  <p:tag name="KSO_WM_UNIT_DIAGRAM_ISREFERUNIT" val="0"/>
  <p:tag name="KSO_WM_UNIT_HIGHLIGHT" val="0"/>
  <p:tag name="KSO_WM_UNIT_ID" val="_12*i*9"/>
  <p:tag name="KSO_WM_UNIT_INDEX" val="9"/>
  <p:tag name="KSO_WM_UNIT_LAYERLEVEL" val="1"/>
  <p:tag name="KSO_WM_UNIT_PLACING_PICTURE_MD4" val="0"/>
  <p:tag name="KSO_WM_UNIT_TEXT_FILL_FORE_SCHEMECOLOR_INDEX" val="13"/>
  <p:tag name="KSO_WM_UNIT_TEXT_FILL_FORE_SCHEMECOLOR_INDEX_BRIGHTNESS" val="0"/>
  <p:tag name="KSO_WM_UNIT_TEXT_FILL_TYPE" val="1"/>
  <p:tag name="KSO_WM_UNIT_TYPE" val="i"/>
</p:tagLst>
</file>

<file path=ppt/tags/tag702.xml><?xml version="1.0" encoding="utf-8"?>
<p:tagLst xmlns:p="http://schemas.openxmlformats.org/presentationml/2006/main">
  <p:tag name="KSO_WM_BEAUTIFY_FLAG" val="#wm#"/>
  <p:tag name="KSO_WM_TAG_VERSION" val="1.0"/>
  <p:tag name="KSO_WM_TEMPLATE_CATEGORY" val="diagram"/>
  <p:tag name="KSO_WM_TEMPLATE_INDEX" val="20194755"/>
  <p:tag name="KSO_WM_UNIT_COLOR_SCHEME_PARENT_PAGE" val="0_1"/>
  <p:tag name="KSO_WM_UNIT_COLOR_SCHEME_SHAPE_ID" val="16"/>
  <p:tag name="KSO_WM_UNIT_COMPATIBLE" val="0"/>
  <p:tag name="KSO_WM_UNIT_DIAGRAM_ISNUMVISUAL" val="0"/>
  <p:tag name="KSO_WM_UNIT_DIAGRAM_ISREFERUNIT" val="0"/>
  <p:tag name="KSO_WM_UNIT_FILL_FORE_SCHEMECOLOR_INDEX" val="5"/>
  <p:tag name="KSO_WM_UNIT_FILL_FORE_SCHEMECOLOR_INDEX_BRIGHTNESS" val="0"/>
  <p:tag name="KSO_WM_UNIT_FILL_TYPE" val="1"/>
  <p:tag name="KSO_WM_UNIT_HIGHLIGHT" val="0"/>
  <p:tag name="KSO_WM_UNIT_ID" val="diagram20194755_1*i*1"/>
  <p:tag name="KSO_WM_UNIT_INDEX" val="1"/>
  <p:tag name="KSO_WM_UNIT_LAYERLEVEL" val="1"/>
  <p:tag name="KSO_WM_UNIT_TEXT_FILL_FORE_SCHEMECOLOR_INDEX" val="14"/>
  <p:tag name="KSO_WM_UNIT_TEXT_FILL_FORE_SCHEMECOLOR_INDEX_BRIGHTNESS" val="0"/>
  <p:tag name="KSO_WM_UNIT_TEXT_FILL_TYPE" val="1"/>
  <p:tag name="KSO_WM_UNIT_TYPE" val="i"/>
</p:tagLst>
</file>

<file path=ppt/tags/tag703.xml><?xml version="1.0" encoding="utf-8"?>
<p:tagLst xmlns:p="http://schemas.openxmlformats.org/presentationml/2006/main">
  <p:tag name="KSO_WM_BEAUTIFY_FLAG" val="#wm#"/>
  <p:tag name="KSO_WM_TAG_VERSION" val="1.0"/>
  <p:tag name="KSO_WM_TEMPLATE_CATEGORY" val="diagram"/>
  <p:tag name="KSO_WM_TEMPLATE_INDEX" val="20194755"/>
  <p:tag name="KSO_WM_UNIT_COLOR_SCHEME_PARENT_PAGE" val="0_1"/>
  <p:tag name="KSO_WM_UNIT_COLOR_SCHEME_SHAPE_ID" val="17"/>
  <p:tag name="KSO_WM_UNIT_COMPATIBLE" val="0"/>
  <p:tag name="KSO_WM_UNIT_DIAGRAM_ISNUMVISUAL" val="0"/>
  <p:tag name="KSO_WM_UNIT_DIAGRAM_ISREFERUNIT" val="0"/>
  <p:tag name="KSO_WM_UNIT_FILL_FORE_SCHEMECOLOR_INDEX" val="14"/>
  <p:tag name="KSO_WM_UNIT_FILL_FORE_SCHEMECOLOR_INDEX_BRIGHTNESS" val="0"/>
  <p:tag name="KSO_WM_UNIT_FILL_TYPE" val="1"/>
  <p:tag name="KSO_WM_UNIT_HIGHLIGHT" val="0"/>
  <p:tag name="KSO_WM_UNIT_ID" val="diagram20194755_1*i*2"/>
  <p:tag name="KSO_WM_UNIT_INDEX" val="2"/>
  <p:tag name="KSO_WM_UNIT_LAYERLEVEL" val="1"/>
  <p:tag name="KSO_WM_UNIT_LINE_FILL_TYPE" val="2"/>
  <p:tag name="KSO_WM_UNIT_LINE_FORE_SCHEMECOLOR_INDEX" val="5"/>
  <p:tag name="KSO_WM_UNIT_LINE_FORE_SCHEMECOLOR_INDEX_BRIGHTNESS" val="0"/>
  <p:tag name="KSO_WM_UNIT_TEXT_FILL_FORE_SCHEMECOLOR_INDEX" val="14"/>
  <p:tag name="KSO_WM_UNIT_TEXT_FILL_FORE_SCHEMECOLOR_INDEX_BRIGHTNESS" val="0"/>
  <p:tag name="KSO_WM_UNIT_TEXT_FILL_TYPE" val="1"/>
  <p:tag name="KSO_WM_UNIT_TYPE" val="i"/>
</p:tagLst>
</file>

<file path=ppt/tags/tag704.xml><?xml version="1.0" encoding="utf-8"?>
<p:tagLst xmlns:p="http://schemas.openxmlformats.org/presentationml/2006/main">
  <p:tag name="KSO_WM_BEAUTIFY_FLAG" val="#wm#"/>
  <p:tag name="KSO_WM_TAG_VERSION" val="1.0"/>
  <p:tag name="KSO_WM_TEMPLATE_CATEGORY" val="diagram"/>
  <p:tag name="KSO_WM_TEMPLATE_INDEX" val="20194755"/>
  <p:tag name="KSO_WM_UNIT_COLOR_SCHEME_PARENT_PAGE" val="0_1"/>
  <p:tag name="KSO_WM_UNIT_COLOR_SCHEME_SHAPE_ID" val="35"/>
  <p:tag name="KSO_WM_UNIT_COMPATIBLE" val="0"/>
  <p:tag name="KSO_WM_UNIT_DECOLORIZATION" val="1"/>
  <p:tag name="KSO_WM_UNIT_DIAGRAM_ISNUMVISUAL" val="0"/>
  <p:tag name="KSO_WM_UNIT_DIAGRAM_ISREFERUNIT" val="0"/>
  <p:tag name="KSO_WM_UNIT_FILL_FORE_SCHEMECOLOR_INDEX" val="5"/>
  <p:tag name="KSO_WM_UNIT_FILL_FORE_SCHEMECOLOR_INDEX_BRIGHTNESS" val="0"/>
  <p:tag name="KSO_WM_UNIT_FILL_TYPE" val="1"/>
  <p:tag name="KSO_WM_UNIT_HIGHLIGHT" val="0"/>
  <p:tag name="KSO_WM_UNIT_ID" val="diagram20194755_1*i*5"/>
  <p:tag name="KSO_WM_UNIT_INDEX" val="5"/>
  <p:tag name="KSO_WM_UNIT_LAYERLEVEL" val="1"/>
  <p:tag name="KSO_WM_UNIT_TEXT_FILL_FORE_SCHEMECOLOR_INDEX" val="2"/>
  <p:tag name="KSO_WM_UNIT_TEXT_FILL_FORE_SCHEMECOLOR_INDEX_BRIGHTNESS" val="0"/>
  <p:tag name="KSO_WM_UNIT_TEXT_FILL_TYPE" val="1"/>
  <p:tag name="KSO_WM_UNIT_TYPE" val="i"/>
</p:tagLst>
</file>

<file path=ppt/tags/tag705.xml><?xml version="1.0" encoding="utf-8"?>
<p:tagLst xmlns:p="http://schemas.openxmlformats.org/presentationml/2006/main">
  <p:tag name="KSO_WM_BEAUTIFY_FLAG" val="#wm#"/>
  <p:tag name="KSO_WM_TAG_VERSION" val="1.0"/>
  <p:tag name="KSO_WM_TEMPLATE_CATEGORY" val="diagram"/>
  <p:tag name="KSO_WM_TEMPLATE_INDEX" val="20194755"/>
  <p:tag name="KSO_WM_UNIT_COLOR_SCHEME_PARENT_PAGE" val="0_1"/>
  <p:tag name="KSO_WM_UNIT_COLOR_SCHEME_SHAPE_ID" val="14"/>
  <p:tag name="KSO_WM_UNIT_COMPATIBLE" val="0"/>
  <p:tag name="KSO_WM_UNIT_DIAGRAM_ISNUMVISUAL" val="0"/>
  <p:tag name="KSO_WM_UNIT_DIAGRAM_ISREFERUNIT" val="0"/>
  <p:tag name="KSO_WM_UNIT_FILL_FORE_SCHEMECOLOR_INDEX" val="5"/>
  <p:tag name="KSO_WM_UNIT_FILL_FORE_SCHEMECOLOR_INDEX_BRIGHTNESS" val="0"/>
  <p:tag name="KSO_WM_UNIT_FILL_TYPE" val="1"/>
  <p:tag name="KSO_WM_UNIT_HIGHLIGHT" val="0"/>
  <p:tag name="KSO_WM_UNIT_ID" val="diagram20194755_1*i*6"/>
  <p:tag name="KSO_WM_UNIT_INDEX" val="6"/>
  <p:tag name="KSO_WM_UNIT_LAYERLEVEL" val="1"/>
  <p:tag name="KSO_WM_UNIT_TEXT_FILL_FORE_SCHEMECOLOR_INDEX" val="2"/>
  <p:tag name="KSO_WM_UNIT_TEXT_FILL_FORE_SCHEMECOLOR_INDEX_BRIGHTNESS" val="0"/>
  <p:tag name="KSO_WM_UNIT_TEXT_FILL_TYPE" val="1"/>
  <p:tag name="KSO_WM_UNIT_TYPE" val="i"/>
</p:tagLst>
</file>

<file path=ppt/tags/tag706.xml><?xml version="1.0" encoding="utf-8"?>
<p:tagLst xmlns:p="http://schemas.openxmlformats.org/presentationml/2006/main">
  <p:tag name="KSO_WM_BEAUTIFY_FLAG" val="#wm#"/>
  <p:tag name="KSO_WM_TAG_VERSION" val="1.0"/>
  <p:tag name="KSO_WM_TEMPLATE_CATEGORY" val="diagram"/>
  <p:tag name="KSO_WM_TEMPLATE_INDEX" val="20194755"/>
  <p:tag name="KSO_WM_UNIT_COLOR_SCHEME_PARENT_PAGE" val="0_1"/>
  <p:tag name="KSO_WM_UNIT_COLOR_SCHEME_SHAPE_ID" val="15"/>
  <p:tag name="KSO_WM_UNIT_COMPATIBLE" val="0"/>
  <p:tag name="KSO_WM_UNIT_DIAGRAM_ISNUMVISUAL" val="0"/>
  <p:tag name="KSO_WM_UNIT_DIAGRAM_ISREFERUNIT" val="0"/>
  <p:tag name="KSO_WM_UNIT_FILL_FORE_SCHEMECOLOR_INDEX" val="5"/>
  <p:tag name="KSO_WM_UNIT_FILL_FORE_SCHEMECOLOR_INDEX_BRIGHTNESS" val="0"/>
  <p:tag name="KSO_WM_UNIT_FILL_TYPE" val="1"/>
  <p:tag name="KSO_WM_UNIT_HIGHLIGHT" val="0"/>
  <p:tag name="KSO_WM_UNIT_ID" val="diagram20194755_1*i*4"/>
  <p:tag name="KSO_WM_UNIT_INDEX" val="4"/>
  <p:tag name="KSO_WM_UNIT_LAYERLEVEL" val="1"/>
  <p:tag name="KSO_WM_UNIT_TEXT_FILL_FORE_SCHEMECOLOR_INDEX" val="2"/>
  <p:tag name="KSO_WM_UNIT_TEXT_FILL_FORE_SCHEMECOLOR_INDEX_BRIGHTNESS" val="0"/>
  <p:tag name="KSO_WM_UNIT_TEXT_FILL_TYPE" val="1"/>
  <p:tag name="KSO_WM_UNIT_TYPE" val="i"/>
</p:tagLst>
</file>

<file path=ppt/tags/tag707.xml><?xml version="1.0" encoding="utf-8"?>
<p:tagLst xmlns:p="http://schemas.openxmlformats.org/presentationml/2006/main">
  <p:tag name="KSO_WM_BEAUTIFY_FLAG" val="#wm#"/>
  <p:tag name="KSO_WM_TAG_VERSION" val="1.0"/>
  <p:tag name="KSO_WM_TEMPLATE_CATEGORY" val="diagram"/>
  <p:tag name="KSO_WM_TEMPLATE_INDEX" val="20194755"/>
  <p:tag name="KSO_WM_UNIT_COLOR_SCHEME_PARENT_PAGE" val="0_1"/>
  <p:tag name="KSO_WM_UNIT_COLOR_SCHEME_SHAPE_ID" val="12"/>
  <p:tag name="KSO_WM_UNIT_COMPATIBLE" val="0"/>
  <p:tag name="KSO_WM_UNIT_DIAGRAM_ISNUMVISUAL" val="0"/>
  <p:tag name="KSO_WM_UNIT_DIAGRAM_ISREFERUNIT" val="0"/>
  <p:tag name="KSO_WM_UNIT_HIGHLIGHT" val="0"/>
  <p:tag name="KSO_WM_UNIT_ID" val="diagram20194755_1*i*3"/>
  <p:tag name="KSO_WM_UNIT_INDEX" val="3"/>
  <p:tag name="KSO_WM_UNIT_LAYERLEVEL" val="1"/>
  <p:tag name="KSO_WM_UNIT_LINE_FILL_TYPE" val="2"/>
  <p:tag name="KSO_WM_UNIT_LINE_FORE_SCHEMECOLOR_INDEX" val="5"/>
  <p:tag name="KSO_WM_UNIT_LINE_FORE_SCHEMECOLOR_INDEX_BRIGHTNESS" val="0"/>
  <p:tag name="KSO_WM_UNIT_TEXT_FILL_FORE_SCHEMECOLOR_INDEX" val="2"/>
  <p:tag name="KSO_WM_UNIT_TEXT_FILL_FORE_SCHEMECOLOR_INDEX_BRIGHTNESS" val="0"/>
  <p:tag name="KSO_WM_UNIT_TEXT_FILL_TYPE" val="1"/>
  <p:tag name="KSO_WM_UNIT_TYPE" val="i"/>
</p:tagLst>
</file>

<file path=ppt/tags/tag708.xml><?xml version="1.0" encoding="utf-8"?>
<p:tagLst xmlns:p="http://schemas.openxmlformats.org/presentationml/2006/main">
  <p:tag name="KSO_WM_BEAUTIFY_FLAG" val="#wm#"/>
  <p:tag name="KSO_WM_TAG_VERSION" val="1.0"/>
  <p:tag name="KSO_WM_TEMPLATE_CATEGORY" val="diagram"/>
  <p:tag name="KSO_WM_TEMPLATE_INDEX" val="20194755"/>
  <p:tag name="KSO_WM_UNIT_COLOR_SCHEME_PARENT_PAGE" val="0_1"/>
  <p:tag name="KSO_WM_UNIT_COLOR_SCHEME_SHAPE_ID" val="13"/>
  <p:tag name="KSO_WM_UNIT_COMPATIBLE" val="0"/>
  <p:tag name="KSO_WM_UNIT_DIAGRAM_ISNUMVISUAL" val="0"/>
  <p:tag name="KSO_WM_UNIT_DIAGRAM_ISREFERUNIT" val="0"/>
  <p:tag name="KSO_WM_UNIT_HIGHLIGHT" val="0"/>
  <p:tag name="KSO_WM_UNIT_ID" val="diagram20194755_1*i*7"/>
  <p:tag name="KSO_WM_UNIT_INDEX" val="7"/>
  <p:tag name="KSO_WM_UNIT_LAYERLEVEL" val="1"/>
  <p:tag name="KSO_WM_UNIT_LINE_FILL_TYPE" val="2"/>
  <p:tag name="KSO_WM_UNIT_LINE_FORE_SCHEMECOLOR_INDEX" val="5"/>
  <p:tag name="KSO_WM_UNIT_LINE_FORE_SCHEMECOLOR_INDEX_BRIGHTNESS" val="0"/>
  <p:tag name="KSO_WM_UNIT_TEXT_FILL_FORE_SCHEMECOLOR_INDEX" val="2"/>
  <p:tag name="KSO_WM_UNIT_TEXT_FILL_FORE_SCHEMECOLOR_INDEX_BRIGHTNESS" val="0"/>
  <p:tag name="KSO_WM_UNIT_TEXT_FILL_TYPE" val="1"/>
  <p:tag name="KSO_WM_UNIT_TYPE" val="i"/>
</p:tagLst>
</file>

<file path=ppt/tags/tag709.xml><?xml version="1.0" encoding="utf-8"?>
<p:tagLst xmlns:p="http://schemas.openxmlformats.org/presentationml/2006/main">
  <p:tag name="KSO_WM_BEAUTIFY_FLAG" val="#wm#"/>
  <p:tag name="KSO_WM_TAG_BACKGROUP_ID" val=""/>
  <p:tag name="KSO_WM_TAG_BACKGROUP_SIZE" val=""/>
  <p:tag name="KSO_WM_TAG_FRONT_SIZE" val=""/>
  <p:tag name="KSO_WM_TAG_VERSION" val="1.0"/>
  <p:tag name="KSO_WM_TAG_ZODER_POSITION" val=""/>
  <p:tag name="KSO_WM_TEMPLATE_CATEGORY" val="diagram"/>
  <p:tag name="KSO_WM_TEMPLATE_INDEX" val="20194755"/>
  <p:tag name="KSO_WM_UNIT_COLOR_SCHEME_PARENT_PAGE" val="0_1"/>
  <p:tag name="KSO_WM_UNIT_COLOR_SCHEME_SHAPE_ID" val="3"/>
  <p:tag name="KSO_WM_UNIT_COMPATIBLE" val="0"/>
  <p:tag name="KSO_WM_UNIT_DIAGRAM_ISNUMVISUAL" val="0"/>
  <p:tag name="KSO_WM_UNIT_DIAGRAM_ISREFERUNIT" val="0"/>
  <p:tag name="KSO_WM_UNIT_HIGHLIGHT" val="0"/>
  <p:tag name="KSO_WM_UNIT_ID" val="diagram20194755_1*a*1"/>
  <p:tag name="KSO_WM_UNIT_INDEX" val="1"/>
  <p:tag name="KSO_WM_UNIT_ISCONTENTSTITLE" val="0"/>
  <p:tag name="KSO_WM_UNIT_ISNUMDGMTITLE" val="0"/>
  <p:tag name="KSO_WM_UNIT_LAYERLEVEL" val="1"/>
  <p:tag name="KSO_WM_UNIT_NOCLEAR" val="0"/>
  <p:tag name="KSO_WM_UNIT_PRESET_TEXT" val="单击此处添加标题"/>
  <p:tag name="KSO_WM_UNIT_TEXT_PART_ID_V2" val="a-3-2"/>
  <p:tag name="KSO_WM_UNIT_TYPE" val="a"/>
  <p:tag name="KSO_WM_UNIT_VALUE" val="17"/>
</p:tagLst>
</file>

<file path=ppt/tags/tag71.xml><?xml version="1.0" encoding="utf-8"?>
<p:tagLst xmlns:p="http://schemas.openxmlformats.org/presentationml/2006/main">
  <p:tag name="KSO_WM_BEAUTIFY_FLAG" val="#wm#"/>
  <p:tag name="KSO_WM_SLIDE_BACKGROUND_MASK_FLAG" val="1"/>
  <p:tag name="KSO_WM_TAG_VERSION" val="1.0"/>
  <p:tag name="KSO_WM_UNIT_COMPATIBLE" val="0"/>
  <p:tag name="KSO_WM_UNIT_DIAGRAM_ISNUMVISUAL" val="0"/>
  <p:tag name="KSO_WM_UNIT_DIAGRAM_ISREFERUNIT" val="0"/>
  <p:tag name="KSO_WM_UNIT_HIGHLIGHT" val="0"/>
  <p:tag name="KSO_WM_UNIT_ID" val="_1**"/>
  <p:tag name="KSO_WM_UNIT_LAYERLEVEL" val="1"/>
</p:tagLst>
</file>

<file path=ppt/tags/tag710.xml><?xml version="1.0" encoding="utf-8"?>
<p:tagLst xmlns:p="http://schemas.openxmlformats.org/presentationml/2006/main">
  <p:tag name="KSO_WM_BEAUTIFY_FLAG" val="#wm#"/>
  <p:tag name="KSO_WM_SLIDE_BACKGROUND_TYPE" val="general"/>
  <p:tag name="KSO_WM_SLIDE_BK_DARK_LIGHT" val="1"/>
  <p:tag name="KSO_WM_SLIDE_COLORSCHEME_VERSION" val="3.2"/>
  <p:tag name="KSO_WM_SLIDE_ID" val="diagram20194755_1"/>
  <p:tag name="KSO_WM_SLIDE_INDEX" val="1"/>
  <p:tag name="KSO_WM_SLIDE_ITEM_CNT" val="0"/>
  <p:tag name="KSO_WM_SLIDE_LAYOUT" val="a_f"/>
  <p:tag name="KSO_WM_SLIDE_LAYOUT_CNT" val="1_1"/>
  <p:tag name="KSO_WM_SLIDE_POSITION" val="26*50"/>
  <p:tag name="KSO_WM_SLIDE_SIZE" val="919*458"/>
  <p:tag name="KSO_WM_SLIDE_SUBTYPE" val="pureTxt"/>
  <p:tag name="KSO_WM_SLIDE_TYPE" val="text"/>
  <p:tag name="KSO_WM_TAG_VERSION" val="1.0"/>
  <p:tag name="KSO_WM_TEMPLATE_CATEGORY" val="diagram"/>
  <p:tag name="KSO_WM_TEMPLATE_COLOR_TYPE" val="1"/>
  <p:tag name="KSO_WM_TEMPLATE_INDEX" val="20194755"/>
  <p:tag name="KSO_WM_TEMPLATE_MASTER_TYPE" val="0"/>
  <p:tag name="KSO_WM_TEMPLATE_SUBCATEGORY" val="0"/>
</p:tagLst>
</file>

<file path=ppt/tags/tag711.xml><?xml version="1.0" encoding="utf-8"?>
<p:tagLst xmlns:p="http://schemas.openxmlformats.org/presentationml/2006/main">
  <p:tag name="KSO_WM_BEAUTIFY_FLAG" val="#wm#"/>
  <p:tag name="KSO_WM_SLIDE_BACKGROUND_TYPE" val="general"/>
  <p:tag name="KSO_WM_SLIDE_BK_DARK_LIGHT" val="1"/>
  <p:tag name="KSO_WM_TAG_VERSION" val="1.0"/>
  <p:tag name="KSO_WM_UNIT_COMPATIBLE" val="0"/>
  <p:tag name="KSO_WM_UNIT_DIAGRAM_ISNUMVISUAL" val="0"/>
  <p:tag name="KSO_WM_UNIT_DIAGRAM_ISREFERUNIT" val="0"/>
  <p:tag name="KSO_WM_UNIT_FILL_FORE_SCHEMECOLOR_INDEX_1" val="7"/>
  <p:tag name="KSO_WM_UNIT_FILL_FORE_SCHEMECOLOR_INDEX_1_BRIGHTNESS" val="0"/>
  <p:tag name="KSO_WM_UNIT_FILL_FORE_SCHEMECOLOR_INDEX_1_POS" val="0"/>
  <p:tag name="KSO_WM_UNIT_FILL_FORE_SCHEMECOLOR_INDEX_1_TRANS" val="0.8"/>
  <p:tag name="KSO_WM_UNIT_FILL_FORE_SCHEMECOLOR_INDEX_2" val="7"/>
  <p:tag name="KSO_WM_UNIT_FILL_FORE_SCHEMECOLOR_INDEX_2_BRIGHTNESS" val="-0.5"/>
  <p:tag name="KSO_WM_UNIT_FILL_FORE_SCHEMECOLOR_INDEX_2_POS" val="1"/>
  <p:tag name="KSO_WM_UNIT_FILL_FORE_SCHEMECOLOR_INDEX_2_TRANS" val="0.7"/>
  <p:tag name="KSO_WM_UNIT_FILL_GRADIENT_ANGLE" val="90"/>
  <p:tag name="KSO_WM_UNIT_FILL_GRADIENT_DIRECTION" val="1"/>
  <p:tag name="KSO_WM_UNIT_FILL_GRADIENT_TYPE" val="0"/>
  <p:tag name="KSO_WM_UNIT_FILL_TYPE" val="3"/>
  <p:tag name="KSO_WM_UNIT_HIGHLIGHT" val="0"/>
  <p:tag name="KSO_WM_UNIT_ID" val="_12*i*12"/>
  <p:tag name="KSO_WM_UNIT_INDEX" val="12"/>
  <p:tag name="KSO_WM_UNIT_LAYERLEVEL" val="1"/>
  <p:tag name="KSO_WM_UNIT_PLACING_PICTURE_MD4" val="0"/>
  <p:tag name="KSO_WM_UNIT_TEXT_FILL_FORE_SCHEMECOLOR_INDEX" val="2"/>
  <p:tag name="KSO_WM_UNIT_TEXT_FILL_FORE_SCHEMECOLOR_INDEX_BRIGHTNESS" val="0"/>
  <p:tag name="KSO_WM_UNIT_TEXT_FILL_TYPE" val="1"/>
  <p:tag name="KSO_WM_UNIT_TYPE" val="i"/>
</p:tagLst>
</file>

<file path=ppt/tags/tag712.xml><?xml version="1.0" encoding="utf-8"?>
<p:tagLst xmlns:p="http://schemas.openxmlformats.org/presentationml/2006/main">
  <p:tag name="KSO_WM_BEAUTIFY_FLAG" val="#wm#"/>
  <p:tag name="KSO_WM_SLIDE_BACKGROUND_TYPE" val="general"/>
  <p:tag name="KSO_WM_SLIDE_BK_DARK_LIGHT" val="1"/>
  <p:tag name="KSO_WM_TAG_VERSION" val="1.0"/>
  <p:tag name="KSO_WM_UNIT_COMPATIBLE" val="0"/>
  <p:tag name="KSO_WM_UNIT_DIAGRAM_ISNUMVISUAL" val="0"/>
  <p:tag name="KSO_WM_UNIT_DIAGRAM_ISREFERUNIT" val="0"/>
  <p:tag name="KSO_WM_UNIT_FILL_FORE_SCHEMECOLOR_INDEX_1" val="5"/>
  <p:tag name="KSO_WM_UNIT_FILL_FORE_SCHEMECOLOR_INDEX_1_BRIGHTNESS" val="0"/>
  <p:tag name="KSO_WM_UNIT_FILL_FORE_SCHEMECOLOR_INDEX_1_POS" val="0"/>
  <p:tag name="KSO_WM_UNIT_FILL_FORE_SCHEMECOLOR_INDEX_1_TRANS" val="0.8"/>
  <p:tag name="KSO_WM_UNIT_FILL_FORE_SCHEMECOLOR_INDEX_2" val="5"/>
  <p:tag name="KSO_WM_UNIT_FILL_FORE_SCHEMECOLOR_INDEX_2_BRIGHTNESS" val="-0.5"/>
  <p:tag name="KSO_WM_UNIT_FILL_FORE_SCHEMECOLOR_INDEX_2_POS" val="1"/>
  <p:tag name="KSO_WM_UNIT_FILL_FORE_SCHEMECOLOR_INDEX_2_TRANS" val="0.7"/>
  <p:tag name="KSO_WM_UNIT_FILL_GRADIENT_ANGLE" val="90"/>
  <p:tag name="KSO_WM_UNIT_FILL_GRADIENT_DIRECTION" val="1"/>
  <p:tag name="KSO_WM_UNIT_FILL_GRADIENT_TYPE" val="0"/>
  <p:tag name="KSO_WM_UNIT_FILL_TYPE" val="3"/>
  <p:tag name="KSO_WM_UNIT_HIGHLIGHT" val="0"/>
  <p:tag name="KSO_WM_UNIT_ID" val="_12*i*13"/>
  <p:tag name="KSO_WM_UNIT_INDEX" val="13"/>
  <p:tag name="KSO_WM_UNIT_LAYERLEVEL" val="1"/>
  <p:tag name="KSO_WM_UNIT_PLACING_PICTURE_MD4" val="0"/>
  <p:tag name="KSO_WM_UNIT_TEXT_FILL_FORE_SCHEMECOLOR_INDEX" val="2"/>
  <p:tag name="KSO_WM_UNIT_TEXT_FILL_FORE_SCHEMECOLOR_INDEX_BRIGHTNESS" val="0"/>
  <p:tag name="KSO_WM_UNIT_TEXT_FILL_TYPE" val="1"/>
  <p:tag name="KSO_WM_UNIT_TYPE" val="i"/>
</p:tagLst>
</file>

<file path=ppt/tags/tag713.xml><?xml version="1.0" encoding="utf-8"?>
<p:tagLst xmlns:p="http://schemas.openxmlformats.org/presentationml/2006/main">
  <p:tag name="KSO_WM_BEAUTIFY_FLAG" val="#wm#"/>
  <p:tag name="KSO_WM_TAG_VERSION" val="1.0"/>
  <p:tag name="KSO_WM_TEMPLATE_CATEGORY" val="custom"/>
  <p:tag name="KSO_WM_TEMPLATE_INDEX" val="20186703"/>
  <p:tag name="KSO_WM_UNIT_COMPATIBLE" val="0"/>
  <p:tag name="KSO_WM_UNIT_DIAGRAM_ISNUMVISUAL" val="0"/>
  <p:tag name="KSO_WM_UNIT_DIAGRAM_ISREFERUNIT" val="0"/>
  <p:tag name="KSO_WM_UNIT_HIGHLIGHT" val="0"/>
  <p:tag name="KSO_WM_UNIT_ID" val="custom20186703_11*i*3"/>
  <p:tag name="KSO_WM_UNIT_INDEX" val="3"/>
  <p:tag name="KSO_WM_UNIT_LAYERLEVEL" val="1"/>
  <p:tag name="KSO_WM_UNIT_TYPE" val="i"/>
</p:tagLst>
</file>

<file path=ppt/tags/tag714.xml><?xml version="1.0" encoding="utf-8"?>
<p:tagLst xmlns:p="http://schemas.openxmlformats.org/presentationml/2006/main">
  <p:tag name="KSO_WM_BEAUTIFY_FLAG" val="#wm#"/>
  <p:tag name="KSO_WM_SLIDE_BACKGROUND_TYPE" val="general"/>
  <p:tag name="KSO_WM_SLIDE_BK_DARK_LIGHT" val="1"/>
  <p:tag name="KSO_WM_TAG_VERSION" val="1.0"/>
  <p:tag name="KSO_WM_UNIT_COMPATIBLE" val="0"/>
  <p:tag name="KSO_WM_UNIT_DIAGRAM_ISNUMVISUAL" val="0"/>
  <p:tag name="KSO_WM_UNIT_DIAGRAM_ISREFERUNIT" val="0"/>
  <p:tag name="KSO_WM_UNIT_HIGHLIGHT" val="0"/>
  <p:tag name="KSO_WM_UNIT_ID" val="_12*i*8"/>
  <p:tag name="KSO_WM_UNIT_INDEX" val="8"/>
  <p:tag name="KSO_WM_UNIT_LAYERLEVEL" val="1"/>
  <p:tag name="KSO_WM_UNIT_PLACING_PICTURE_MD4" val="0"/>
  <p:tag name="KSO_WM_UNIT_TEXT_FILL_FORE_SCHEMECOLOR_INDEX" val="13"/>
  <p:tag name="KSO_WM_UNIT_TEXT_FILL_FORE_SCHEMECOLOR_INDEX_BRIGHTNESS" val="0"/>
  <p:tag name="KSO_WM_UNIT_TEXT_FILL_TYPE" val="1"/>
  <p:tag name="KSO_WM_UNIT_TYPE" val="i"/>
</p:tagLst>
</file>

<file path=ppt/tags/tag715.xml><?xml version="1.0" encoding="utf-8"?>
<p:tagLst xmlns:p="http://schemas.openxmlformats.org/presentationml/2006/main">
  <p:tag name="KSO_WM_BEAUTIFY_FLAG" val="#wm#"/>
  <p:tag name="KSO_WM_SLIDE_BACKGROUND_TYPE" val="general"/>
  <p:tag name="KSO_WM_SLIDE_BK_DARK_LIGHT" val="1"/>
  <p:tag name="KSO_WM_TAG_VERSION" val="1.0"/>
  <p:tag name="KSO_WM_UNIT_COMPATIBLE" val="0"/>
  <p:tag name="KSO_WM_UNIT_DIAGRAM_ISNUMVISUAL" val="0"/>
  <p:tag name="KSO_WM_UNIT_DIAGRAM_ISREFERUNIT" val="0"/>
  <p:tag name="KSO_WM_UNIT_HIGHLIGHT" val="0"/>
  <p:tag name="KSO_WM_UNIT_ID" val="_12*i*7"/>
  <p:tag name="KSO_WM_UNIT_INDEX" val="7"/>
  <p:tag name="KSO_WM_UNIT_LAYERLEVEL" val="1"/>
  <p:tag name="KSO_WM_UNIT_PLACING_PICTURE_MD4" val="0"/>
  <p:tag name="KSO_WM_UNIT_TEXT_FILL_FORE_SCHEMECOLOR_INDEX" val="13"/>
  <p:tag name="KSO_WM_UNIT_TEXT_FILL_FORE_SCHEMECOLOR_INDEX_BRIGHTNESS" val="0"/>
  <p:tag name="KSO_WM_UNIT_TEXT_FILL_TYPE" val="1"/>
  <p:tag name="KSO_WM_UNIT_TYPE" val="i"/>
</p:tagLst>
</file>

<file path=ppt/tags/tag716.xml><?xml version="1.0" encoding="utf-8"?>
<p:tagLst xmlns:p="http://schemas.openxmlformats.org/presentationml/2006/main">
  <p:tag name="KSO_WM_BEAUTIFY_FLAG" val="#wm#"/>
  <p:tag name="KSO_WM_SLIDE_BACKGROUND_TYPE" val="general"/>
  <p:tag name="KSO_WM_SLIDE_BK_DARK_LIGHT" val="1"/>
  <p:tag name="KSO_WM_TAG_VERSION" val="1.0"/>
  <p:tag name="KSO_WM_UNIT_COMPATIBLE" val="0"/>
  <p:tag name="KSO_WM_UNIT_DIAGRAM_ISNUMVISUAL" val="0"/>
  <p:tag name="KSO_WM_UNIT_DIAGRAM_ISREFERUNIT" val="0"/>
  <p:tag name="KSO_WM_UNIT_HIGHLIGHT" val="0"/>
  <p:tag name="KSO_WM_UNIT_ID" val="_12*i*6"/>
  <p:tag name="KSO_WM_UNIT_INDEX" val="6"/>
  <p:tag name="KSO_WM_UNIT_LAYERLEVEL" val="1"/>
  <p:tag name="KSO_WM_UNIT_PLACING_PICTURE_MD4" val="0"/>
  <p:tag name="KSO_WM_UNIT_TEXT_FILL_FORE_SCHEMECOLOR_INDEX" val="13"/>
  <p:tag name="KSO_WM_UNIT_TEXT_FILL_FORE_SCHEMECOLOR_INDEX_BRIGHTNESS" val="0"/>
  <p:tag name="KSO_WM_UNIT_TEXT_FILL_TYPE" val="1"/>
  <p:tag name="KSO_WM_UNIT_TYPE" val="i"/>
</p:tagLst>
</file>

<file path=ppt/tags/tag717.xml><?xml version="1.0" encoding="utf-8"?>
<p:tagLst xmlns:p="http://schemas.openxmlformats.org/presentationml/2006/main">
  <p:tag name="KSO_WM_BEAUTIFY_FLAG" val="#wm#"/>
  <p:tag name="KSO_WM_SLIDE_BACKGROUND_TYPE" val="general"/>
  <p:tag name="KSO_WM_SLIDE_BK_DARK_LIGHT" val="1"/>
  <p:tag name="KSO_WM_TAG_VERSION" val="1.0"/>
  <p:tag name="KSO_WM_UNIT_COMPATIBLE" val="0"/>
  <p:tag name="KSO_WM_UNIT_DIAGRAM_ISNUMVISUAL" val="0"/>
  <p:tag name="KSO_WM_UNIT_DIAGRAM_ISREFERUNIT" val="0"/>
  <p:tag name="KSO_WM_UNIT_HIGHLIGHT" val="0"/>
  <p:tag name="KSO_WM_UNIT_ID" val="_12*i*5"/>
  <p:tag name="KSO_WM_UNIT_INDEX" val="5"/>
  <p:tag name="KSO_WM_UNIT_LAYERLEVEL" val="1"/>
  <p:tag name="KSO_WM_UNIT_PLACING_PICTURE_MD4" val="0"/>
  <p:tag name="KSO_WM_UNIT_TEXT_FILL_FORE_SCHEMECOLOR_INDEX" val="13"/>
  <p:tag name="KSO_WM_UNIT_TEXT_FILL_FORE_SCHEMECOLOR_INDEX_BRIGHTNESS" val="0"/>
  <p:tag name="KSO_WM_UNIT_TEXT_FILL_TYPE" val="1"/>
  <p:tag name="KSO_WM_UNIT_TYPE" val="i"/>
</p:tagLst>
</file>

<file path=ppt/tags/tag718.xml><?xml version="1.0" encoding="utf-8"?>
<p:tagLst xmlns:p="http://schemas.openxmlformats.org/presentationml/2006/main">
  <p:tag name="KSO_WM_BEAUTIFY_FLAG" val="#wm#"/>
  <p:tag name="KSO_WM_SLIDE_BACKGROUND_TYPE" val="general"/>
  <p:tag name="KSO_WM_SLIDE_BK_DARK_LIGHT" val="1"/>
  <p:tag name="KSO_WM_TAG_VERSION" val="1.0"/>
  <p:tag name="KSO_WM_UNIT_COMPATIBLE" val="0"/>
  <p:tag name="KSO_WM_UNIT_DIAGRAM_ISNUMVISUAL" val="0"/>
  <p:tag name="KSO_WM_UNIT_DIAGRAM_ISREFERUNIT" val="0"/>
  <p:tag name="KSO_WM_UNIT_HIGHLIGHT" val="0"/>
  <p:tag name="KSO_WM_UNIT_ID" val="_12*i*4"/>
  <p:tag name="KSO_WM_UNIT_INDEX" val="4"/>
  <p:tag name="KSO_WM_UNIT_LAYERLEVEL" val="1"/>
  <p:tag name="KSO_WM_UNIT_PLACING_PICTURE_MD4" val="0"/>
  <p:tag name="KSO_WM_UNIT_TEXT_FILL_FORE_SCHEMECOLOR_INDEX" val="13"/>
  <p:tag name="KSO_WM_UNIT_TEXT_FILL_FORE_SCHEMECOLOR_INDEX_BRIGHTNESS" val="0"/>
  <p:tag name="KSO_WM_UNIT_TEXT_FILL_TYPE" val="1"/>
  <p:tag name="KSO_WM_UNIT_TYPE" val="i"/>
</p:tagLst>
</file>

<file path=ppt/tags/tag719.xml><?xml version="1.0" encoding="utf-8"?>
<p:tagLst xmlns:p="http://schemas.openxmlformats.org/presentationml/2006/main">
  <p:tag name="KSO_WM_BEAUTIFY_FLAG" val="#wm#"/>
  <p:tag name="KSO_WM_SLIDE_BACKGROUND_TYPE" val="general"/>
  <p:tag name="KSO_WM_SLIDE_BK_DARK_LIGHT" val="1"/>
  <p:tag name="KSO_WM_TAG_VERSION" val="1.0"/>
  <p:tag name="KSO_WM_UNIT_COMPATIBLE" val="0"/>
  <p:tag name="KSO_WM_UNIT_DIAGRAM_ISNUMVISUAL" val="0"/>
  <p:tag name="KSO_WM_UNIT_DIAGRAM_ISREFERUNIT" val="0"/>
  <p:tag name="KSO_WM_UNIT_HIGHLIGHT" val="0"/>
  <p:tag name="KSO_WM_UNIT_ID" val="_12*i*13"/>
  <p:tag name="KSO_WM_UNIT_INDEX" val="13"/>
  <p:tag name="KSO_WM_UNIT_LAYERLEVEL" val="1"/>
  <p:tag name="KSO_WM_UNIT_PLACING_PICTURE_MD4" val="0"/>
  <p:tag name="KSO_WM_UNIT_TEXT_FILL_FORE_SCHEMECOLOR_INDEX" val="13"/>
  <p:tag name="KSO_WM_UNIT_TEXT_FILL_FORE_SCHEMECOLOR_INDEX_BRIGHTNESS" val="0"/>
  <p:tag name="KSO_WM_UNIT_TEXT_FILL_TYPE" val="1"/>
  <p:tag name="KSO_WM_UNIT_TYPE" val="i"/>
</p:tagLst>
</file>

<file path=ppt/tags/tag72.xml><?xml version="1.0" encoding="utf-8"?>
<p:tagLst xmlns:p="http://schemas.openxmlformats.org/presentationml/2006/main">
  <p:tag name="KSO_WM_BEAUTIFY_FLAG" val="#wm#"/>
  <p:tag name="KSO_WM_SLIDE_BACKGROUND_MASK_FLAG" val="1"/>
  <p:tag name="KSO_WM_TAG_VERSION" val="1.0"/>
  <p:tag name="KSO_WM_UNIT_COMPATIBLE" val="0"/>
  <p:tag name="KSO_WM_UNIT_DIAGRAM_ISNUMVISUAL" val="0"/>
  <p:tag name="KSO_WM_UNIT_DIAGRAM_ISREFERUNIT" val="0"/>
  <p:tag name="KSO_WM_UNIT_HIGHLIGHT" val="0"/>
  <p:tag name="KSO_WM_UNIT_ID" val="_1**"/>
  <p:tag name="KSO_WM_UNIT_LAYERLEVEL" val="1"/>
</p:tagLst>
</file>

<file path=ppt/tags/tag720.xml><?xml version="1.0" encoding="utf-8"?>
<p:tagLst xmlns:p="http://schemas.openxmlformats.org/presentationml/2006/main">
  <p:tag name="KSO_WM_BEAUTIFY_FLAG" val="#wm#"/>
  <p:tag name="KSO_WM_SLIDE_BACKGROUND_TYPE" val="general"/>
  <p:tag name="KSO_WM_SLIDE_BK_DARK_LIGHT" val="1"/>
  <p:tag name="KSO_WM_TAG_VERSION" val="1.0"/>
  <p:tag name="KSO_WM_UNIT_COMPATIBLE" val="0"/>
  <p:tag name="KSO_WM_UNIT_DIAGRAM_ISNUMVISUAL" val="0"/>
  <p:tag name="KSO_WM_UNIT_DIAGRAM_ISREFERUNIT" val="0"/>
  <p:tag name="KSO_WM_UNIT_HIGHLIGHT" val="0"/>
  <p:tag name="KSO_WM_UNIT_ID" val="_12*i*12"/>
  <p:tag name="KSO_WM_UNIT_INDEX" val="12"/>
  <p:tag name="KSO_WM_UNIT_LAYERLEVEL" val="1"/>
  <p:tag name="KSO_WM_UNIT_PLACING_PICTURE_MD4" val="0"/>
  <p:tag name="KSO_WM_UNIT_TEXT_FILL_FORE_SCHEMECOLOR_INDEX" val="13"/>
  <p:tag name="KSO_WM_UNIT_TEXT_FILL_FORE_SCHEMECOLOR_INDEX_BRIGHTNESS" val="0"/>
  <p:tag name="KSO_WM_UNIT_TEXT_FILL_TYPE" val="1"/>
  <p:tag name="KSO_WM_UNIT_TYPE" val="i"/>
</p:tagLst>
</file>

<file path=ppt/tags/tag721.xml><?xml version="1.0" encoding="utf-8"?>
<p:tagLst xmlns:p="http://schemas.openxmlformats.org/presentationml/2006/main">
  <p:tag name="KSO_WM_BEAUTIFY_FLAG" val="#wm#"/>
  <p:tag name="KSO_WM_SLIDE_BACKGROUND_TYPE" val="general"/>
  <p:tag name="KSO_WM_SLIDE_BK_DARK_LIGHT" val="1"/>
  <p:tag name="KSO_WM_TAG_VERSION" val="1.0"/>
  <p:tag name="KSO_WM_UNIT_COMPATIBLE" val="0"/>
  <p:tag name="KSO_WM_UNIT_DIAGRAM_ISNUMVISUAL" val="0"/>
  <p:tag name="KSO_WM_UNIT_DIAGRAM_ISREFERUNIT" val="0"/>
  <p:tag name="KSO_WM_UNIT_HIGHLIGHT" val="0"/>
  <p:tag name="KSO_WM_UNIT_ID" val="_12*i*11"/>
  <p:tag name="KSO_WM_UNIT_INDEX" val="11"/>
  <p:tag name="KSO_WM_UNIT_LAYERLEVEL" val="1"/>
  <p:tag name="KSO_WM_UNIT_PLACING_PICTURE_MD4" val="0"/>
  <p:tag name="KSO_WM_UNIT_TEXT_FILL_FORE_SCHEMECOLOR_INDEX" val="13"/>
  <p:tag name="KSO_WM_UNIT_TEXT_FILL_FORE_SCHEMECOLOR_INDEX_BRIGHTNESS" val="0"/>
  <p:tag name="KSO_WM_UNIT_TEXT_FILL_TYPE" val="1"/>
  <p:tag name="KSO_WM_UNIT_TYPE" val="i"/>
</p:tagLst>
</file>

<file path=ppt/tags/tag722.xml><?xml version="1.0" encoding="utf-8"?>
<p:tagLst xmlns:p="http://schemas.openxmlformats.org/presentationml/2006/main">
  <p:tag name="KSO_WM_BEAUTIFY_FLAG" val="#wm#"/>
  <p:tag name="KSO_WM_SLIDE_BACKGROUND_TYPE" val="general"/>
  <p:tag name="KSO_WM_SLIDE_BK_DARK_LIGHT" val="1"/>
  <p:tag name="KSO_WM_TAG_VERSION" val="1.0"/>
  <p:tag name="KSO_WM_UNIT_COMPATIBLE" val="0"/>
  <p:tag name="KSO_WM_UNIT_DIAGRAM_ISNUMVISUAL" val="0"/>
  <p:tag name="KSO_WM_UNIT_DIAGRAM_ISREFERUNIT" val="0"/>
  <p:tag name="KSO_WM_UNIT_HIGHLIGHT" val="0"/>
  <p:tag name="KSO_WM_UNIT_ID" val="_12*i*10"/>
  <p:tag name="KSO_WM_UNIT_INDEX" val="10"/>
  <p:tag name="KSO_WM_UNIT_LAYERLEVEL" val="1"/>
  <p:tag name="KSO_WM_UNIT_PLACING_PICTURE_MD4" val="0"/>
  <p:tag name="KSO_WM_UNIT_TEXT_FILL_FORE_SCHEMECOLOR_INDEX" val="13"/>
  <p:tag name="KSO_WM_UNIT_TEXT_FILL_FORE_SCHEMECOLOR_INDEX_BRIGHTNESS" val="0"/>
  <p:tag name="KSO_WM_UNIT_TEXT_FILL_TYPE" val="1"/>
  <p:tag name="KSO_WM_UNIT_TYPE" val="i"/>
</p:tagLst>
</file>

<file path=ppt/tags/tag723.xml><?xml version="1.0" encoding="utf-8"?>
<p:tagLst xmlns:p="http://schemas.openxmlformats.org/presentationml/2006/main">
  <p:tag name="KSO_WM_BEAUTIFY_FLAG" val="#wm#"/>
  <p:tag name="KSO_WM_SLIDE_BACKGROUND_TYPE" val="general"/>
  <p:tag name="KSO_WM_SLIDE_BK_DARK_LIGHT" val="1"/>
  <p:tag name="KSO_WM_TAG_VERSION" val="1.0"/>
  <p:tag name="KSO_WM_UNIT_COMPATIBLE" val="0"/>
  <p:tag name="KSO_WM_UNIT_DIAGRAM_ISNUMVISUAL" val="0"/>
  <p:tag name="KSO_WM_UNIT_DIAGRAM_ISREFERUNIT" val="0"/>
  <p:tag name="KSO_WM_UNIT_HIGHLIGHT" val="0"/>
  <p:tag name="KSO_WM_UNIT_ID" val="_12*i*9"/>
  <p:tag name="KSO_WM_UNIT_INDEX" val="9"/>
  <p:tag name="KSO_WM_UNIT_LAYERLEVEL" val="1"/>
  <p:tag name="KSO_WM_UNIT_PLACING_PICTURE_MD4" val="0"/>
  <p:tag name="KSO_WM_UNIT_TEXT_FILL_FORE_SCHEMECOLOR_INDEX" val="13"/>
  <p:tag name="KSO_WM_UNIT_TEXT_FILL_FORE_SCHEMECOLOR_INDEX_BRIGHTNESS" val="0"/>
  <p:tag name="KSO_WM_UNIT_TEXT_FILL_TYPE" val="1"/>
  <p:tag name="KSO_WM_UNIT_TYPE" val="i"/>
</p:tagLst>
</file>

<file path=ppt/tags/tag724.xml><?xml version="1.0" encoding="utf-8"?>
<p:tagLst xmlns:p="http://schemas.openxmlformats.org/presentationml/2006/main">
  <p:tag name="KSO_WM_BEAUTIFY_FLAG" val="#wm#"/>
  <p:tag name="KSO_WM_TAG_VERSION" val="1.0"/>
  <p:tag name="KSO_WM_TEMPLATE_CATEGORY" val="diagram"/>
  <p:tag name="KSO_WM_TEMPLATE_INDEX" val="20194755"/>
  <p:tag name="KSO_WM_UNIT_COLOR_SCHEME_PARENT_PAGE" val="0_1"/>
  <p:tag name="KSO_WM_UNIT_COLOR_SCHEME_SHAPE_ID" val="16"/>
  <p:tag name="KSO_WM_UNIT_COMPATIBLE" val="0"/>
  <p:tag name="KSO_WM_UNIT_DIAGRAM_ISNUMVISUAL" val="0"/>
  <p:tag name="KSO_WM_UNIT_DIAGRAM_ISREFERUNIT" val="0"/>
  <p:tag name="KSO_WM_UNIT_FILL_FORE_SCHEMECOLOR_INDEX" val="5"/>
  <p:tag name="KSO_WM_UNIT_FILL_FORE_SCHEMECOLOR_INDEX_BRIGHTNESS" val="0"/>
  <p:tag name="KSO_WM_UNIT_FILL_TYPE" val="1"/>
  <p:tag name="KSO_WM_UNIT_HIGHLIGHT" val="0"/>
  <p:tag name="KSO_WM_UNIT_ID" val="diagram20194755_1*i*1"/>
  <p:tag name="KSO_WM_UNIT_INDEX" val="1"/>
  <p:tag name="KSO_WM_UNIT_LAYERLEVEL" val="1"/>
  <p:tag name="KSO_WM_UNIT_TEXT_FILL_FORE_SCHEMECOLOR_INDEX" val="14"/>
  <p:tag name="KSO_WM_UNIT_TEXT_FILL_FORE_SCHEMECOLOR_INDEX_BRIGHTNESS" val="0"/>
  <p:tag name="KSO_WM_UNIT_TEXT_FILL_TYPE" val="1"/>
  <p:tag name="KSO_WM_UNIT_TYPE" val="i"/>
</p:tagLst>
</file>

<file path=ppt/tags/tag725.xml><?xml version="1.0" encoding="utf-8"?>
<p:tagLst xmlns:p="http://schemas.openxmlformats.org/presentationml/2006/main">
  <p:tag name="KSO_WM_BEAUTIFY_FLAG" val="#wm#"/>
  <p:tag name="KSO_WM_TAG_VERSION" val="1.0"/>
  <p:tag name="KSO_WM_TEMPLATE_CATEGORY" val="diagram"/>
  <p:tag name="KSO_WM_TEMPLATE_INDEX" val="20194755"/>
  <p:tag name="KSO_WM_UNIT_COLOR_SCHEME_PARENT_PAGE" val="0_1"/>
  <p:tag name="KSO_WM_UNIT_COLOR_SCHEME_SHAPE_ID" val="17"/>
  <p:tag name="KSO_WM_UNIT_COMPATIBLE" val="0"/>
  <p:tag name="KSO_WM_UNIT_DIAGRAM_ISNUMVISUAL" val="0"/>
  <p:tag name="KSO_WM_UNIT_DIAGRAM_ISREFERUNIT" val="0"/>
  <p:tag name="KSO_WM_UNIT_FILL_FORE_SCHEMECOLOR_INDEX" val="14"/>
  <p:tag name="KSO_WM_UNIT_FILL_FORE_SCHEMECOLOR_INDEX_BRIGHTNESS" val="0"/>
  <p:tag name="KSO_WM_UNIT_FILL_TYPE" val="1"/>
  <p:tag name="KSO_WM_UNIT_HIGHLIGHT" val="0"/>
  <p:tag name="KSO_WM_UNIT_ID" val="diagram20194755_1*i*2"/>
  <p:tag name="KSO_WM_UNIT_INDEX" val="2"/>
  <p:tag name="KSO_WM_UNIT_LAYERLEVEL" val="1"/>
  <p:tag name="KSO_WM_UNIT_LINE_FILL_TYPE" val="2"/>
  <p:tag name="KSO_WM_UNIT_LINE_FORE_SCHEMECOLOR_INDEX" val="5"/>
  <p:tag name="KSO_WM_UNIT_LINE_FORE_SCHEMECOLOR_INDEX_BRIGHTNESS" val="0"/>
  <p:tag name="KSO_WM_UNIT_TEXT_FILL_FORE_SCHEMECOLOR_INDEX" val="14"/>
  <p:tag name="KSO_WM_UNIT_TEXT_FILL_FORE_SCHEMECOLOR_INDEX_BRIGHTNESS" val="0"/>
  <p:tag name="KSO_WM_UNIT_TEXT_FILL_TYPE" val="1"/>
  <p:tag name="KSO_WM_UNIT_TYPE" val="i"/>
</p:tagLst>
</file>

<file path=ppt/tags/tag726.xml><?xml version="1.0" encoding="utf-8"?>
<p:tagLst xmlns:p="http://schemas.openxmlformats.org/presentationml/2006/main">
  <p:tag name="KSO_WM_BEAUTIFY_FLAG" val="#wm#"/>
  <p:tag name="KSO_WM_TAG_VERSION" val="1.0"/>
  <p:tag name="KSO_WM_TEMPLATE_CATEGORY" val="diagram"/>
  <p:tag name="KSO_WM_TEMPLATE_INDEX" val="20194755"/>
  <p:tag name="KSO_WM_UNIT_COLOR_SCHEME_PARENT_PAGE" val="0_1"/>
  <p:tag name="KSO_WM_UNIT_COLOR_SCHEME_SHAPE_ID" val="35"/>
  <p:tag name="KSO_WM_UNIT_COMPATIBLE" val="0"/>
  <p:tag name="KSO_WM_UNIT_DECOLORIZATION" val="1"/>
  <p:tag name="KSO_WM_UNIT_DIAGRAM_ISNUMVISUAL" val="0"/>
  <p:tag name="KSO_WM_UNIT_DIAGRAM_ISREFERUNIT" val="0"/>
  <p:tag name="KSO_WM_UNIT_FILL_FORE_SCHEMECOLOR_INDEX" val="5"/>
  <p:tag name="KSO_WM_UNIT_FILL_FORE_SCHEMECOLOR_INDEX_BRIGHTNESS" val="0"/>
  <p:tag name="KSO_WM_UNIT_FILL_TYPE" val="1"/>
  <p:tag name="KSO_WM_UNIT_HIGHLIGHT" val="0"/>
  <p:tag name="KSO_WM_UNIT_ID" val="diagram20194755_1*i*5"/>
  <p:tag name="KSO_WM_UNIT_INDEX" val="5"/>
  <p:tag name="KSO_WM_UNIT_LAYERLEVEL" val="1"/>
  <p:tag name="KSO_WM_UNIT_TEXT_FILL_FORE_SCHEMECOLOR_INDEX" val="2"/>
  <p:tag name="KSO_WM_UNIT_TEXT_FILL_FORE_SCHEMECOLOR_INDEX_BRIGHTNESS" val="0"/>
  <p:tag name="KSO_WM_UNIT_TEXT_FILL_TYPE" val="1"/>
  <p:tag name="KSO_WM_UNIT_TYPE" val="i"/>
</p:tagLst>
</file>

<file path=ppt/tags/tag727.xml><?xml version="1.0" encoding="utf-8"?>
<p:tagLst xmlns:p="http://schemas.openxmlformats.org/presentationml/2006/main">
  <p:tag name="KSO_WM_BEAUTIFY_FLAG" val="#wm#"/>
  <p:tag name="KSO_WM_TAG_VERSION" val="1.0"/>
  <p:tag name="KSO_WM_TEMPLATE_CATEGORY" val="diagram"/>
  <p:tag name="KSO_WM_TEMPLATE_INDEX" val="20194755"/>
  <p:tag name="KSO_WM_UNIT_COLOR_SCHEME_PARENT_PAGE" val="0_1"/>
  <p:tag name="KSO_WM_UNIT_COLOR_SCHEME_SHAPE_ID" val="14"/>
  <p:tag name="KSO_WM_UNIT_COMPATIBLE" val="0"/>
  <p:tag name="KSO_WM_UNIT_DIAGRAM_ISNUMVISUAL" val="0"/>
  <p:tag name="KSO_WM_UNIT_DIAGRAM_ISREFERUNIT" val="0"/>
  <p:tag name="KSO_WM_UNIT_FILL_FORE_SCHEMECOLOR_INDEX" val="5"/>
  <p:tag name="KSO_WM_UNIT_FILL_FORE_SCHEMECOLOR_INDEX_BRIGHTNESS" val="0"/>
  <p:tag name="KSO_WM_UNIT_FILL_TYPE" val="1"/>
  <p:tag name="KSO_WM_UNIT_HIGHLIGHT" val="0"/>
  <p:tag name="KSO_WM_UNIT_ID" val="diagram20194755_1*i*6"/>
  <p:tag name="KSO_WM_UNIT_INDEX" val="6"/>
  <p:tag name="KSO_WM_UNIT_LAYERLEVEL" val="1"/>
  <p:tag name="KSO_WM_UNIT_TEXT_FILL_FORE_SCHEMECOLOR_INDEX" val="2"/>
  <p:tag name="KSO_WM_UNIT_TEXT_FILL_FORE_SCHEMECOLOR_INDEX_BRIGHTNESS" val="0"/>
  <p:tag name="KSO_WM_UNIT_TEXT_FILL_TYPE" val="1"/>
  <p:tag name="KSO_WM_UNIT_TYPE" val="i"/>
</p:tagLst>
</file>

<file path=ppt/tags/tag728.xml><?xml version="1.0" encoding="utf-8"?>
<p:tagLst xmlns:p="http://schemas.openxmlformats.org/presentationml/2006/main">
  <p:tag name="KSO_WM_BEAUTIFY_FLAG" val="#wm#"/>
  <p:tag name="KSO_WM_TAG_VERSION" val="1.0"/>
  <p:tag name="KSO_WM_TEMPLATE_CATEGORY" val="diagram"/>
  <p:tag name="KSO_WM_TEMPLATE_INDEX" val="20194755"/>
  <p:tag name="KSO_WM_UNIT_COLOR_SCHEME_PARENT_PAGE" val="0_1"/>
  <p:tag name="KSO_WM_UNIT_COLOR_SCHEME_SHAPE_ID" val="15"/>
  <p:tag name="KSO_WM_UNIT_COMPATIBLE" val="0"/>
  <p:tag name="KSO_WM_UNIT_DIAGRAM_ISNUMVISUAL" val="0"/>
  <p:tag name="KSO_WM_UNIT_DIAGRAM_ISREFERUNIT" val="0"/>
  <p:tag name="KSO_WM_UNIT_FILL_FORE_SCHEMECOLOR_INDEX" val="5"/>
  <p:tag name="KSO_WM_UNIT_FILL_FORE_SCHEMECOLOR_INDEX_BRIGHTNESS" val="0"/>
  <p:tag name="KSO_WM_UNIT_FILL_TYPE" val="1"/>
  <p:tag name="KSO_WM_UNIT_HIGHLIGHT" val="0"/>
  <p:tag name="KSO_WM_UNIT_ID" val="diagram20194755_1*i*4"/>
  <p:tag name="KSO_WM_UNIT_INDEX" val="4"/>
  <p:tag name="KSO_WM_UNIT_LAYERLEVEL" val="1"/>
  <p:tag name="KSO_WM_UNIT_TEXT_FILL_FORE_SCHEMECOLOR_INDEX" val="2"/>
  <p:tag name="KSO_WM_UNIT_TEXT_FILL_FORE_SCHEMECOLOR_INDEX_BRIGHTNESS" val="0"/>
  <p:tag name="KSO_WM_UNIT_TEXT_FILL_TYPE" val="1"/>
  <p:tag name="KSO_WM_UNIT_TYPE" val="i"/>
</p:tagLst>
</file>

<file path=ppt/tags/tag729.xml><?xml version="1.0" encoding="utf-8"?>
<p:tagLst xmlns:p="http://schemas.openxmlformats.org/presentationml/2006/main">
  <p:tag name="KSO_WM_BEAUTIFY_FLAG" val="#wm#"/>
  <p:tag name="KSO_WM_TAG_VERSION" val="1.0"/>
  <p:tag name="KSO_WM_TEMPLATE_CATEGORY" val="diagram"/>
  <p:tag name="KSO_WM_TEMPLATE_INDEX" val="20194755"/>
  <p:tag name="KSO_WM_UNIT_COLOR_SCHEME_PARENT_PAGE" val="0_1"/>
  <p:tag name="KSO_WM_UNIT_COLOR_SCHEME_SHAPE_ID" val="12"/>
  <p:tag name="KSO_WM_UNIT_COMPATIBLE" val="0"/>
  <p:tag name="KSO_WM_UNIT_DIAGRAM_ISNUMVISUAL" val="0"/>
  <p:tag name="KSO_WM_UNIT_DIAGRAM_ISREFERUNIT" val="0"/>
  <p:tag name="KSO_WM_UNIT_HIGHLIGHT" val="0"/>
  <p:tag name="KSO_WM_UNIT_ID" val="diagram20194755_1*i*3"/>
  <p:tag name="KSO_WM_UNIT_INDEX" val="3"/>
  <p:tag name="KSO_WM_UNIT_LAYERLEVEL" val="1"/>
  <p:tag name="KSO_WM_UNIT_LINE_FILL_TYPE" val="2"/>
  <p:tag name="KSO_WM_UNIT_LINE_FORE_SCHEMECOLOR_INDEX" val="5"/>
  <p:tag name="KSO_WM_UNIT_LINE_FORE_SCHEMECOLOR_INDEX_BRIGHTNESS" val="0"/>
  <p:tag name="KSO_WM_UNIT_TEXT_FILL_FORE_SCHEMECOLOR_INDEX" val="2"/>
  <p:tag name="KSO_WM_UNIT_TEXT_FILL_FORE_SCHEMECOLOR_INDEX_BRIGHTNESS" val="0"/>
  <p:tag name="KSO_WM_UNIT_TEXT_FILL_TYPE" val="1"/>
  <p:tag name="KSO_WM_UNIT_TYPE" val="i"/>
</p:tagLst>
</file>

<file path=ppt/tags/tag73.xml><?xml version="1.0" encoding="utf-8"?>
<p:tagLst xmlns:p="http://schemas.openxmlformats.org/presentationml/2006/main">
  <p:tag name="KSO_WM_BEAUTIFY_FLAG" val="#wm#"/>
  <p:tag name="KSO_WM_SLIDE_BACKGROUND_MASK_FLAG" val="1"/>
  <p:tag name="KSO_WM_TAG_VERSION" val="1.0"/>
  <p:tag name="KSO_WM_UNIT_COMPATIBLE" val="0"/>
  <p:tag name="KSO_WM_UNIT_DIAGRAM_ISNUMVISUAL" val="0"/>
  <p:tag name="KSO_WM_UNIT_DIAGRAM_ISREFERUNIT" val="0"/>
  <p:tag name="KSO_WM_UNIT_HIGHLIGHT" val="0"/>
  <p:tag name="KSO_WM_UNIT_ID" val="_1**"/>
  <p:tag name="KSO_WM_UNIT_LAYERLEVEL" val="1"/>
</p:tagLst>
</file>

<file path=ppt/tags/tag730.xml><?xml version="1.0" encoding="utf-8"?>
<p:tagLst xmlns:p="http://schemas.openxmlformats.org/presentationml/2006/main">
  <p:tag name="KSO_WM_BEAUTIFY_FLAG" val="#wm#"/>
  <p:tag name="KSO_WM_TAG_VERSION" val="1.0"/>
  <p:tag name="KSO_WM_TEMPLATE_CATEGORY" val="diagram"/>
  <p:tag name="KSO_WM_TEMPLATE_INDEX" val="20194755"/>
  <p:tag name="KSO_WM_UNIT_COLOR_SCHEME_PARENT_PAGE" val="0_1"/>
  <p:tag name="KSO_WM_UNIT_COLOR_SCHEME_SHAPE_ID" val="13"/>
  <p:tag name="KSO_WM_UNIT_COMPATIBLE" val="0"/>
  <p:tag name="KSO_WM_UNIT_DIAGRAM_ISNUMVISUAL" val="0"/>
  <p:tag name="KSO_WM_UNIT_DIAGRAM_ISREFERUNIT" val="0"/>
  <p:tag name="KSO_WM_UNIT_HIGHLIGHT" val="0"/>
  <p:tag name="KSO_WM_UNIT_ID" val="diagram20194755_1*i*7"/>
  <p:tag name="KSO_WM_UNIT_INDEX" val="7"/>
  <p:tag name="KSO_WM_UNIT_LAYERLEVEL" val="1"/>
  <p:tag name="KSO_WM_UNIT_LINE_FILL_TYPE" val="2"/>
  <p:tag name="KSO_WM_UNIT_LINE_FORE_SCHEMECOLOR_INDEX" val="5"/>
  <p:tag name="KSO_WM_UNIT_LINE_FORE_SCHEMECOLOR_INDEX_BRIGHTNESS" val="0"/>
  <p:tag name="KSO_WM_UNIT_TEXT_FILL_FORE_SCHEMECOLOR_INDEX" val="2"/>
  <p:tag name="KSO_WM_UNIT_TEXT_FILL_FORE_SCHEMECOLOR_INDEX_BRIGHTNESS" val="0"/>
  <p:tag name="KSO_WM_UNIT_TEXT_FILL_TYPE" val="1"/>
  <p:tag name="KSO_WM_UNIT_TYPE" val="i"/>
</p:tagLst>
</file>

<file path=ppt/tags/tag731.xml><?xml version="1.0" encoding="utf-8"?>
<p:tagLst xmlns:p="http://schemas.openxmlformats.org/presentationml/2006/main">
  <p:tag name="KSO_WM_BEAUTIFY_FLAG" val="#wm#"/>
  <p:tag name="KSO_WM_TAG_BACKGROUP_ID" val=""/>
  <p:tag name="KSO_WM_TAG_BACKGROUP_SIZE" val=""/>
  <p:tag name="KSO_WM_TAG_FRONT_SIZE" val=""/>
  <p:tag name="KSO_WM_TAG_VERSION" val="1.0"/>
  <p:tag name="KSO_WM_TAG_ZODER_POSITION" val=""/>
  <p:tag name="KSO_WM_TEMPLATE_CATEGORY" val="diagram"/>
  <p:tag name="KSO_WM_TEMPLATE_INDEX" val="20194755"/>
  <p:tag name="KSO_WM_UNIT_COLOR_SCHEME_PARENT_PAGE" val="0_1"/>
  <p:tag name="KSO_WM_UNIT_COLOR_SCHEME_SHAPE_ID" val="3"/>
  <p:tag name="KSO_WM_UNIT_COMPATIBLE" val="0"/>
  <p:tag name="KSO_WM_UNIT_DIAGRAM_ISNUMVISUAL" val="0"/>
  <p:tag name="KSO_WM_UNIT_DIAGRAM_ISREFERUNIT" val="0"/>
  <p:tag name="KSO_WM_UNIT_HIGHLIGHT" val="0"/>
  <p:tag name="KSO_WM_UNIT_ID" val="diagram20194755_1*a*1"/>
  <p:tag name="KSO_WM_UNIT_INDEX" val="1"/>
  <p:tag name="KSO_WM_UNIT_ISCONTENTSTITLE" val="0"/>
  <p:tag name="KSO_WM_UNIT_ISNUMDGMTITLE" val="0"/>
  <p:tag name="KSO_WM_UNIT_LAYERLEVEL" val="1"/>
  <p:tag name="KSO_WM_UNIT_NOCLEAR" val="0"/>
  <p:tag name="KSO_WM_UNIT_PRESET_TEXT" val="单击此处添加标题"/>
  <p:tag name="KSO_WM_UNIT_TEXT_PART_ID_V2" val="a-3-2"/>
  <p:tag name="KSO_WM_UNIT_TYPE" val="a"/>
  <p:tag name="KSO_WM_UNIT_VALUE" val="17"/>
</p:tagLst>
</file>

<file path=ppt/tags/tag732.xml><?xml version="1.0" encoding="utf-8"?>
<p:tagLst xmlns:p="http://schemas.openxmlformats.org/presentationml/2006/main">
  <p:tag name="KSO_WM_BEAUTIFY_FLAG" val="#wm#"/>
  <p:tag name="KSO_WM_SLIDE_BACKGROUND_TYPE" val="general"/>
  <p:tag name="KSO_WM_SLIDE_BK_DARK_LIGHT" val="1"/>
  <p:tag name="KSO_WM_SLIDE_COLORSCHEME_VERSION" val="3.2"/>
  <p:tag name="KSO_WM_SLIDE_ID" val="diagram20194755_1"/>
  <p:tag name="KSO_WM_SLIDE_INDEX" val="1"/>
  <p:tag name="KSO_WM_SLIDE_ITEM_CNT" val="0"/>
  <p:tag name="KSO_WM_SLIDE_LAYOUT" val="a_f"/>
  <p:tag name="KSO_WM_SLIDE_LAYOUT_CNT" val="1_1"/>
  <p:tag name="KSO_WM_SLIDE_POSITION" val="26*50"/>
  <p:tag name="KSO_WM_SLIDE_SIZE" val="919*458"/>
  <p:tag name="KSO_WM_SLIDE_SUBTYPE" val="pureTxt"/>
  <p:tag name="KSO_WM_SLIDE_TYPE" val="text"/>
  <p:tag name="KSO_WM_TAG_VERSION" val="1.0"/>
  <p:tag name="KSO_WM_TEMPLATE_CATEGORY" val="diagram"/>
  <p:tag name="KSO_WM_TEMPLATE_COLOR_TYPE" val="1"/>
  <p:tag name="KSO_WM_TEMPLATE_INDEX" val="20194755"/>
  <p:tag name="KSO_WM_TEMPLATE_MASTER_TYPE" val="0"/>
  <p:tag name="KSO_WM_TEMPLATE_SUBCATEGORY" val="0"/>
</p:tagLst>
</file>

<file path=ppt/tags/tag733.xml><?xml version="1.0" encoding="utf-8"?>
<p:tagLst xmlns:p="http://schemas.openxmlformats.org/presentationml/2006/main">
  <p:tag name="KSO_WM_BEAUTIFY_FLAG" val="#wm#"/>
  <p:tag name="KSO_WM_SLIDE_BACKGROUND_TYPE" val="bottomTop"/>
  <p:tag name="KSO_WM_SLIDE_BK_DARK_LIGHT" val="1"/>
  <p:tag name="KSO_WM_TAG_VERSION" val="1.0"/>
  <p:tag name="KSO_WM_UNIT_BK_DARK_LIGHT" val="1"/>
  <p:tag name="KSO_WM_UNIT_COMPATIBLE" val="0"/>
  <p:tag name="KSO_WM_UNIT_DIAGRAM_ISNUMVISUAL" val="0"/>
  <p:tag name="KSO_WM_UNIT_DIAGRAM_ISREFERUNIT" val="0"/>
  <p:tag name="KSO_WM_UNIT_FILL_FORE_SCHEMECOLOR_INDEX" val="16"/>
  <p:tag name="KSO_WM_UNIT_FILL_FORE_SCHEMECOLOR_INDEX_BRIGHTNESS" val="0"/>
  <p:tag name="KSO_WM_UNIT_FILL_TYPE" val="1"/>
  <p:tag name="KSO_WM_UNIT_HIGHLIGHT" val="0"/>
  <p:tag name="KSO_WM_UNIT_ID" val="_16*i*1"/>
  <p:tag name="KSO_WM_UNIT_INDEX" val="1"/>
  <p:tag name="KSO_WM_UNIT_LAYERLEVEL" val="1"/>
  <p:tag name="KSO_WM_UNIT_PLACING_PICTURE_MD4" val="0"/>
  <p:tag name="KSO_WM_UNIT_SUBTYPE" val="h"/>
  <p:tag name="KSO_WM_UNIT_TEXT_FILL_FORE_SCHEMECOLOR_INDEX" val="2"/>
  <p:tag name="KSO_WM_UNIT_TEXT_FILL_FORE_SCHEMECOLOR_INDEX_BRIGHTNESS" val="0"/>
  <p:tag name="KSO_WM_UNIT_TEXT_FILL_TYPE" val="1"/>
  <p:tag name="KSO_WM_UNIT_TYPE" val="i"/>
</p:tagLst>
</file>

<file path=ppt/tags/tag734.xml><?xml version="1.0" encoding="utf-8"?>
<p:tagLst xmlns:p="http://schemas.openxmlformats.org/presentationml/2006/main">
  <p:tag name="KSO_WM_BEAUTIFY_FLAG" val="#wm#"/>
  <p:tag name="KSO_WM_SLIDE_BACKGROUND_TYPE" val="bottomTop"/>
  <p:tag name="KSO_WM_SLIDE_BK_DARK_LIGHT" val="1"/>
  <p:tag name="KSO_WM_TAG_VERSION" val="1.0"/>
  <p:tag name="KSO_WM_UNIT_COMPATIBLE" val="0"/>
  <p:tag name="KSO_WM_UNIT_DIAGRAM_ISNUMVISUAL" val="0"/>
  <p:tag name="KSO_WM_UNIT_DIAGRAM_ISREFERUNIT" val="0"/>
  <p:tag name="KSO_WM_UNIT_FILL_FORE_SCHEMECOLOR_INDEX_1" val="7"/>
  <p:tag name="KSO_WM_UNIT_FILL_FORE_SCHEMECOLOR_INDEX_1_BRIGHTNESS" val="0"/>
  <p:tag name="KSO_WM_UNIT_FILL_FORE_SCHEMECOLOR_INDEX_1_POS" val="0"/>
  <p:tag name="KSO_WM_UNIT_FILL_FORE_SCHEMECOLOR_INDEX_1_TRANS" val="0.8"/>
  <p:tag name="KSO_WM_UNIT_FILL_FORE_SCHEMECOLOR_INDEX_2" val="7"/>
  <p:tag name="KSO_WM_UNIT_FILL_FORE_SCHEMECOLOR_INDEX_2_BRIGHTNESS" val="-0.5"/>
  <p:tag name="KSO_WM_UNIT_FILL_FORE_SCHEMECOLOR_INDEX_2_POS" val="1"/>
  <p:tag name="KSO_WM_UNIT_FILL_FORE_SCHEMECOLOR_INDEX_2_TRANS" val="0.7"/>
  <p:tag name="KSO_WM_UNIT_FILL_GRADIENT_ANGLE" val="90"/>
  <p:tag name="KSO_WM_UNIT_FILL_GRADIENT_DIRECTION" val="1"/>
  <p:tag name="KSO_WM_UNIT_FILL_GRADIENT_TYPE" val="0"/>
  <p:tag name="KSO_WM_UNIT_FILL_TYPE" val="3"/>
  <p:tag name="KSO_WM_UNIT_HIGHLIGHT" val="0"/>
  <p:tag name="KSO_WM_UNIT_ID" val="_16*i*12"/>
  <p:tag name="KSO_WM_UNIT_INDEX" val="12"/>
  <p:tag name="KSO_WM_UNIT_LAYERLEVEL" val="1"/>
  <p:tag name="KSO_WM_UNIT_PLACING_PICTURE_MD4" val="0"/>
  <p:tag name="KSO_WM_UNIT_TEXT_FILL_FORE_SCHEMECOLOR_INDEX" val="2"/>
  <p:tag name="KSO_WM_UNIT_TEXT_FILL_FORE_SCHEMECOLOR_INDEX_BRIGHTNESS" val="0"/>
  <p:tag name="KSO_WM_UNIT_TEXT_FILL_TYPE" val="1"/>
  <p:tag name="KSO_WM_UNIT_TYPE" val="i"/>
</p:tagLst>
</file>

<file path=ppt/tags/tag735.xml><?xml version="1.0" encoding="utf-8"?>
<p:tagLst xmlns:p="http://schemas.openxmlformats.org/presentationml/2006/main">
  <p:tag name="KSO_WM_BEAUTIFY_FLAG" val="#wm#"/>
  <p:tag name="KSO_WM_SLIDE_BACKGROUND_TYPE" val="bottomTop"/>
  <p:tag name="KSO_WM_SLIDE_BK_DARK_LIGHT" val="1"/>
  <p:tag name="KSO_WM_TAG_VERSION" val="1.0"/>
  <p:tag name="KSO_WM_UNIT_COMPATIBLE" val="0"/>
  <p:tag name="KSO_WM_UNIT_DIAGRAM_ISNUMVISUAL" val="0"/>
  <p:tag name="KSO_WM_UNIT_DIAGRAM_ISREFERUNIT" val="0"/>
  <p:tag name="KSO_WM_UNIT_FILL_FORE_SCHEMECOLOR_INDEX_1" val="5"/>
  <p:tag name="KSO_WM_UNIT_FILL_FORE_SCHEMECOLOR_INDEX_1_BRIGHTNESS" val="0"/>
  <p:tag name="KSO_WM_UNIT_FILL_FORE_SCHEMECOLOR_INDEX_1_POS" val="0"/>
  <p:tag name="KSO_WM_UNIT_FILL_FORE_SCHEMECOLOR_INDEX_1_TRANS" val="0.8"/>
  <p:tag name="KSO_WM_UNIT_FILL_FORE_SCHEMECOLOR_INDEX_2" val="5"/>
  <p:tag name="KSO_WM_UNIT_FILL_FORE_SCHEMECOLOR_INDEX_2_BRIGHTNESS" val="-0.5"/>
  <p:tag name="KSO_WM_UNIT_FILL_FORE_SCHEMECOLOR_INDEX_2_POS" val="1"/>
  <p:tag name="KSO_WM_UNIT_FILL_FORE_SCHEMECOLOR_INDEX_2_TRANS" val="0.7"/>
  <p:tag name="KSO_WM_UNIT_FILL_GRADIENT_ANGLE" val="90"/>
  <p:tag name="KSO_WM_UNIT_FILL_GRADIENT_DIRECTION" val="1"/>
  <p:tag name="KSO_WM_UNIT_FILL_GRADIENT_TYPE" val="0"/>
  <p:tag name="KSO_WM_UNIT_FILL_TYPE" val="3"/>
  <p:tag name="KSO_WM_UNIT_HIGHLIGHT" val="0"/>
  <p:tag name="KSO_WM_UNIT_ID" val="_16*i*13"/>
  <p:tag name="KSO_WM_UNIT_INDEX" val="13"/>
  <p:tag name="KSO_WM_UNIT_LAYERLEVEL" val="1"/>
  <p:tag name="KSO_WM_UNIT_PLACING_PICTURE_MD4" val="0"/>
  <p:tag name="KSO_WM_UNIT_TEXT_FILL_FORE_SCHEMECOLOR_INDEX" val="2"/>
  <p:tag name="KSO_WM_UNIT_TEXT_FILL_FORE_SCHEMECOLOR_INDEX_BRIGHTNESS" val="0"/>
  <p:tag name="KSO_WM_UNIT_TEXT_FILL_TYPE" val="1"/>
  <p:tag name="KSO_WM_UNIT_TYPE" val="i"/>
</p:tagLst>
</file>

<file path=ppt/tags/tag736.xml><?xml version="1.0" encoding="utf-8"?>
<p:tagLst xmlns:p="http://schemas.openxmlformats.org/presentationml/2006/main">
  <p:tag name="KSO_WM_BEAUTIFY_FLAG" val="#wm#"/>
  <p:tag name="KSO_WM_TAG_VERSION" val="1.0"/>
  <p:tag name="KSO_WM_TEMPLATE_CATEGORY" val="custom"/>
  <p:tag name="KSO_WM_TEMPLATE_INDEX" val="20186703"/>
  <p:tag name="KSO_WM_UNIT_COMPATIBLE" val="0"/>
  <p:tag name="KSO_WM_UNIT_DIAGRAM_ISNUMVISUAL" val="0"/>
  <p:tag name="KSO_WM_UNIT_DIAGRAM_ISREFERUNIT" val="0"/>
  <p:tag name="KSO_WM_UNIT_HIGHLIGHT" val="0"/>
  <p:tag name="KSO_WM_UNIT_ID" val="custom20186703_11*i*3"/>
  <p:tag name="KSO_WM_UNIT_INDEX" val="3"/>
  <p:tag name="KSO_WM_UNIT_LAYERLEVEL" val="1"/>
  <p:tag name="KSO_WM_UNIT_TYPE" val="i"/>
</p:tagLst>
</file>

<file path=ppt/tags/tag737.xml><?xml version="1.0" encoding="utf-8"?>
<p:tagLst xmlns:p="http://schemas.openxmlformats.org/presentationml/2006/main">
  <p:tag name="KSO_WM_BEAUTIFY_FLAG" val="#wm#"/>
  <p:tag name="KSO_WM_SLIDE_BACKGROUND_TYPE" val="bottomTop"/>
  <p:tag name="KSO_WM_SLIDE_BK_DARK_LIGHT" val="1"/>
  <p:tag name="KSO_WM_TAG_VERSION" val="1.0"/>
  <p:tag name="KSO_WM_UNIT_COMPATIBLE" val="0"/>
  <p:tag name="KSO_WM_UNIT_DIAGRAM_ISNUMVISUAL" val="0"/>
  <p:tag name="KSO_WM_UNIT_DIAGRAM_ISREFERUNIT" val="0"/>
  <p:tag name="KSO_WM_UNIT_HIGHLIGHT" val="0"/>
  <p:tag name="KSO_WM_UNIT_ID" val="_16*i*8"/>
  <p:tag name="KSO_WM_UNIT_INDEX" val="8"/>
  <p:tag name="KSO_WM_UNIT_LAYERLEVEL" val="1"/>
  <p:tag name="KSO_WM_UNIT_PLACING_PICTURE_MD4" val="0"/>
  <p:tag name="KSO_WM_UNIT_TEXT_FILL_FORE_SCHEMECOLOR_INDEX" val="13"/>
  <p:tag name="KSO_WM_UNIT_TEXT_FILL_FORE_SCHEMECOLOR_INDEX_BRIGHTNESS" val="0"/>
  <p:tag name="KSO_WM_UNIT_TEXT_FILL_TYPE" val="1"/>
  <p:tag name="KSO_WM_UNIT_TYPE" val="i"/>
</p:tagLst>
</file>

<file path=ppt/tags/tag738.xml><?xml version="1.0" encoding="utf-8"?>
<p:tagLst xmlns:p="http://schemas.openxmlformats.org/presentationml/2006/main">
  <p:tag name="KSO_WM_BEAUTIFY_FLAG" val="#wm#"/>
  <p:tag name="KSO_WM_SLIDE_BACKGROUND_TYPE" val="bottomTop"/>
  <p:tag name="KSO_WM_SLIDE_BK_DARK_LIGHT" val="1"/>
  <p:tag name="KSO_WM_TAG_VERSION" val="1.0"/>
  <p:tag name="KSO_WM_UNIT_COMPATIBLE" val="0"/>
  <p:tag name="KSO_WM_UNIT_DIAGRAM_ISNUMVISUAL" val="0"/>
  <p:tag name="KSO_WM_UNIT_DIAGRAM_ISREFERUNIT" val="0"/>
  <p:tag name="KSO_WM_UNIT_HIGHLIGHT" val="0"/>
  <p:tag name="KSO_WM_UNIT_ID" val="_16*i*7"/>
  <p:tag name="KSO_WM_UNIT_INDEX" val="7"/>
  <p:tag name="KSO_WM_UNIT_LAYERLEVEL" val="1"/>
  <p:tag name="KSO_WM_UNIT_PLACING_PICTURE_MD4" val="0"/>
  <p:tag name="KSO_WM_UNIT_TEXT_FILL_FORE_SCHEMECOLOR_INDEX" val="13"/>
  <p:tag name="KSO_WM_UNIT_TEXT_FILL_FORE_SCHEMECOLOR_INDEX_BRIGHTNESS" val="0"/>
  <p:tag name="KSO_WM_UNIT_TEXT_FILL_TYPE" val="1"/>
  <p:tag name="KSO_WM_UNIT_TYPE" val="i"/>
</p:tagLst>
</file>

<file path=ppt/tags/tag739.xml><?xml version="1.0" encoding="utf-8"?>
<p:tagLst xmlns:p="http://schemas.openxmlformats.org/presentationml/2006/main">
  <p:tag name="KSO_WM_BEAUTIFY_FLAG" val="#wm#"/>
  <p:tag name="KSO_WM_SLIDE_BACKGROUND_TYPE" val="bottomTop"/>
  <p:tag name="KSO_WM_SLIDE_BK_DARK_LIGHT" val="1"/>
  <p:tag name="KSO_WM_TAG_VERSION" val="1.0"/>
  <p:tag name="KSO_WM_UNIT_COMPATIBLE" val="0"/>
  <p:tag name="KSO_WM_UNIT_DIAGRAM_ISNUMVISUAL" val="0"/>
  <p:tag name="KSO_WM_UNIT_DIAGRAM_ISREFERUNIT" val="0"/>
  <p:tag name="KSO_WM_UNIT_HIGHLIGHT" val="0"/>
  <p:tag name="KSO_WM_UNIT_ID" val="_16*i*6"/>
  <p:tag name="KSO_WM_UNIT_INDEX" val="6"/>
  <p:tag name="KSO_WM_UNIT_LAYERLEVEL" val="1"/>
  <p:tag name="KSO_WM_UNIT_PLACING_PICTURE_MD4" val="0"/>
  <p:tag name="KSO_WM_UNIT_TEXT_FILL_FORE_SCHEMECOLOR_INDEX" val="13"/>
  <p:tag name="KSO_WM_UNIT_TEXT_FILL_FORE_SCHEMECOLOR_INDEX_BRIGHTNESS" val="0"/>
  <p:tag name="KSO_WM_UNIT_TEXT_FILL_TYPE" val="1"/>
  <p:tag name="KSO_WM_UNIT_TYPE" val="i"/>
</p:tagLst>
</file>

<file path=ppt/tags/tag74.xml><?xml version="1.0" encoding="utf-8"?>
<p:tagLst xmlns:p="http://schemas.openxmlformats.org/presentationml/2006/main">
  <p:tag name="KSO_WM_BEAUTIFY_FLAG" val="#wm#"/>
  <p:tag name="KSO_WM_SLIDE_BACKGROUND_MASK_FLAG" val="1"/>
  <p:tag name="KSO_WM_TAG_VERSION" val="1.0"/>
  <p:tag name="KSO_WM_UNIT_COMPATIBLE" val="0"/>
  <p:tag name="KSO_WM_UNIT_DIAGRAM_ISNUMVISUAL" val="0"/>
  <p:tag name="KSO_WM_UNIT_DIAGRAM_ISREFERUNIT" val="0"/>
  <p:tag name="KSO_WM_UNIT_HIGHLIGHT" val="0"/>
  <p:tag name="KSO_WM_UNIT_ID" val="_1**"/>
  <p:tag name="KSO_WM_UNIT_LAYERLEVEL" val="1"/>
</p:tagLst>
</file>

<file path=ppt/tags/tag740.xml><?xml version="1.0" encoding="utf-8"?>
<p:tagLst xmlns:p="http://schemas.openxmlformats.org/presentationml/2006/main">
  <p:tag name="KSO_WM_BEAUTIFY_FLAG" val="#wm#"/>
  <p:tag name="KSO_WM_SLIDE_BACKGROUND_TYPE" val="bottomTop"/>
  <p:tag name="KSO_WM_SLIDE_BK_DARK_LIGHT" val="1"/>
  <p:tag name="KSO_WM_TAG_VERSION" val="1.0"/>
  <p:tag name="KSO_WM_UNIT_COMPATIBLE" val="0"/>
  <p:tag name="KSO_WM_UNIT_DIAGRAM_ISNUMVISUAL" val="0"/>
  <p:tag name="KSO_WM_UNIT_DIAGRAM_ISREFERUNIT" val="0"/>
  <p:tag name="KSO_WM_UNIT_HIGHLIGHT" val="0"/>
  <p:tag name="KSO_WM_UNIT_ID" val="_16*i*5"/>
  <p:tag name="KSO_WM_UNIT_INDEX" val="5"/>
  <p:tag name="KSO_WM_UNIT_LAYERLEVEL" val="1"/>
  <p:tag name="KSO_WM_UNIT_PLACING_PICTURE_MD4" val="0"/>
  <p:tag name="KSO_WM_UNIT_TEXT_FILL_FORE_SCHEMECOLOR_INDEX" val="13"/>
  <p:tag name="KSO_WM_UNIT_TEXT_FILL_FORE_SCHEMECOLOR_INDEX_BRIGHTNESS" val="0"/>
  <p:tag name="KSO_WM_UNIT_TEXT_FILL_TYPE" val="1"/>
  <p:tag name="KSO_WM_UNIT_TYPE" val="i"/>
</p:tagLst>
</file>

<file path=ppt/tags/tag741.xml><?xml version="1.0" encoding="utf-8"?>
<p:tagLst xmlns:p="http://schemas.openxmlformats.org/presentationml/2006/main">
  <p:tag name="KSO_WM_BEAUTIFY_FLAG" val="#wm#"/>
  <p:tag name="KSO_WM_SLIDE_BACKGROUND_TYPE" val="bottomTop"/>
  <p:tag name="KSO_WM_SLIDE_BK_DARK_LIGHT" val="1"/>
  <p:tag name="KSO_WM_TAG_VERSION" val="1.0"/>
  <p:tag name="KSO_WM_UNIT_COMPATIBLE" val="0"/>
  <p:tag name="KSO_WM_UNIT_DIAGRAM_ISNUMVISUAL" val="0"/>
  <p:tag name="KSO_WM_UNIT_DIAGRAM_ISREFERUNIT" val="0"/>
  <p:tag name="KSO_WM_UNIT_HIGHLIGHT" val="0"/>
  <p:tag name="KSO_WM_UNIT_ID" val="_16*i*4"/>
  <p:tag name="KSO_WM_UNIT_INDEX" val="4"/>
  <p:tag name="KSO_WM_UNIT_LAYERLEVEL" val="1"/>
  <p:tag name="KSO_WM_UNIT_PLACING_PICTURE_MD4" val="0"/>
  <p:tag name="KSO_WM_UNIT_TEXT_FILL_FORE_SCHEMECOLOR_INDEX" val="13"/>
  <p:tag name="KSO_WM_UNIT_TEXT_FILL_FORE_SCHEMECOLOR_INDEX_BRIGHTNESS" val="0"/>
  <p:tag name="KSO_WM_UNIT_TEXT_FILL_TYPE" val="1"/>
  <p:tag name="KSO_WM_UNIT_TYPE" val="i"/>
</p:tagLst>
</file>

<file path=ppt/tags/tag742.xml><?xml version="1.0" encoding="utf-8"?>
<p:tagLst xmlns:p="http://schemas.openxmlformats.org/presentationml/2006/main">
  <p:tag name="KSO_WM_BEAUTIFY_FLAG" val="#wm#"/>
  <p:tag name="KSO_WM_SLIDE_BACKGROUND_TYPE" val="bottomTop"/>
  <p:tag name="KSO_WM_SLIDE_BK_DARK_LIGHT" val="1"/>
  <p:tag name="KSO_WM_TAG_VERSION" val="1.0"/>
  <p:tag name="KSO_WM_UNIT_COMPATIBLE" val="0"/>
  <p:tag name="KSO_WM_UNIT_DIAGRAM_ISNUMVISUAL" val="0"/>
  <p:tag name="KSO_WM_UNIT_DIAGRAM_ISREFERUNIT" val="0"/>
  <p:tag name="KSO_WM_UNIT_HIGHLIGHT" val="0"/>
  <p:tag name="KSO_WM_UNIT_ID" val="_16*i*13"/>
  <p:tag name="KSO_WM_UNIT_INDEX" val="13"/>
  <p:tag name="KSO_WM_UNIT_LAYERLEVEL" val="1"/>
  <p:tag name="KSO_WM_UNIT_PLACING_PICTURE_MD4" val="0"/>
  <p:tag name="KSO_WM_UNIT_TEXT_FILL_FORE_SCHEMECOLOR_INDEX" val="13"/>
  <p:tag name="KSO_WM_UNIT_TEXT_FILL_FORE_SCHEMECOLOR_INDEX_BRIGHTNESS" val="0"/>
  <p:tag name="KSO_WM_UNIT_TEXT_FILL_TYPE" val="1"/>
  <p:tag name="KSO_WM_UNIT_TYPE" val="i"/>
</p:tagLst>
</file>

<file path=ppt/tags/tag743.xml><?xml version="1.0" encoding="utf-8"?>
<p:tagLst xmlns:p="http://schemas.openxmlformats.org/presentationml/2006/main">
  <p:tag name="KSO_WM_BEAUTIFY_FLAG" val="#wm#"/>
  <p:tag name="KSO_WM_SLIDE_BACKGROUND_TYPE" val="bottomTop"/>
  <p:tag name="KSO_WM_SLIDE_BK_DARK_LIGHT" val="1"/>
  <p:tag name="KSO_WM_TAG_VERSION" val="1.0"/>
  <p:tag name="KSO_WM_UNIT_COMPATIBLE" val="0"/>
  <p:tag name="KSO_WM_UNIT_DIAGRAM_ISNUMVISUAL" val="0"/>
  <p:tag name="KSO_WM_UNIT_DIAGRAM_ISREFERUNIT" val="0"/>
  <p:tag name="KSO_WM_UNIT_HIGHLIGHT" val="0"/>
  <p:tag name="KSO_WM_UNIT_ID" val="_16*i*12"/>
  <p:tag name="KSO_WM_UNIT_INDEX" val="12"/>
  <p:tag name="KSO_WM_UNIT_LAYERLEVEL" val="1"/>
  <p:tag name="KSO_WM_UNIT_PLACING_PICTURE_MD4" val="0"/>
  <p:tag name="KSO_WM_UNIT_TEXT_FILL_FORE_SCHEMECOLOR_INDEX" val="13"/>
  <p:tag name="KSO_WM_UNIT_TEXT_FILL_FORE_SCHEMECOLOR_INDEX_BRIGHTNESS" val="0"/>
  <p:tag name="KSO_WM_UNIT_TEXT_FILL_TYPE" val="1"/>
  <p:tag name="KSO_WM_UNIT_TYPE" val="i"/>
</p:tagLst>
</file>

<file path=ppt/tags/tag744.xml><?xml version="1.0" encoding="utf-8"?>
<p:tagLst xmlns:p="http://schemas.openxmlformats.org/presentationml/2006/main">
  <p:tag name="KSO_WM_BEAUTIFY_FLAG" val="#wm#"/>
  <p:tag name="KSO_WM_SLIDE_BACKGROUND_TYPE" val="bottomTop"/>
  <p:tag name="KSO_WM_SLIDE_BK_DARK_LIGHT" val="1"/>
  <p:tag name="KSO_WM_TAG_VERSION" val="1.0"/>
  <p:tag name="KSO_WM_UNIT_COMPATIBLE" val="0"/>
  <p:tag name="KSO_WM_UNIT_DIAGRAM_ISNUMVISUAL" val="0"/>
  <p:tag name="KSO_WM_UNIT_DIAGRAM_ISREFERUNIT" val="0"/>
  <p:tag name="KSO_WM_UNIT_HIGHLIGHT" val="0"/>
  <p:tag name="KSO_WM_UNIT_ID" val="_16*i*11"/>
  <p:tag name="KSO_WM_UNIT_INDEX" val="11"/>
  <p:tag name="KSO_WM_UNIT_LAYERLEVEL" val="1"/>
  <p:tag name="KSO_WM_UNIT_PLACING_PICTURE_MD4" val="0"/>
  <p:tag name="KSO_WM_UNIT_TEXT_FILL_FORE_SCHEMECOLOR_INDEX" val="13"/>
  <p:tag name="KSO_WM_UNIT_TEXT_FILL_FORE_SCHEMECOLOR_INDEX_BRIGHTNESS" val="0"/>
  <p:tag name="KSO_WM_UNIT_TEXT_FILL_TYPE" val="1"/>
  <p:tag name="KSO_WM_UNIT_TYPE" val="i"/>
</p:tagLst>
</file>

<file path=ppt/tags/tag745.xml><?xml version="1.0" encoding="utf-8"?>
<p:tagLst xmlns:p="http://schemas.openxmlformats.org/presentationml/2006/main">
  <p:tag name="KSO_WM_BEAUTIFY_FLAG" val="#wm#"/>
  <p:tag name="KSO_WM_SLIDE_BACKGROUND_TYPE" val="bottomTop"/>
  <p:tag name="KSO_WM_SLIDE_BK_DARK_LIGHT" val="1"/>
  <p:tag name="KSO_WM_TAG_VERSION" val="1.0"/>
  <p:tag name="KSO_WM_UNIT_COMPATIBLE" val="0"/>
  <p:tag name="KSO_WM_UNIT_DIAGRAM_ISNUMVISUAL" val="0"/>
  <p:tag name="KSO_WM_UNIT_DIAGRAM_ISREFERUNIT" val="0"/>
  <p:tag name="KSO_WM_UNIT_HIGHLIGHT" val="0"/>
  <p:tag name="KSO_WM_UNIT_ID" val="_16*i*10"/>
  <p:tag name="KSO_WM_UNIT_INDEX" val="10"/>
  <p:tag name="KSO_WM_UNIT_LAYERLEVEL" val="1"/>
  <p:tag name="KSO_WM_UNIT_PLACING_PICTURE_MD4" val="0"/>
  <p:tag name="KSO_WM_UNIT_TEXT_FILL_FORE_SCHEMECOLOR_INDEX" val="13"/>
  <p:tag name="KSO_WM_UNIT_TEXT_FILL_FORE_SCHEMECOLOR_INDEX_BRIGHTNESS" val="0"/>
  <p:tag name="KSO_WM_UNIT_TEXT_FILL_TYPE" val="1"/>
  <p:tag name="KSO_WM_UNIT_TYPE" val="i"/>
</p:tagLst>
</file>

<file path=ppt/tags/tag746.xml><?xml version="1.0" encoding="utf-8"?>
<p:tagLst xmlns:p="http://schemas.openxmlformats.org/presentationml/2006/main">
  <p:tag name="KSO_WM_BEAUTIFY_FLAG" val="#wm#"/>
  <p:tag name="KSO_WM_SLIDE_BACKGROUND_TYPE" val="bottomTop"/>
  <p:tag name="KSO_WM_SLIDE_BK_DARK_LIGHT" val="1"/>
  <p:tag name="KSO_WM_TAG_VERSION" val="1.0"/>
  <p:tag name="KSO_WM_UNIT_COMPATIBLE" val="0"/>
  <p:tag name="KSO_WM_UNIT_DIAGRAM_ISNUMVISUAL" val="0"/>
  <p:tag name="KSO_WM_UNIT_DIAGRAM_ISREFERUNIT" val="0"/>
  <p:tag name="KSO_WM_UNIT_HIGHLIGHT" val="0"/>
  <p:tag name="KSO_WM_UNIT_ID" val="_16*i*9"/>
  <p:tag name="KSO_WM_UNIT_INDEX" val="9"/>
  <p:tag name="KSO_WM_UNIT_LAYERLEVEL" val="1"/>
  <p:tag name="KSO_WM_UNIT_PLACING_PICTURE_MD4" val="0"/>
  <p:tag name="KSO_WM_UNIT_TEXT_FILL_FORE_SCHEMECOLOR_INDEX" val="13"/>
  <p:tag name="KSO_WM_UNIT_TEXT_FILL_FORE_SCHEMECOLOR_INDEX_BRIGHTNESS" val="0"/>
  <p:tag name="KSO_WM_UNIT_TEXT_FILL_TYPE" val="1"/>
  <p:tag name="KSO_WM_UNIT_TYPE" val="i"/>
</p:tagLst>
</file>

<file path=ppt/tags/tag747.xml><?xml version="1.0" encoding="utf-8"?>
<p:tagLst xmlns:p="http://schemas.openxmlformats.org/presentationml/2006/main">
  <p:tag name="KSO_WM_BEAUTIFY_FLAG" val="#wm#"/>
  <p:tag name="KSO_WM_CHIP_GROUPID" val="5eda18a25860357932c55e72"/>
  <p:tag name="KSO_WM_CHIP_XID" val="5eda18ef5860357932c55e83"/>
  <p:tag name="KSO_WM_TAG_VERSION" val="1.0"/>
  <p:tag name="KSO_WM_TEMPLATE_ASSEMBLE_GROUPID" val="5eecbaf6a758c1ec0b708b07"/>
  <p:tag name="KSO_WM_TEMPLATE_ASSEMBLE_XID" val="5eecbaf6a758c1ec0b708b07"/>
  <p:tag name="KSO_WM_TEMPLATE_CATEGORY" val="diagram"/>
  <p:tag name="KSO_WM_TEMPLATE_INDEX" val="20207300"/>
  <p:tag name="KSO_WM_UNIT_BLOCK" val="0"/>
  <p:tag name="KSO_WM_UNIT_COMPATIBLE" val="0"/>
  <p:tag name="KSO_WM_UNIT_DEC_AREA_ID" val="84aab23766ab48ce8d987db3a98517b7"/>
  <p:tag name="KSO_WM_UNIT_DECORATE_INFO" val="{&quot;DecorateInfoH&quot;:{&quot;IsAbs&quot;:true},&quot;DecorateInfoW&quot;:{&quot;IsAbs&quot;:true},&quot;DecorateInfoX&quot;:{&quot;IsAbs&quot;:true,&quot;Pos&quot;:1},&quot;DecorateInfoY&quot;:{&quot;IsAbs&quot;:true,&quot;Pos&quot;:1},&quot;ReferentInfo&quot;:{&quot;Id&quot;:&quot;410ba58ff6684f3289f36a0ea8056d0a&quot;,&quot;X&quot;:{&quot;Pos&quot;:1},&quot;Y&quot;:{&quot;Pos&quot;:1}}}"/>
  <p:tag name="KSO_WM_UNIT_DIAGRAM_ISNUMVISUAL" val="0"/>
  <p:tag name="KSO_WM_UNIT_DIAGRAM_ISREFERUNIT" val="0"/>
  <p:tag name="KSO_WM_UNIT_FILL_FORE_SCHEMECOLOR_INDEX" val="14"/>
  <p:tag name="KSO_WM_UNIT_FILL_FORE_SCHEMECOLOR_INDEX_BRIGHTNESS" val="0"/>
  <p:tag name="KSO_WM_UNIT_FILL_TYPE" val="1"/>
  <p:tag name="KSO_WM_UNIT_HIGHLIGHT" val="0"/>
  <p:tag name="KSO_WM_UNIT_ID" val="diagram20207300_1*i*2"/>
  <p:tag name="KSO_WM_UNIT_INDEX" val="2"/>
  <p:tag name="KSO_WM_UNIT_LAYERLEVEL" val="1"/>
  <p:tag name="KSO_WM_UNIT_SHADOW_SCHEMECOLOR_INDEX" val="13"/>
  <p:tag name="KSO_WM_UNIT_SHADOW_SCHEMECOLOR_INDEX_BRIGHTNESS" val="0"/>
  <p:tag name="KSO_WM_UNIT_SM_LIMIT_TYPE" val="2"/>
  <p:tag name="KSO_WM_UNIT_TYPE" val="i"/>
  <p:tag name="KSO_WM_UNIT_VALUE" val="864"/>
</p:tagLst>
</file>

<file path=ppt/tags/tag748.xml><?xml version="1.0" encoding="utf-8"?>
<p:tagLst xmlns:p="http://schemas.openxmlformats.org/presentationml/2006/main">
  <p:tag name="KSO_WM_ASSEMBLE_CHIP_INDEX" val="db3f5e1aa3b94045bca15fe280d340f5"/>
  <p:tag name="KSO_WM_BEAUTIFY_FLAG" val="#wm#"/>
  <p:tag name="KSO_WM_CHIP_GROUPID" val="5e7881253197e252a37019b5"/>
  <p:tag name="KSO_WM_CHIP_XID" val="5e7881253197e252a37019b6"/>
  <p:tag name="KSO_WM_TAG_BACKGROUP_ID" val=""/>
  <p:tag name="KSO_WM_TAG_BACKGROUP_SIZE" val=""/>
  <p:tag name="KSO_WM_TAG_FRONT_SIZE" val=""/>
  <p:tag name="KSO_WM_TAG_VERSION" val="1.0"/>
  <p:tag name="KSO_WM_TAG_ZODER_POSITION" val=""/>
  <p:tag name="KSO_WM_TEMPLATE_ASSEMBLE_GROUPID" val="5eecbaf6a758c1ec0b708b07"/>
  <p:tag name="KSO_WM_TEMPLATE_ASSEMBLE_XID" val="5eecbaf6a758c1ec0b708b07"/>
  <p:tag name="KSO_WM_TEMPLATE_CATEGORY" val="diagram"/>
  <p:tag name="KSO_WM_TEMPLATE_INDEX" val="20207300"/>
  <p:tag name="KSO_WM_UNIT_BLOCK" val="0"/>
  <p:tag name="KSO_WM_UNIT_COMPATIBLE" val="0"/>
  <p:tag name="KSO_WM_UNIT_DEC_AREA_ID" val="6c0eaca54bf84ed8b29f730ce5361855"/>
  <p:tag name="KSO_WM_UNIT_DEFAULT_FONT" val="24;44;4"/>
  <p:tag name="KSO_WM_UNIT_DIAGRAM_ISNUMVISUAL" val="0"/>
  <p:tag name="KSO_WM_UNIT_DIAGRAM_ISREFERUNIT" val="0"/>
  <p:tag name="KSO_WM_UNIT_HIGHLIGHT" val="0"/>
  <p:tag name="KSO_WM_UNIT_ID" val="diagram20207300_1*a*1"/>
  <p:tag name="KSO_WM_UNIT_INDEX" val="1"/>
  <p:tag name="KSO_WM_UNIT_ISCONTENTSTITLE" val="0"/>
  <p:tag name="KSO_WM_UNIT_ISNUMDGMTITLE" val="0"/>
  <p:tag name="KSO_WM_UNIT_LAYERLEVEL" val="1"/>
  <p:tag name="KSO_WM_UNIT_NOCLEAR" val="0"/>
  <p:tag name="KSO_WM_UNIT_PRESET_TEXT" val="单击此处添加大标题内容"/>
  <p:tag name="KSO_WM_UNIT_SHOW_EDIT_AREA_INDICATION" val="1"/>
  <p:tag name="KSO_WM_UNIT_TEXT_FILL_FORE_SCHEMECOLOR_INDEX" val="13"/>
  <p:tag name="KSO_WM_UNIT_TEXT_FILL_FORE_SCHEMECOLOR_INDEX_BRIGHTNESS" val="0"/>
  <p:tag name="KSO_WM_UNIT_TEXT_FILL_TYPE" val="1"/>
  <p:tag name="KSO_WM_UNIT_TYPE" val="a"/>
  <p:tag name="KSO_WM_UNIT_VALUE" val="24"/>
</p:tagLst>
</file>

<file path=ppt/tags/tag749.xml><?xml version="1.0" encoding="utf-8"?>
<p:tagLst xmlns:p="http://schemas.openxmlformats.org/presentationml/2006/main">
  <p:tag name="KSO_WM_BEAUTIFY_FLAG" val="#wm#"/>
  <p:tag name="KSO_WM_CHIP_FILLPROP" val="[[{&quot;fill_id&quot;:&quot;fbc1d1c81b9c4bca8f09873cfc4ac6db&quot;,&quot;fill_align&quot;:&quot;lb&quot;,&quot;text_align&quot;:&quot;lb&quot;,&quot;text_direction&quot;:&quot;horizontal&quot;,&quot;chip_types&quot;:[&quot;header&quot;]},{&quot;fill_id&quot;:&quot;862a40b1085942b3ac37b2627f08a9a8&quot;,&quot;fill_align&quot;:&quot;cm&quot;,&quot;text_align&quot;:&quot;lm&quot;,&quot;text_direction&quot;:&quot;horizontal&quot;,&quot;chip_types&quot;:[&quot;diagram&quot;,&quot;pictext&quot;,&quot;text&quot;,&quot;picture&quot;,&quot;chart&quot;,&quot;table&quot;,&quot;video&quot;],&quot;support_features&quot;:[&quot;collage&quot;,&quot;carousel&quot;]}],[{&quot;fill_id&quot;:&quot;fbc1d1c81b9c4bca8f09873cfc4ac6db&quot;,&quot;fill_align&quot;:&quot;cb&quot;,&quot;text_align&quot;:&quot;cb&quot;,&quot;text_direction&quot;:&quot;horizontal&quot;,&quot;chip_types&quot;:[&quot;header&quot;]},{&quot;fill_id&quot;:&quot;862a40b1085942b3ac37b2627f08a9a8&quot;,&quot;fill_align&quot;:&quot;cm&quot;,&quot;text_align&quot;:&quot;lm&quot;,&quot;text_direction&quot;:&quot;horizontal&quot;,&quot;chip_types&quot;:[&quot;diagram&quot;,&quot;pictext&quot;,&quot;text&quot;,&quot;picture&quot;,&quot;chart&quot;,&quot;table&quot;,&quot;video&quot;],&quot;support_features&quot;:[&quot;collage&quot;,&quot;carousel&quot;]}]]"/>
  <p:tag name="KSO_WM_CHIP_GROUPID" val="5eda18a25860357932c55e72"/>
  <p:tag name="KSO_WM_CHIP_INFOS" val="{&quot;layout_type&quot;:&quot;topbottom&quot;,&quot;tags&quot;:{&quot;style&quot;:[&quot;商务&quot;,&quot;简约&quot;,&quot;文艺清新&quot;,&quot;中国风&quot;,&quot;卡通&quot;,&quot;欧美风&quot;,&quot;黑板风&quot;,&quot;渐变风&quot;,&quot;党政风&quot;]},&quot;slide_type&quot;:[&quot;text&quot;],&quot;aspect_ratio&quot;:&quot;16:9&quot;}"/>
  <p:tag name="KSO_WM_CHIP_XID" val="5eda18ef5860357932c55e83"/>
  <p:tag name="KSO_WM_SLIDE_BACKGROUND" val="[&quot;bottomTop&quot;]"/>
  <p:tag name="KSO_WM_SLIDE_BACKGROUND_TYPE" val="bottomTop"/>
  <p:tag name="KSO_WM_SLIDE_BK_DARK_LIGHT" val="1"/>
  <p:tag name="KSO_WM_SLIDE_COLORSCHEME_VERSION" val="3.2"/>
  <p:tag name="KSO_WM_SLIDE_ID" val="diagram20207300_1"/>
  <p:tag name="KSO_WM_SLIDE_INDEX" val="1"/>
  <p:tag name="KSO_WM_SLIDE_ITEM_CNT" val="0"/>
  <p:tag name="KSO_WM_SLIDE_LAYOUT" val="a_h"/>
  <p:tag name="KSO_WM_SLIDE_LAYOUT_CNT" val="1_1"/>
  <p:tag name="KSO_WM_SLIDE_LAYOUT_INFO" val="{&quot;backgroundInfo&quot;:[{&quot;bottom&quot;:0,&quot;bottomAbs&quot;:false,&quot;left&quot;:0,&quot;leftAbs&quot;:false,&quot;right&quot;:0,&quot;rightAbs&quot;:false,&quot;top&quot;:0.44444444799999999,&quot;topAbs&quot;:false,&quot;type&quot;:&quot;bottomTop&quot;}],&quot;id&quot;:&quot;2020-06-19T21:18:18&quot;,&quot;maxSize&quot;:{&quot;size1&quot;:26.699999999999999},&quot;minSize&quot;:{&quot;size1&quot;:20},&quot;normalSize&quot;:{&quot;size1&quot;:20},&quot;subLayout&quot;:[{&quot;id&quot;:&quot;2020-06-19T21:18:18&quot;,&quot;margin&quot;:{&quot;bottom&quot;:0,&quot;left&quot;:1.6929999589920044,&quot;right&quot;:1.6929999589920044,&quot;top&quot;:1.6929999589920044},&quot;type&quot;:0},{&quot;id&quot;:&quot;2020-06-19T21:18:18&quot;,&quot;margin&quot;:{&quot;bottom&quot;:2.5399999618530273,&quot;left&quot;:2.5399999618530273,&quot;right&quot;:2.5399999618530273,&quot;top&quot;:2.1170001029968262},&quot;maxSize&quot;:{&quot;size1&quot;:38.340052032470716},&quot;minSize&quot;:{&quot;size1&quot;:22.44005203247071},&quot;normalSize&quot;:{&quot;size1&quot;:22.44005203247071},&quot;subLayout&quot;:[{&quot;id&quot;:&quot;2020-06-19T21:18:18&quot;,&quot;margin&quot;:{&quot;bottom&quot;:0.043547116219997406,&quot;left&quot;:2.5399999618530273,&quot;right&quot;:2.5399999618530273,&quot;top&quot;:2.1170001029968262},&quot;type&quot;:0},{&quot;id&quot;:&quot;2020-06-19T21:18:18&quot;,&quot;margin&quot;:{&quot;bottom&quot;:2.5399999618530273,&quot;left&quot;:2.5399999618530273,&quot;right&quot;:2.5399999618530273,&quot;top&quot;:0.15224455296993256},&quot;type&quot;:0}],&quot;type&quot;:0}],&quot;type&quot;:0}"/>
  <p:tag name="KSO_WM_SLIDE_POSITION" val="72*209.257"/>
  <p:tag name="KSO_WM_SLIDE_RATIO" val="1.777778"/>
  <p:tag name="KSO_WM_SLIDE_SIZE" val="815.956*222.747"/>
  <p:tag name="KSO_WM_SLIDE_SUBTYPE" val="pureTxt"/>
  <p:tag name="KSO_WM_SLIDE_SUPPORT_FEATURE_TYPE" val="0"/>
  <p:tag name="KSO_WM_SLIDE_TYPE" val="text"/>
  <p:tag name="KSO_WM_TAG_VERSION" val="1.0"/>
  <p:tag name="KSO_WM_TEMPLATE_ASSEMBLE_GROUPID" val="5eecbaf6a758c1ec0b708b07"/>
  <p:tag name="KSO_WM_TEMPLATE_ASSEMBLE_XID" val="5eecbaf6a758c1ec0b708b07"/>
  <p:tag name="KSO_WM_TEMPLATE_CATEGORY" val="diagram"/>
  <p:tag name="KSO_WM_TEMPLATE_COLOR_TYPE" val="1"/>
  <p:tag name="KSO_WM_TEMPLATE_INDEX" val="20207300"/>
  <p:tag name="KSO_WM_TEMPLATE_MASTER_TYPE" val="0"/>
  <p:tag name="KSO_WM_TEMPLATE_SUBCATEGORY" val="21"/>
</p:tagLst>
</file>

<file path=ppt/tags/tag75.xml><?xml version="1.0" encoding="utf-8"?>
<p:tagLst xmlns:p="http://schemas.openxmlformats.org/presentationml/2006/main">
  <p:tag name="KSO_WM_BEAUTIFY_FLAG" val="#wm#"/>
  <p:tag name="KSO_WM_SLIDE_BACKGROUND_MASK_FLAG" val="1"/>
  <p:tag name="KSO_WM_TAG_VERSION" val="1.0"/>
  <p:tag name="KSO_WM_UNIT_COMPATIBLE" val="0"/>
  <p:tag name="KSO_WM_UNIT_DIAGRAM_ISNUMVISUAL" val="0"/>
  <p:tag name="KSO_WM_UNIT_DIAGRAM_ISREFERUNIT" val="0"/>
  <p:tag name="KSO_WM_UNIT_HIGHLIGHT" val="0"/>
  <p:tag name="KSO_WM_UNIT_ID" val="_1**"/>
  <p:tag name="KSO_WM_UNIT_LAYERLEVEL" val="1"/>
</p:tagLst>
</file>

<file path=ppt/tags/tag750.xml><?xml version="1.0" encoding="utf-8"?>
<p:tagLst xmlns:p="http://schemas.openxmlformats.org/presentationml/2006/main">
  <p:tag name="KSO_WM_BEAUTIFY_FLAG" val="#wm#"/>
  <p:tag name="KSO_WM_SLIDE_BACKGROUND_TYPE" val="bottomTop"/>
  <p:tag name="KSO_WM_SLIDE_BK_DARK_LIGHT" val="1"/>
  <p:tag name="KSO_WM_TAG_VERSION" val="1.0"/>
  <p:tag name="KSO_WM_UNIT_BK_DARK_LIGHT" val="1"/>
  <p:tag name="KSO_WM_UNIT_COMPATIBLE" val="0"/>
  <p:tag name="KSO_WM_UNIT_DIAGRAM_ISNUMVISUAL" val="0"/>
  <p:tag name="KSO_WM_UNIT_DIAGRAM_ISREFERUNIT" val="0"/>
  <p:tag name="KSO_WM_UNIT_FILL_FORE_SCHEMECOLOR_INDEX" val="16"/>
  <p:tag name="KSO_WM_UNIT_FILL_FORE_SCHEMECOLOR_INDEX_BRIGHTNESS" val="0"/>
  <p:tag name="KSO_WM_UNIT_FILL_TYPE" val="1"/>
  <p:tag name="KSO_WM_UNIT_HIGHLIGHT" val="0"/>
  <p:tag name="KSO_WM_UNIT_ID" val="_16*i*1"/>
  <p:tag name="KSO_WM_UNIT_INDEX" val="1"/>
  <p:tag name="KSO_WM_UNIT_LAYERLEVEL" val="1"/>
  <p:tag name="KSO_WM_UNIT_PLACING_PICTURE_MD4" val="0"/>
  <p:tag name="KSO_WM_UNIT_SUBTYPE" val="h"/>
  <p:tag name="KSO_WM_UNIT_TEXT_FILL_FORE_SCHEMECOLOR_INDEX" val="2"/>
  <p:tag name="KSO_WM_UNIT_TEXT_FILL_FORE_SCHEMECOLOR_INDEX_BRIGHTNESS" val="0"/>
  <p:tag name="KSO_WM_UNIT_TEXT_FILL_TYPE" val="1"/>
  <p:tag name="KSO_WM_UNIT_TYPE" val="i"/>
</p:tagLst>
</file>

<file path=ppt/tags/tag751.xml><?xml version="1.0" encoding="utf-8"?>
<p:tagLst xmlns:p="http://schemas.openxmlformats.org/presentationml/2006/main">
  <p:tag name="KSO_WM_BEAUTIFY_FLAG" val="#wm#"/>
  <p:tag name="KSO_WM_SLIDE_BACKGROUND_TYPE" val="bottomTop"/>
  <p:tag name="KSO_WM_SLIDE_BK_DARK_LIGHT" val="1"/>
  <p:tag name="KSO_WM_TAG_VERSION" val="1.0"/>
  <p:tag name="KSO_WM_UNIT_COMPATIBLE" val="0"/>
  <p:tag name="KSO_WM_UNIT_DIAGRAM_ISNUMVISUAL" val="0"/>
  <p:tag name="KSO_WM_UNIT_DIAGRAM_ISREFERUNIT" val="0"/>
  <p:tag name="KSO_WM_UNIT_FILL_FORE_SCHEMECOLOR_INDEX_1" val="7"/>
  <p:tag name="KSO_WM_UNIT_FILL_FORE_SCHEMECOLOR_INDEX_1_BRIGHTNESS" val="0"/>
  <p:tag name="KSO_WM_UNIT_FILL_FORE_SCHEMECOLOR_INDEX_1_POS" val="0"/>
  <p:tag name="KSO_WM_UNIT_FILL_FORE_SCHEMECOLOR_INDEX_1_TRANS" val="0.8"/>
  <p:tag name="KSO_WM_UNIT_FILL_FORE_SCHEMECOLOR_INDEX_2" val="7"/>
  <p:tag name="KSO_WM_UNIT_FILL_FORE_SCHEMECOLOR_INDEX_2_BRIGHTNESS" val="-0.5"/>
  <p:tag name="KSO_WM_UNIT_FILL_FORE_SCHEMECOLOR_INDEX_2_POS" val="1"/>
  <p:tag name="KSO_WM_UNIT_FILL_FORE_SCHEMECOLOR_INDEX_2_TRANS" val="0.7"/>
  <p:tag name="KSO_WM_UNIT_FILL_GRADIENT_ANGLE" val="90"/>
  <p:tag name="KSO_WM_UNIT_FILL_GRADIENT_DIRECTION" val="1"/>
  <p:tag name="KSO_WM_UNIT_FILL_GRADIENT_TYPE" val="0"/>
  <p:tag name="KSO_WM_UNIT_FILL_TYPE" val="3"/>
  <p:tag name="KSO_WM_UNIT_HIGHLIGHT" val="0"/>
  <p:tag name="KSO_WM_UNIT_ID" val="_16*i*12"/>
  <p:tag name="KSO_WM_UNIT_INDEX" val="12"/>
  <p:tag name="KSO_WM_UNIT_LAYERLEVEL" val="1"/>
  <p:tag name="KSO_WM_UNIT_PLACING_PICTURE_MD4" val="0"/>
  <p:tag name="KSO_WM_UNIT_TEXT_FILL_FORE_SCHEMECOLOR_INDEX" val="2"/>
  <p:tag name="KSO_WM_UNIT_TEXT_FILL_FORE_SCHEMECOLOR_INDEX_BRIGHTNESS" val="0"/>
  <p:tag name="KSO_WM_UNIT_TEXT_FILL_TYPE" val="1"/>
  <p:tag name="KSO_WM_UNIT_TYPE" val="i"/>
</p:tagLst>
</file>

<file path=ppt/tags/tag752.xml><?xml version="1.0" encoding="utf-8"?>
<p:tagLst xmlns:p="http://schemas.openxmlformats.org/presentationml/2006/main">
  <p:tag name="KSO_WM_BEAUTIFY_FLAG" val="#wm#"/>
  <p:tag name="KSO_WM_SLIDE_BACKGROUND_TYPE" val="bottomTop"/>
  <p:tag name="KSO_WM_SLIDE_BK_DARK_LIGHT" val="1"/>
  <p:tag name="KSO_WM_TAG_VERSION" val="1.0"/>
  <p:tag name="KSO_WM_UNIT_COMPATIBLE" val="0"/>
  <p:tag name="KSO_WM_UNIT_DIAGRAM_ISNUMVISUAL" val="0"/>
  <p:tag name="KSO_WM_UNIT_DIAGRAM_ISREFERUNIT" val="0"/>
  <p:tag name="KSO_WM_UNIT_FILL_FORE_SCHEMECOLOR_INDEX_1" val="5"/>
  <p:tag name="KSO_WM_UNIT_FILL_FORE_SCHEMECOLOR_INDEX_1_BRIGHTNESS" val="0"/>
  <p:tag name="KSO_WM_UNIT_FILL_FORE_SCHEMECOLOR_INDEX_1_POS" val="0"/>
  <p:tag name="KSO_WM_UNIT_FILL_FORE_SCHEMECOLOR_INDEX_1_TRANS" val="0.8"/>
  <p:tag name="KSO_WM_UNIT_FILL_FORE_SCHEMECOLOR_INDEX_2" val="5"/>
  <p:tag name="KSO_WM_UNIT_FILL_FORE_SCHEMECOLOR_INDEX_2_BRIGHTNESS" val="-0.5"/>
  <p:tag name="KSO_WM_UNIT_FILL_FORE_SCHEMECOLOR_INDEX_2_POS" val="1"/>
  <p:tag name="KSO_WM_UNIT_FILL_FORE_SCHEMECOLOR_INDEX_2_TRANS" val="0.7"/>
  <p:tag name="KSO_WM_UNIT_FILL_GRADIENT_ANGLE" val="90"/>
  <p:tag name="KSO_WM_UNIT_FILL_GRADIENT_DIRECTION" val="1"/>
  <p:tag name="KSO_WM_UNIT_FILL_GRADIENT_TYPE" val="0"/>
  <p:tag name="KSO_WM_UNIT_FILL_TYPE" val="3"/>
  <p:tag name="KSO_WM_UNIT_HIGHLIGHT" val="0"/>
  <p:tag name="KSO_WM_UNIT_ID" val="_16*i*13"/>
  <p:tag name="KSO_WM_UNIT_INDEX" val="13"/>
  <p:tag name="KSO_WM_UNIT_LAYERLEVEL" val="1"/>
  <p:tag name="KSO_WM_UNIT_PLACING_PICTURE_MD4" val="0"/>
  <p:tag name="KSO_WM_UNIT_TEXT_FILL_FORE_SCHEMECOLOR_INDEX" val="2"/>
  <p:tag name="KSO_WM_UNIT_TEXT_FILL_FORE_SCHEMECOLOR_INDEX_BRIGHTNESS" val="0"/>
  <p:tag name="KSO_WM_UNIT_TEXT_FILL_TYPE" val="1"/>
  <p:tag name="KSO_WM_UNIT_TYPE" val="i"/>
</p:tagLst>
</file>

<file path=ppt/tags/tag753.xml><?xml version="1.0" encoding="utf-8"?>
<p:tagLst xmlns:p="http://schemas.openxmlformats.org/presentationml/2006/main">
  <p:tag name="KSO_WM_BEAUTIFY_FLAG" val="#wm#"/>
  <p:tag name="KSO_WM_TAG_VERSION" val="1.0"/>
  <p:tag name="KSO_WM_TEMPLATE_CATEGORY" val="custom"/>
  <p:tag name="KSO_WM_TEMPLATE_INDEX" val="20186703"/>
  <p:tag name="KSO_WM_UNIT_COMPATIBLE" val="0"/>
  <p:tag name="KSO_WM_UNIT_DIAGRAM_ISNUMVISUAL" val="0"/>
  <p:tag name="KSO_WM_UNIT_DIAGRAM_ISREFERUNIT" val="0"/>
  <p:tag name="KSO_WM_UNIT_HIGHLIGHT" val="0"/>
  <p:tag name="KSO_WM_UNIT_ID" val="custom20186703_11*i*3"/>
  <p:tag name="KSO_WM_UNIT_INDEX" val="3"/>
  <p:tag name="KSO_WM_UNIT_LAYERLEVEL" val="1"/>
  <p:tag name="KSO_WM_UNIT_TYPE" val="i"/>
</p:tagLst>
</file>

<file path=ppt/tags/tag754.xml><?xml version="1.0" encoding="utf-8"?>
<p:tagLst xmlns:p="http://schemas.openxmlformats.org/presentationml/2006/main">
  <p:tag name="KSO_WM_BEAUTIFY_FLAG" val="#wm#"/>
  <p:tag name="KSO_WM_SLIDE_BACKGROUND_TYPE" val="bottomTop"/>
  <p:tag name="KSO_WM_SLIDE_BK_DARK_LIGHT" val="1"/>
  <p:tag name="KSO_WM_TAG_VERSION" val="1.0"/>
  <p:tag name="KSO_WM_UNIT_COMPATIBLE" val="0"/>
  <p:tag name="KSO_WM_UNIT_DIAGRAM_ISNUMVISUAL" val="0"/>
  <p:tag name="KSO_WM_UNIT_DIAGRAM_ISREFERUNIT" val="0"/>
  <p:tag name="KSO_WM_UNIT_HIGHLIGHT" val="0"/>
  <p:tag name="KSO_WM_UNIT_ID" val="_16*i*8"/>
  <p:tag name="KSO_WM_UNIT_INDEX" val="8"/>
  <p:tag name="KSO_WM_UNIT_LAYERLEVEL" val="1"/>
  <p:tag name="KSO_WM_UNIT_PLACING_PICTURE_MD4" val="0"/>
  <p:tag name="KSO_WM_UNIT_TEXT_FILL_FORE_SCHEMECOLOR_INDEX" val="13"/>
  <p:tag name="KSO_WM_UNIT_TEXT_FILL_FORE_SCHEMECOLOR_INDEX_BRIGHTNESS" val="0"/>
  <p:tag name="KSO_WM_UNIT_TEXT_FILL_TYPE" val="1"/>
  <p:tag name="KSO_WM_UNIT_TYPE" val="i"/>
</p:tagLst>
</file>

<file path=ppt/tags/tag755.xml><?xml version="1.0" encoding="utf-8"?>
<p:tagLst xmlns:p="http://schemas.openxmlformats.org/presentationml/2006/main">
  <p:tag name="KSO_WM_BEAUTIFY_FLAG" val="#wm#"/>
  <p:tag name="KSO_WM_SLIDE_BACKGROUND_TYPE" val="bottomTop"/>
  <p:tag name="KSO_WM_SLIDE_BK_DARK_LIGHT" val="1"/>
  <p:tag name="KSO_WM_TAG_VERSION" val="1.0"/>
  <p:tag name="KSO_WM_UNIT_COMPATIBLE" val="0"/>
  <p:tag name="KSO_WM_UNIT_DIAGRAM_ISNUMVISUAL" val="0"/>
  <p:tag name="KSO_WM_UNIT_DIAGRAM_ISREFERUNIT" val="0"/>
  <p:tag name="KSO_WM_UNIT_HIGHLIGHT" val="0"/>
  <p:tag name="KSO_WM_UNIT_ID" val="_16*i*7"/>
  <p:tag name="KSO_WM_UNIT_INDEX" val="7"/>
  <p:tag name="KSO_WM_UNIT_LAYERLEVEL" val="1"/>
  <p:tag name="KSO_WM_UNIT_PLACING_PICTURE_MD4" val="0"/>
  <p:tag name="KSO_WM_UNIT_TEXT_FILL_FORE_SCHEMECOLOR_INDEX" val="13"/>
  <p:tag name="KSO_WM_UNIT_TEXT_FILL_FORE_SCHEMECOLOR_INDEX_BRIGHTNESS" val="0"/>
  <p:tag name="KSO_WM_UNIT_TEXT_FILL_TYPE" val="1"/>
  <p:tag name="KSO_WM_UNIT_TYPE" val="i"/>
</p:tagLst>
</file>

<file path=ppt/tags/tag756.xml><?xml version="1.0" encoding="utf-8"?>
<p:tagLst xmlns:p="http://schemas.openxmlformats.org/presentationml/2006/main">
  <p:tag name="KSO_WM_BEAUTIFY_FLAG" val="#wm#"/>
  <p:tag name="KSO_WM_SLIDE_BACKGROUND_TYPE" val="bottomTop"/>
  <p:tag name="KSO_WM_SLIDE_BK_DARK_LIGHT" val="1"/>
  <p:tag name="KSO_WM_TAG_VERSION" val="1.0"/>
  <p:tag name="KSO_WM_UNIT_COMPATIBLE" val="0"/>
  <p:tag name="KSO_WM_UNIT_DIAGRAM_ISNUMVISUAL" val="0"/>
  <p:tag name="KSO_WM_UNIT_DIAGRAM_ISREFERUNIT" val="0"/>
  <p:tag name="KSO_WM_UNIT_HIGHLIGHT" val="0"/>
  <p:tag name="KSO_WM_UNIT_ID" val="_16*i*6"/>
  <p:tag name="KSO_WM_UNIT_INDEX" val="6"/>
  <p:tag name="KSO_WM_UNIT_LAYERLEVEL" val="1"/>
  <p:tag name="KSO_WM_UNIT_PLACING_PICTURE_MD4" val="0"/>
  <p:tag name="KSO_WM_UNIT_TEXT_FILL_FORE_SCHEMECOLOR_INDEX" val="13"/>
  <p:tag name="KSO_WM_UNIT_TEXT_FILL_FORE_SCHEMECOLOR_INDEX_BRIGHTNESS" val="0"/>
  <p:tag name="KSO_WM_UNIT_TEXT_FILL_TYPE" val="1"/>
  <p:tag name="KSO_WM_UNIT_TYPE" val="i"/>
</p:tagLst>
</file>

<file path=ppt/tags/tag757.xml><?xml version="1.0" encoding="utf-8"?>
<p:tagLst xmlns:p="http://schemas.openxmlformats.org/presentationml/2006/main">
  <p:tag name="KSO_WM_BEAUTIFY_FLAG" val="#wm#"/>
  <p:tag name="KSO_WM_SLIDE_BACKGROUND_TYPE" val="bottomTop"/>
  <p:tag name="KSO_WM_SLIDE_BK_DARK_LIGHT" val="1"/>
  <p:tag name="KSO_WM_TAG_VERSION" val="1.0"/>
  <p:tag name="KSO_WM_UNIT_COMPATIBLE" val="0"/>
  <p:tag name="KSO_WM_UNIT_DIAGRAM_ISNUMVISUAL" val="0"/>
  <p:tag name="KSO_WM_UNIT_DIAGRAM_ISREFERUNIT" val="0"/>
  <p:tag name="KSO_WM_UNIT_HIGHLIGHT" val="0"/>
  <p:tag name="KSO_WM_UNIT_ID" val="_16*i*5"/>
  <p:tag name="KSO_WM_UNIT_INDEX" val="5"/>
  <p:tag name="KSO_WM_UNIT_LAYERLEVEL" val="1"/>
  <p:tag name="KSO_WM_UNIT_PLACING_PICTURE_MD4" val="0"/>
  <p:tag name="KSO_WM_UNIT_TEXT_FILL_FORE_SCHEMECOLOR_INDEX" val="13"/>
  <p:tag name="KSO_WM_UNIT_TEXT_FILL_FORE_SCHEMECOLOR_INDEX_BRIGHTNESS" val="0"/>
  <p:tag name="KSO_WM_UNIT_TEXT_FILL_TYPE" val="1"/>
  <p:tag name="KSO_WM_UNIT_TYPE" val="i"/>
</p:tagLst>
</file>

<file path=ppt/tags/tag758.xml><?xml version="1.0" encoding="utf-8"?>
<p:tagLst xmlns:p="http://schemas.openxmlformats.org/presentationml/2006/main">
  <p:tag name="KSO_WM_BEAUTIFY_FLAG" val="#wm#"/>
  <p:tag name="KSO_WM_SLIDE_BACKGROUND_TYPE" val="bottomTop"/>
  <p:tag name="KSO_WM_SLIDE_BK_DARK_LIGHT" val="1"/>
  <p:tag name="KSO_WM_TAG_VERSION" val="1.0"/>
  <p:tag name="KSO_WM_UNIT_COMPATIBLE" val="0"/>
  <p:tag name="KSO_WM_UNIT_DIAGRAM_ISNUMVISUAL" val="0"/>
  <p:tag name="KSO_WM_UNIT_DIAGRAM_ISREFERUNIT" val="0"/>
  <p:tag name="KSO_WM_UNIT_HIGHLIGHT" val="0"/>
  <p:tag name="KSO_WM_UNIT_ID" val="_16*i*4"/>
  <p:tag name="KSO_WM_UNIT_INDEX" val="4"/>
  <p:tag name="KSO_WM_UNIT_LAYERLEVEL" val="1"/>
  <p:tag name="KSO_WM_UNIT_PLACING_PICTURE_MD4" val="0"/>
  <p:tag name="KSO_WM_UNIT_TEXT_FILL_FORE_SCHEMECOLOR_INDEX" val="13"/>
  <p:tag name="KSO_WM_UNIT_TEXT_FILL_FORE_SCHEMECOLOR_INDEX_BRIGHTNESS" val="0"/>
  <p:tag name="KSO_WM_UNIT_TEXT_FILL_TYPE" val="1"/>
  <p:tag name="KSO_WM_UNIT_TYPE" val="i"/>
</p:tagLst>
</file>

<file path=ppt/tags/tag759.xml><?xml version="1.0" encoding="utf-8"?>
<p:tagLst xmlns:p="http://schemas.openxmlformats.org/presentationml/2006/main">
  <p:tag name="KSO_WM_BEAUTIFY_FLAG" val="#wm#"/>
  <p:tag name="KSO_WM_SLIDE_BACKGROUND_TYPE" val="bottomTop"/>
  <p:tag name="KSO_WM_SLIDE_BK_DARK_LIGHT" val="1"/>
  <p:tag name="KSO_WM_TAG_VERSION" val="1.0"/>
  <p:tag name="KSO_WM_UNIT_COMPATIBLE" val="0"/>
  <p:tag name="KSO_WM_UNIT_DIAGRAM_ISNUMVISUAL" val="0"/>
  <p:tag name="KSO_WM_UNIT_DIAGRAM_ISREFERUNIT" val="0"/>
  <p:tag name="KSO_WM_UNIT_HIGHLIGHT" val="0"/>
  <p:tag name="KSO_WM_UNIT_ID" val="_16*i*13"/>
  <p:tag name="KSO_WM_UNIT_INDEX" val="13"/>
  <p:tag name="KSO_WM_UNIT_LAYERLEVEL" val="1"/>
  <p:tag name="KSO_WM_UNIT_PLACING_PICTURE_MD4" val="0"/>
  <p:tag name="KSO_WM_UNIT_TEXT_FILL_FORE_SCHEMECOLOR_INDEX" val="13"/>
  <p:tag name="KSO_WM_UNIT_TEXT_FILL_FORE_SCHEMECOLOR_INDEX_BRIGHTNESS" val="0"/>
  <p:tag name="KSO_WM_UNIT_TEXT_FILL_TYPE" val="1"/>
  <p:tag name="KSO_WM_UNIT_TYPE" val="i"/>
</p:tagLst>
</file>

<file path=ppt/tags/tag76.xml><?xml version="1.0" encoding="utf-8"?>
<p:tagLst xmlns:p="http://schemas.openxmlformats.org/presentationml/2006/main">
  <p:tag name="KSO_WM_BEAUTIFY_FLAG" val="#wm#"/>
  <p:tag name="KSO_WM_SLIDE_BACKGROUND_MASK_FLAG" val="1"/>
  <p:tag name="KSO_WM_TAG_VERSION" val="1.0"/>
  <p:tag name="KSO_WM_UNIT_COMPATIBLE" val="0"/>
  <p:tag name="KSO_WM_UNIT_DIAGRAM_ISNUMVISUAL" val="0"/>
  <p:tag name="KSO_WM_UNIT_DIAGRAM_ISREFERUNIT" val="0"/>
  <p:tag name="KSO_WM_UNIT_HIGHLIGHT" val="0"/>
  <p:tag name="KSO_WM_UNIT_ID" val="_1**"/>
  <p:tag name="KSO_WM_UNIT_LAYERLEVEL" val="1"/>
</p:tagLst>
</file>

<file path=ppt/tags/tag760.xml><?xml version="1.0" encoding="utf-8"?>
<p:tagLst xmlns:p="http://schemas.openxmlformats.org/presentationml/2006/main">
  <p:tag name="KSO_WM_BEAUTIFY_FLAG" val="#wm#"/>
  <p:tag name="KSO_WM_SLIDE_BACKGROUND_TYPE" val="bottomTop"/>
  <p:tag name="KSO_WM_SLIDE_BK_DARK_LIGHT" val="1"/>
  <p:tag name="KSO_WM_TAG_VERSION" val="1.0"/>
  <p:tag name="KSO_WM_UNIT_COMPATIBLE" val="0"/>
  <p:tag name="KSO_WM_UNIT_DIAGRAM_ISNUMVISUAL" val="0"/>
  <p:tag name="KSO_WM_UNIT_DIAGRAM_ISREFERUNIT" val="0"/>
  <p:tag name="KSO_WM_UNIT_HIGHLIGHT" val="0"/>
  <p:tag name="KSO_WM_UNIT_ID" val="_16*i*12"/>
  <p:tag name="KSO_WM_UNIT_INDEX" val="12"/>
  <p:tag name="KSO_WM_UNIT_LAYERLEVEL" val="1"/>
  <p:tag name="KSO_WM_UNIT_PLACING_PICTURE_MD4" val="0"/>
  <p:tag name="KSO_WM_UNIT_TEXT_FILL_FORE_SCHEMECOLOR_INDEX" val="13"/>
  <p:tag name="KSO_WM_UNIT_TEXT_FILL_FORE_SCHEMECOLOR_INDEX_BRIGHTNESS" val="0"/>
  <p:tag name="KSO_WM_UNIT_TEXT_FILL_TYPE" val="1"/>
  <p:tag name="KSO_WM_UNIT_TYPE" val="i"/>
</p:tagLst>
</file>

<file path=ppt/tags/tag761.xml><?xml version="1.0" encoding="utf-8"?>
<p:tagLst xmlns:p="http://schemas.openxmlformats.org/presentationml/2006/main">
  <p:tag name="KSO_WM_BEAUTIFY_FLAG" val="#wm#"/>
  <p:tag name="KSO_WM_SLIDE_BACKGROUND_TYPE" val="bottomTop"/>
  <p:tag name="KSO_WM_SLIDE_BK_DARK_LIGHT" val="1"/>
  <p:tag name="KSO_WM_TAG_VERSION" val="1.0"/>
  <p:tag name="KSO_WM_UNIT_COMPATIBLE" val="0"/>
  <p:tag name="KSO_WM_UNIT_DIAGRAM_ISNUMVISUAL" val="0"/>
  <p:tag name="KSO_WM_UNIT_DIAGRAM_ISREFERUNIT" val="0"/>
  <p:tag name="KSO_WM_UNIT_HIGHLIGHT" val="0"/>
  <p:tag name="KSO_WM_UNIT_ID" val="_16*i*11"/>
  <p:tag name="KSO_WM_UNIT_INDEX" val="11"/>
  <p:tag name="KSO_WM_UNIT_LAYERLEVEL" val="1"/>
  <p:tag name="KSO_WM_UNIT_PLACING_PICTURE_MD4" val="0"/>
  <p:tag name="KSO_WM_UNIT_TEXT_FILL_FORE_SCHEMECOLOR_INDEX" val="13"/>
  <p:tag name="KSO_WM_UNIT_TEXT_FILL_FORE_SCHEMECOLOR_INDEX_BRIGHTNESS" val="0"/>
  <p:tag name="KSO_WM_UNIT_TEXT_FILL_TYPE" val="1"/>
  <p:tag name="KSO_WM_UNIT_TYPE" val="i"/>
</p:tagLst>
</file>

<file path=ppt/tags/tag762.xml><?xml version="1.0" encoding="utf-8"?>
<p:tagLst xmlns:p="http://schemas.openxmlformats.org/presentationml/2006/main">
  <p:tag name="KSO_WM_BEAUTIFY_FLAG" val="#wm#"/>
  <p:tag name="KSO_WM_SLIDE_BACKGROUND_TYPE" val="bottomTop"/>
  <p:tag name="KSO_WM_SLIDE_BK_DARK_LIGHT" val="1"/>
  <p:tag name="KSO_WM_TAG_VERSION" val="1.0"/>
  <p:tag name="KSO_WM_UNIT_COMPATIBLE" val="0"/>
  <p:tag name="KSO_WM_UNIT_DIAGRAM_ISNUMVISUAL" val="0"/>
  <p:tag name="KSO_WM_UNIT_DIAGRAM_ISREFERUNIT" val="0"/>
  <p:tag name="KSO_WM_UNIT_HIGHLIGHT" val="0"/>
  <p:tag name="KSO_WM_UNIT_ID" val="_16*i*10"/>
  <p:tag name="KSO_WM_UNIT_INDEX" val="10"/>
  <p:tag name="KSO_WM_UNIT_LAYERLEVEL" val="1"/>
  <p:tag name="KSO_WM_UNIT_PLACING_PICTURE_MD4" val="0"/>
  <p:tag name="KSO_WM_UNIT_TEXT_FILL_FORE_SCHEMECOLOR_INDEX" val="13"/>
  <p:tag name="KSO_WM_UNIT_TEXT_FILL_FORE_SCHEMECOLOR_INDEX_BRIGHTNESS" val="0"/>
  <p:tag name="KSO_WM_UNIT_TEXT_FILL_TYPE" val="1"/>
  <p:tag name="KSO_WM_UNIT_TYPE" val="i"/>
</p:tagLst>
</file>

<file path=ppt/tags/tag763.xml><?xml version="1.0" encoding="utf-8"?>
<p:tagLst xmlns:p="http://schemas.openxmlformats.org/presentationml/2006/main">
  <p:tag name="KSO_WM_BEAUTIFY_FLAG" val="#wm#"/>
  <p:tag name="KSO_WM_SLIDE_BACKGROUND_TYPE" val="bottomTop"/>
  <p:tag name="KSO_WM_SLIDE_BK_DARK_LIGHT" val="1"/>
  <p:tag name="KSO_WM_TAG_VERSION" val="1.0"/>
  <p:tag name="KSO_WM_UNIT_COMPATIBLE" val="0"/>
  <p:tag name="KSO_WM_UNIT_DIAGRAM_ISNUMVISUAL" val="0"/>
  <p:tag name="KSO_WM_UNIT_DIAGRAM_ISREFERUNIT" val="0"/>
  <p:tag name="KSO_WM_UNIT_HIGHLIGHT" val="0"/>
  <p:tag name="KSO_WM_UNIT_ID" val="_16*i*9"/>
  <p:tag name="KSO_WM_UNIT_INDEX" val="9"/>
  <p:tag name="KSO_WM_UNIT_LAYERLEVEL" val="1"/>
  <p:tag name="KSO_WM_UNIT_PLACING_PICTURE_MD4" val="0"/>
  <p:tag name="KSO_WM_UNIT_TEXT_FILL_FORE_SCHEMECOLOR_INDEX" val="13"/>
  <p:tag name="KSO_WM_UNIT_TEXT_FILL_FORE_SCHEMECOLOR_INDEX_BRIGHTNESS" val="0"/>
  <p:tag name="KSO_WM_UNIT_TEXT_FILL_TYPE" val="1"/>
  <p:tag name="KSO_WM_UNIT_TYPE" val="i"/>
</p:tagLst>
</file>

<file path=ppt/tags/tag764.xml><?xml version="1.0" encoding="utf-8"?>
<p:tagLst xmlns:p="http://schemas.openxmlformats.org/presentationml/2006/main">
  <p:tag name="KSO_WM_BEAUTIFY_FLAG" val="#wm#"/>
  <p:tag name="KSO_WM_CHIP_GROUPID" val="5eda18a25860357932c55e72"/>
  <p:tag name="KSO_WM_CHIP_XID" val="5eda18ef5860357932c55e83"/>
  <p:tag name="KSO_WM_TAG_VERSION" val="1.0"/>
  <p:tag name="KSO_WM_TEMPLATE_ASSEMBLE_GROUPID" val="5eecbaf6a758c1ec0b708b07"/>
  <p:tag name="KSO_WM_TEMPLATE_ASSEMBLE_XID" val="5eecbaf6a758c1ec0b708b07"/>
  <p:tag name="KSO_WM_TEMPLATE_CATEGORY" val="diagram"/>
  <p:tag name="KSO_WM_TEMPLATE_INDEX" val="20207300"/>
  <p:tag name="KSO_WM_UNIT_BLOCK" val="0"/>
  <p:tag name="KSO_WM_UNIT_COMPATIBLE" val="0"/>
  <p:tag name="KSO_WM_UNIT_DEC_AREA_ID" val="84aab23766ab48ce8d987db3a98517b7"/>
  <p:tag name="KSO_WM_UNIT_DECORATE_INFO" val="{&quot;DecorateInfoH&quot;:{&quot;IsAbs&quot;:true},&quot;DecorateInfoW&quot;:{&quot;IsAbs&quot;:true},&quot;DecorateInfoX&quot;:{&quot;IsAbs&quot;:true,&quot;Pos&quot;:1},&quot;DecorateInfoY&quot;:{&quot;IsAbs&quot;:true,&quot;Pos&quot;:1},&quot;ReferentInfo&quot;:{&quot;Id&quot;:&quot;410ba58ff6684f3289f36a0ea8056d0a&quot;,&quot;X&quot;:{&quot;Pos&quot;:1},&quot;Y&quot;:{&quot;Pos&quot;:1}}}"/>
  <p:tag name="KSO_WM_UNIT_DIAGRAM_ISNUMVISUAL" val="0"/>
  <p:tag name="KSO_WM_UNIT_DIAGRAM_ISREFERUNIT" val="0"/>
  <p:tag name="KSO_WM_UNIT_FILL_FORE_SCHEMECOLOR_INDEX" val="14"/>
  <p:tag name="KSO_WM_UNIT_FILL_FORE_SCHEMECOLOR_INDEX_BRIGHTNESS" val="0"/>
  <p:tag name="KSO_WM_UNIT_FILL_TYPE" val="1"/>
  <p:tag name="KSO_WM_UNIT_HIGHLIGHT" val="0"/>
  <p:tag name="KSO_WM_UNIT_ID" val="diagram20207300_1*i*2"/>
  <p:tag name="KSO_WM_UNIT_INDEX" val="2"/>
  <p:tag name="KSO_WM_UNIT_LAYERLEVEL" val="1"/>
  <p:tag name="KSO_WM_UNIT_SHADOW_SCHEMECOLOR_INDEX" val="13"/>
  <p:tag name="KSO_WM_UNIT_SHADOW_SCHEMECOLOR_INDEX_BRIGHTNESS" val="0"/>
  <p:tag name="KSO_WM_UNIT_SM_LIMIT_TYPE" val="2"/>
  <p:tag name="KSO_WM_UNIT_TYPE" val="i"/>
  <p:tag name="KSO_WM_UNIT_VALUE" val="864"/>
</p:tagLst>
</file>

<file path=ppt/tags/tag765.xml><?xml version="1.0" encoding="utf-8"?>
<p:tagLst xmlns:p="http://schemas.openxmlformats.org/presentationml/2006/main">
  <p:tag name="KSO_WM_ASSEMBLE_CHIP_INDEX" val="db3f5e1aa3b94045bca15fe280d340f5"/>
  <p:tag name="KSO_WM_BEAUTIFY_FLAG" val="#wm#"/>
  <p:tag name="KSO_WM_CHIP_GROUPID" val="5e7881253197e252a37019b5"/>
  <p:tag name="KSO_WM_CHIP_XID" val="5e7881253197e252a37019b6"/>
  <p:tag name="KSO_WM_TAG_BACKGROUP_ID" val=""/>
  <p:tag name="KSO_WM_TAG_BACKGROUP_SIZE" val=""/>
  <p:tag name="KSO_WM_TAG_FRONT_SIZE" val=""/>
  <p:tag name="KSO_WM_TAG_VERSION" val="1.0"/>
  <p:tag name="KSO_WM_TAG_ZODER_POSITION" val=""/>
  <p:tag name="KSO_WM_TEMPLATE_ASSEMBLE_GROUPID" val="5eecbaf6a758c1ec0b708b07"/>
  <p:tag name="KSO_WM_TEMPLATE_ASSEMBLE_XID" val="5eecbaf6a758c1ec0b708b07"/>
  <p:tag name="KSO_WM_TEMPLATE_CATEGORY" val="diagram"/>
  <p:tag name="KSO_WM_TEMPLATE_INDEX" val="20207300"/>
  <p:tag name="KSO_WM_UNIT_BLOCK" val="0"/>
  <p:tag name="KSO_WM_UNIT_COMPATIBLE" val="0"/>
  <p:tag name="KSO_WM_UNIT_DEC_AREA_ID" val="6c0eaca54bf84ed8b29f730ce5361855"/>
  <p:tag name="KSO_WM_UNIT_DEFAULT_FONT" val="24;44;4"/>
  <p:tag name="KSO_WM_UNIT_DIAGRAM_ISNUMVISUAL" val="0"/>
  <p:tag name="KSO_WM_UNIT_DIAGRAM_ISREFERUNIT" val="0"/>
  <p:tag name="KSO_WM_UNIT_HIGHLIGHT" val="0"/>
  <p:tag name="KSO_WM_UNIT_ID" val="diagram20207300_1*a*1"/>
  <p:tag name="KSO_WM_UNIT_INDEX" val="1"/>
  <p:tag name="KSO_WM_UNIT_ISCONTENTSTITLE" val="0"/>
  <p:tag name="KSO_WM_UNIT_ISNUMDGMTITLE" val="0"/>
  <p:tag name="KSO_WM_UNIT_LAYERLEVEL" val="1"/>
  <p:tag name="KSO_WM_UNIT_NOCLEAR" val="0"/>
  <p:tag name="KSO_WM_UNIT_PRESET_TEXT" val="单击此处添加大标题内容"/>
  <p:tag name="KSO_WM_UNIT_SHOW_EDIT_AREA_INDICATION" val="1"/>
  <p:tag name="KSO_WM_UNIT_TEXT_FILL_FORE_SCHEMECOLOR_INDEX" val="13"/>
  <p:tag name="KSO_WM_UNIT_TEXT_FILL_FORE_SCHEMECOLOR_INDEX_BRIGHTNESS" val="0"/>
  <p:tag name="KSO_WM_UNIT_TEXT_FILL_TYPE" val="1"/>
  <p:tag name="KSO_WM_UNIT_TYPE" val="a"/>
  <p:tag name="KSO_WM_UNIT_VALUE" val="24"/>
</p:tagLst>
</file>

<file path=ppt/tags/tag766.xml><?xml version="1.0" encoding="utf-8"?>
<p:tagLst xmlns:p="http://schemas.openxmlformats.org/presentationml/2006/main">
  <p:tag name="KSO_WM_BEAUTIFY_FLAG" val="#wm#"/>
  <p:tag name="KSO_WM_CHIP_FILLPROP" val="[[{&quot;fill_id&quot;:&quot;fbc1d1c81b9c4bca8f09873cfc4ac6db&quot;,&quot;fill_align&quot;:&quot;lb&quot;,&quot;text_align&quot;:&quot;lb&quot;,&quot;text_direction&quot;:&quot;horizontal&quot;,&quot;chip_types&quot;:[&quot;header&quot;]},{&quot;fill_id&quot;:&quot;862a40b1085942b3ac37b2627f08a9a8&quot;,&quot;fill_align&quot;:&quot;cm&quot;,&quot;text_align&quot;:&quot;lm&quot;,&quot;text_direction&quot;:&quot;horizontal&quot;,&quot;chip_types&quot;:[&quot;diagram&quot;,&quot;pictext&quot;,&quot;text&quot;,&quot;picture&quot;,&quot;chart&quot;,&quot;table&quot;,&quot;video&quot;],&quot;support_features&quot;:[&quot;collage&quot;,&quot;carousel&quot;]}],[{&quot;fill_id&quot;:&quot;fbc1d1c81b9c4bca8f09873cfc4ac6db&quot;,&quot;fill_align&quot;:&quot;cb&quot;,&quot;text_align&quot;:&quot;cb&quot;,&quot;text_direction&quot;:&quot;horizontal&quot;,&quot;chip_types&quot;:[&quot;header&quot;]},{&quot;fill_id&quot;:&quot;862a40b1085942b3ac37b2627f08a9a8&quot;,&quot;fill_align&quot;:&quot;cm&quot;,&quot;text_align&quot;:&quot;lm&quot;,&quot;text_direction&quot;:&quot;horizontal&quot;,&quot;chip_types&quot;:[&quot;diagram&quot;,&quot;pictext&quot;,&quot;text&quot;,&quot;picture&quot;,&quot;chart&quot;,&quot;table&quot;,&quot;video&quot;],&quot;support_features&quot;:[&quot;collage&quot;,&quot;carousel&quot;]}]]"/>
  <p:tag name="KSO_WM_CHIP_GROUPID" val="5eda18a25860357932c55e72"/>
  <p:tag name="KSO_WM_CHIP_INFOS" val="{&quot;layout_type&quot;:&quot;topbottom&quot;,&quot;tags&quot;:{&quot;style&quot;:[&quot;商务&quot;,&quot;简约&quot;,&quot;文艺清新&quot;,&quot;中国风&quot;,&quot;卡通&quot;,&quot;欧美风&quot;,&quot;黑板风&quot;,&quot;渐变风&quot;,&quot;党政风&quot;]},&quot;slide_type&quot;:[&quot;text&quot;],&quot;aspect_ratio&quot;:&quot;16:9&quot;}"/>
  <p:tag name="KSO_WM_CHIP_XID" val="5eda18ef5860357932c55e83"/>
  <p:tag name="KSO_WM_SLIDE_BACKGROUND" val="[&quot;bottomTop&quot;]"/>
  <p:tag name="KSO_WM_SLIDE_BACKGROUND_TYPE" val="bottomTop"/>
  <p:tag name="KSO_WM_SLIDE_BK_DARK_LIGHT" val="1"/>
  <p:tag name="KSO_WM_SLIDE_COLORSCHEME_VERSION" val="3.2"/>
  <p:tag name="KSO_WM_SLIDE_ID" val="diagram20207300_1"/>
  <p:tag name="KSO_WM_SLIDE_INDEX" val="1"/>
  <p:tag name="KSO_WM_SLIDE_ITEM_CNT" val="0"/>
  <p:tag name="KSO_WM_SLIDE_LAYOUT" val="a_h"/>
  <p:tag name="KSO_WM_SLIDE_LAYOUT_CNT" val="1_1"/>
  <p:tag name="KSO_WM_SLIDE_LAYOUT_INFO" val="{&quot;backgroundInfo&quot;:[{&quot;bottom&quot;:0,&quot;bottomAbs&quot;:false,&quot;left&quot;:0,&quot;leftAbs&quot;:false,&quot;right&quot;:0,&quot;rightAbs&quot;:false,&quot;top&quot;:0.44444444799999999,&quot;topAbs&quot;:false,&quot;type&quot;:&quot;bottomTop&quot;}],&quot;id&quot;:&quot;2020-06-19T21:18:18&quot;,&quot;maxSize&quot;:{&quot;size1&quot;:26.699999999999999},&quot;minSize&quot;:{&quot;size1&quot;:20},&quot;normalSize&quot;:{&quot;size1&quot;:20},&quot;subLayout&quot;:[{&quot;id&quot;:&quot;2020-06-19T21:18:18&quot;,&quot;margin&quot;:{&quot;bottom&quot;:0,&quot;left&quot;:1.6929999589920044,&quot;right&quot;:1.6929999589920044,&quot;top&quot;:1.6929999589920044},&quot;type&quot;:0},{&quot;id&quot;:&quot;2020-06-19T21:18:18&quot;,&quot;margin&quot;:{&quot;bottom&quot;:2.5399999618530273,&quot;left&quot;:2.5399999618530273,&quot;right&quot;:2.5399999618530273,&quot;top&quot;:2.1170001029968262},&quot;maxSize&quot;:{&quot;size1&quot;:38.340052032470716},&quot;minSize&quot;:{&quot;size1&quot;:22.44005203247071},&quot;normalSize&quot;:{&quot;size1&quot;:22.44005203247071},&quot;subLayout&quot;:[{&quot;id&quot;:&quot;2020-06-19T21:18:18&quot;,&quot;margin&quot;:{&quot;bottom&quot;:0.043547116219997406,&quot;left&quot;:2.5399999618530273,&quot;right&quot;:2.5399999618530273,&quot;top&quot;:2.1170001029968262},&quot;type&quot;:0},{&quot;id&quot;:&quot;2020-06-19T21:18:18&quot;,&quot;margin&quot;:{&quot;bottom&quot;:2.5399999618530273,&quot;left&quot;:2.5399999618530273,&quot;right&quot;:2.5399999618530273,&quot;top&quot;:0.15224455296993256},&quot;type&quot;:0}],&quot;type&quot;:0}],&quot;type&quot;:0}"/>
  <p:tag name="KSO_WM_SLIDE_POSITION" val="72*209.257"/>
  <p:tag name="KSO_WM_SLIDE_RATIO" val="1.777778"/>
  <p:tag name="KSO_WM_SLIDE_SIZE" val="815.956*222.747"/>
  <p:tag name="KSO_WM_SLIDE_SUBTYPE" val="pureTxt"/>
  <p:tag name="KSO_WM_SLIDE_SUPPORT_FEATURE_TYPE" val="0"/>
  <p:tag name="KSO_WM_SLIDE_TYPE" val="text"/>
  <p:tag name="KSO_WM_TAG_VERSION" val="1.0"/>
  <p:tag name="KSO_WM_TEMPLATE_ASSEMBLE_GROUPID" val="5eecbaf6a758c1ec0b708b07"/>
  <p:tag name="KSO_WM_TEMPLATE_ASSEMBLE_XID" val="5eecbaf6a758c1ec0b708b07"/>
  <p:tag name="KSO_WM_TEMPLATE_CATEGORY" val="diagram"/>
  <p:tag name="KSO_WM_TEMPLATE_COLOR_TYPE" val="1"/>
  <p:tag name="KSO_WM_TEMPLATE_INDEX" val="20207300"/>
  <p:tag name="KSO_WM_TEMPLATE_MASTER_TYPE" val="0"/>
  <p:tag name="KSO_WM_TEMPLATE_SUBCATEGORY" val="21"/>
</p:tagLst>
</file>

<file path=ppt/tags/tag767.xml><?xml version="1.0" encoding="utf-8"?>
<p:tagLst xmlns:p="http://schemas.openxmlformats.org/presentationml/2006/main">
  <p:tag name="KSO_WM_BEAUTIFY_FLAG" val="#wm#"/>
  <p:tag name="KSO_WM_SLIDE_BACKGROUND_TYPE" val="bottomTop"/>
  <p:tag name="KSO_WM_SLIDE_BK_DARK_LIGHT" val="1"/>
  <p:tag name="KSO_WM_TAG_VERSION" val="1.0"/>
  <p:tag name="KSO_WM_UNIT_BK_DARK_LIGHT" val="1"/>
  <p:tag name="KSO_WM_UNIT_COMPATIBLE" val="0"/>
  <p:tag name="KSO_WM_UNIT_DIAGRAM_ISNUMVISUAL" val="0"/>
  <p:tag name="KSO_WM_UNIT_DIAGRAM_ISREFERUNIT" val="0"/>
  <p:tag name="KSO_WM_UNIT_FILL_FORE_SCHEMECOLOR_INDEX" val="16"/>
  <p:tag name="KSO_WM_UNIT_FILL_FORE_SCHEMECOLOR_INDEX_BRIGHTNESS" val="0"/>
  <p:tag name="KSO_WM_UNIT_FILL_TYPE" val="1"/>
  <p:tag name="KSO_WM_UNIT_HIGHLIGHT" val="0"/>
  <p:tag name="KSO_WM_UNIT_ID" val="_16*i*1"/>
  <p:tag name="KSO_WM_UNIT_INDEX" val="1"/>
  <p:tag name="KSO_WM_UNIT_LAYERLEVEL" val="1"/>
  <p:tag name="KSO_WM_UNIT_PLACING_PICTURE_MD4" val="0"/>
  <p:tag name="KSO_WM_UNIT_SUBTYPE" val="h"/>
  <p:tag name="KSO_WM_UNIT_TEXT_FILL_FORE_SCHEMECOLOR_INDEX" val="2"/>
  <p:tag name="KSO_WM_UNIT_TEXT_FILL_FORE_SCHEMECOLOR_INDEX_BRIGHTNESS" val="0"/>
  <p:tag name="KSO_WM_UNIT_TEXT_FILL_TYPE" val="1"/>
  <p:tag name="KSO_WM_UNIT_TYPE" val="i"/>
</p:tagLst>
</file>

<file path=ppt/tags/tag768.xml><?xml version="1.0" encoding="utf-8"?>
<p:tagLst xmlns:p="http://schemas.openxmlformats.org/presentationml/2006/main">
  <p:tag name="KSO_WM_BEAUTIFY_FLAG" val="#wm#"/>
  <p:tag name="KSO_WM_SLIDE_BACKGROUND_TYPE" val="bottomTop"/>
  <p:tag name="KSO_WM_SLIDE_BK_DARK_LIGHT" val="1"/>
  <p:tag name="KSO_WM_TAG_VERSION" val="1.0"/>
  <p:tag name="KSO_WM_UNIT_COMPATIBLE" val="0"/>
  <p:tag name="KSO_WM_UNIT_DIAGRAM_ISNUMVISUAL" val="0"/>
  <p:tag name="KSO_WM_UNIT_DIAGRAM_ISREFERUNIT" val="0"/>
  <p:tag name="KSO_WM_UNIT_FILL_FORE_SCHEMECOLOR_INDEX_1" val="7"/>
  <p:tag name="KSO_WM_UNIT_FILL_FORE_SCHEMECOLOR_INDEX_1_BRIGHTNESS" val="0"/>
  <p:tag name="KSO_WM_UNIT_FILL_FORE_SCHEMECOLOR_INDEX_1_POS" val="0"/>
  <p:tag name="KSO_WM_UNIT_FILL_FORE_SCHEMECOLOR_INDEX_1_TRANS" val="0.8"/>
  <p:tag name="KSO_WM_UNIT_FILL_FORE_SCHEMECOLOR_INDEX_2" val="7"/>
  <p:tag name="KSO_WM_UNIT_FILL_FORE_SCHEMECOLOR_INDEX_2_BRIGHTNESS" val="-0.5"/>
  <p:tag name="KSO_WM_UNIT_FILL_FORE_SCHEMECOLOR_INDEX_2_POS" val="1"/>
  <p:tag name="KSO_WM_UNIT_FILL_FORE_SCHEMECOLOR_INDEX_2_TRANS" val="0.7"/>
  <p:tag name="KSO_WM_UNIT_FILL_GRADIENT_ANGLE" val="90"/>
  <p:tag name="KSO_WM_UNIT_FILL_GRADIENT_DIRECTION" val="1"/>
  <p:tag name="KSO_WM_UNIT_FILL_GRADIENT_TYPE" val="0"/>
  <p:tag name="KSO_WM_UNIT_FILL_TYPE" val="3"/>
  <p:tag name="KSO_WM_UNIT_HIGHLIGHT" val="0"/>
  <p:tag name="KSO_WM_UNIT_ID" val="_16*i*12"/>
  <p:tag name="KSO_WM_UNIT_INDEX" val="12"/>
  <p:tag name="KSO_WM_UNIT_LAYERLEVEL" val="1"/>
  <p:tag name="KSO_WM_UNIT_PLACING_PICTURE_MD4" val="0"/>
  <p:tag name="KSO_WM_UNIT_TEXT_FILL_FORE_SCHEMECOLOR_INDEX" val="2"/>
  <p:tag name="KSO_WM_UNIT_TEXT_FILL_FORE_SCHEMECOLOR_INDEX_BRIGHTNESS" val="0"/>
  <p:tag name="KSO_WM_UNIT_TEXT_FILL_TYPE" val="1"/>
  <p:tag name="KSO_WM_UNIT_TYPE" val="i"/>
</p:tagLst>
</file>

<file path=ppt/tags/tag769.xml><?xml version="1.0" encoding="utf-8"?>
<p:tagLst xmlns:p="http://schemas.openxmlformats.org/presentationml/2006/main">
  <p:tag name="KSO_WM_BEAUTIFY_FLAG" val="#wm#"/>
  <p:tag name="KSO_WM_SLIDE_BACKGROUND_TYPE" val="bottomTop"/>
  <p:tag name="KSO_WM_SLIDE_BK_DARK_LIGHT" val="1"/>
  <p:tag name="KSO_WM_TAG_VERSION" val="1.0"/>
  <p:tag name="KSO_WM_UNIT_COMPATIBLE" val="0"/>
  <p:tag name="KSO_WM_UNIT_DIAGRAM_ISNUMVISUAL" val="0"/>
  <p:tag name="KSO_WM_UNIT_DIAGRAM_ISREFERUNIT" val="0"/>
  <p:tag name="KSO_WM_UNIT_FILL_FORE_SCHEMECOLOR_INDEX_1" val="5"/>
  <p:tag name="KSO_WM_UNIT_FILL_FORE_SCHEMECOLOR_INDEX_1_BRIGHTNESS" val="0"/>
  <p:tag name="KSO_WM_UNIT_FILL_FORE_SCHEMECOLOR_INDEX_1_POS" val="0"/>
  <p:tag name="KSO_WM_UNIT_FILL_FORE_SCHEMECOLOR_INDEX_1_TRANS" val="0.8"/>
  <p:tag name="KSO_WM_UNIT_FILL_FORE_SCHEMECOLOR_INDEX_2" val="5"/>
  <p:tag name="KSO_WM_UNIT_FILL_FORE_SCHEMECOLOR_INDEX_2_BRIGHTNESS" val="-0.5"/>
  <p:tag name="KSO_WM_UNIT_FILL_FORE_SCHEMECOLOR_INDEX_2_POS" val="1"/>
  <p:tag name="KSO_WM_UNIT_FILL_FORE_SCHEMECOLOR_INDEX_2_TRANS" val="0.7"/>
  <p:tag name="KSO_WM_UNIT_FILL_GRADIENT_ANGLE" val="90"/>
  <p:tag name="KSO_WM_UNIT_FILL_GRADIENT_DIRECTION" val="1"/>
  <p:tag name="KSO_WM_UNIT_FILL_GRADIENT_TYPE" val="0"/>
  <p:tag name="KSO_WM_UNIT_FILL_TYPE" val="3"/>
  <p:tag name="KSO_WM_UNIT_HIGHLIGHT" val="0"/>
  <p:tag name="KSO_WM_UNIT_ID" val="_16*i*13"/>
  <p:tag name="KSO_WM_UNIT_INDEX" val="13"/>
  <p:tag name="KSO_WM_UNIT_LAYERLEVEL" val="1"/>
  <p:tag name="KSO_WM_UNIT_PLACING_PICTURE_MD4" val="0"/>
  <p:tag name="KSO_WM_UNIT_TEXT_FILL_FORE_SCHEMECOLOR_INDEX" val="2"/>
  <p:tag name="KSO_WM_UNIT_TEXT_FILL_FORE_SCHEMECOLOR_INDEX_BRIGHTNESS" val="0"/>
  <p:tag name="KSO_WM_UNIT_TEXT_FILL_TYPE" val="1"/>
  <p:tag name="KSO_WM_UNIT_TYPE" val="i"/>
</p:tagLst>
</file>

<file path=ppt/tags/tag77.xml><?xml version="1.0" encoding="utf-8"?>
<p:tagLst xmlns:p="http://schemas.openxmlformats.org/presentationml/2006/main">
  <p:tag name="KSO_WM_BEAUTIFY_FLAG" val="#wm#"/>
  <p:tag name="KSO_WM_SLIDE_BACKGROUND_MASK_FLAG" val="1"/>
  <p:tag name="KSO_WM_TAG_VERSION" val="1.0"/>
  <p:tag name="KSO_WM_UNIT_COMPATIBLE" val="0"/>
  <p:tag name="KSO_WM_UNIT_DIAGRAM_ISNUMVISUAL" val="0"/>
  <p:tag name="KSO_WM_UNIT_DIAGRAM_ISREFERUNIT" val="0"/>
  <p:tag name="KSO_WM_UNIT_HIGHLIGHT" val="0"/>
  <p:tag name="KSO_WM_UNIT_ID" val="_1**"/>
  <p:tag name="KSO_WM_UNIT_LAYERLEVEL" val="1"/>
</p:tagLst>
</file>

<file path=ppt/tags/tag770.xml><?xml version="1.0" encoding="utf-8"?>
<p:tagLst xmlns:p="http://schemas.openxmlformats.org/presentationml/2006/main">
  <p:tag name="KSO_WM_BEAUTIFY_FLAG" val="#wm#"/>
  <p:tag name="KSO_WM_TAG_VERSION" val="1.0"/>
  <p:tag name="KSO_WM_TEMPLATE_CATEGORY" val="custom"/>
  <p:tag name="KSO_WM_TEMPLATE_INDEX" val="20186703"/>
  <p:tag name="KSO_WM_UNIT_COMPATIBLE" val="0"/>
  <p:tag name="KSO_WM_UNIT_DIAGRAM_ISNUMVISUAL" val="0"/>
  <p:tag name="KSO_WM_UNIT_DIAGRAM_ISREFERUNIT" val="0"/>
  <p:tag name="KSO_WM_UNIT_HIGHLIGHT" val="0"/>
  <p:tag name="KSO_WM_UNIT_ID" val="custom20186703_11*i*3"/>
  <p:tag name="KSO_WM_UNIT_INDEX" val="3"/>
  <p:tag name="KSO_WM_UNIT_LAYERLEVEL" val="1"/>
  <p:tag name="KSO_WM_UNIT_TYPE" val="i"/>
</p:tagLst>
</file>

<file path=ppt/tags/tag771.xml><?xml version="1.0" encoding="utf-8"?>
<p:tagLst xmlns:p="http://schemas.openxmlformats.org/presentationml/2006/main">
  <p:tag name="KSO_WM_BEAUTIFY_FLAG" val="#wm#"/>
  <p:tag name="KSO_WM_SLIDE_BACKGROUND_TYPE" val="bottomTop"/>
  <p:tag name="KSO_WM_SLIDE_BK_DARK_LIGHT" val="1"/>
  <p:tag name="KSO_WM_TAG_VERSION" val="1.0"/>
  <p:tag name="KSO_WM_UNIT_COMPATIBLE" val="0"/>
  <p:tag name="KSO_WM_UNIT_DIAGRAM_ISNUMVISUAL" val="0"/>
  <p:tag name="KSO_WM_UNIT_DIAGRAM_ISREFERUNIT" val="0"/>
  <p:tag name="KSO_WM_UNIT_HIGHLIGHT" val="0"/>
  <p:tag name="KSO_WM_UNIT_ID" val="_16*i*8"/>
  <p:tag name="KSO_WM_UNIT_INDEX" val="8"/>
  <p:tag name="KSO_WM_UNIT_LAYERLEVEL" val="1"/>
  <p:tag name="KSO_WM_UNIT_PLACING_PICTURE_MD4" val="0"/>
  <p:tag name="KSO_WM_UNIT_TEXT_FILL_FORE_SCHEMECOLOR_INDEX" val="13"/>
  <p:tag name="KSO_WM_UNIT_TEXT_FILL_FORE_SCHEMECOLOR_INDEX_BRIGHTNESS" val="0"/>
  <p:tag name="KSO_WM_UNIT_TEXT_FILL_TYPE" val="1"/>
  <p:tag name="KSO_WM_UNIT_TYPE" val="i"/>
</p:tagLst>
</file>

<file path=ppt/tags/tag772.xml><?xml version="1.0" encoding="utf-8"?>
<p:tagLst xmlns:p="http://schemas.openxmlformats.org/presentationml/2006/main">
  <p:tag name="KSO_WM_BEAUTIFY_FLAG" val="#wm#"/>
  <p:tag name="KSO_WM_SLIDE_BACKGROUND_TYPE" val="bottomTop"/>
  <p:tag name="KSO_WM_SLIDE_BK_DARK_LIGHT" val="1"/>
  <p:tag name="KSO_WM_TAG_VERSION" val="1.0"/>
  <p:tag name="KSO_WM_UNIT_COMPATIBLE" val="0"/>
  <p:tag name="KSO_WM_UNIT_DIAGRAM_ISNUMVISUAL" val="0"/>
  <p:tag name="KSO_WM_UNIT_DIAGRAM_ISREFERUNIT" val="0"/>
  <p:tag name="KSO_WM_UNIT_HIGHLIGHT" val="0"/>
  <p:tag name="KSO_WM_UNIT_ID" val="_16*i*7"/>
  <p:tag name="KSO_WM_UNIT_INDEX" val="7"/>
  <p:tag name="KSO_WM_UNIT_LAYERLEVEL" val="1"/>
  <p:tag name="KSO_WM_UNIT_PLACING_PICTURE_MD4" val="0"/>
  <p:tag name="KSO_WM_UNIT_TEXT_FILL_FORE_SCHEMECOLOR_INDEX" val="13"/>
  <p:tag name="KSO_WM_UNIT_TEXT_FILL_FORE_SCHEMECOLOR_INDEX_BRIGHTNESS" val="0"/>
  <p:tag name="KSO_WM_UNIT_TEXT_FILL_TYPE" val="1"/>
  <p:tag name="KSO_WM_UNIT_TYPE" val="i"/>
</p:tagLst>
</file>

<file path=ppt/tags/tag773.xml><?xml version="1.0" encoding="utf-8"?>
<p:tagLst xmlns:p="http://schemas.openxmlformats.org/presentationml/2006/main">
  <p:tag name="KSO_WM_BEAUTIFY_FLAG" val="#wm#"/>
  <p:tag name="KSO_WM_SLIDE_BACKGROUND_TYPE" val="bottomTop"/>
  <p:tag name="KSO_WM_SLIDE_BK_DARK_LIGHT" val="1"/>
  <p:tag name="KSO_WM_TAG_VERSION" val="1.0"/>
  <p:tag name="KSO_WM_UNIT_COMPATIBLE" val="0"/>
  <p:tag name="KSO_WM_UNIT_DIAGRAM_ISNUMVISUAL" val="0"/>
  <p:tag name="KSO_WM_UNIT_DIAGRAM_ISREFERUNIT" val="0"/>
  <p:tag name="KSO_WM_UNIT_HIGHLIGHT" val="0"/>
  <p:tag name="KSO_WM_UNIT_ID" val="_16*i*6"/>
  <p:tag name="KSO_WM_UNIT_INDEX" val="6"/>
  <p:tag name="KSO_WM_UNIT_LAYERLEVEL" val="1"/>
  <p:tag name="KSO_WM_UNIT_PLACING_PICTURE_MD4" val="0"/>
  <p:tag name="KSO_WM_UNIT_TEXT_FILL_FORE_SCHEMECOLOR_INDEX" val="13"/>
  <p:tag name="KSO_WM_UNIT_TEXT_FILL_FORE_SCHEMECOLOR_INDEX_BRIGHTNESS" val="0"/>
  <p:tag name="KSO_WM_UNIT_TEXT_FILL_TYPE" val="1"/>
  <p:tag name="KSO_WM_UNIT_TYPE" val="i"/>
</p:tagLst>
</file>

<file path=ppt/tags/tag774.xml><?xml version="1.0" encoding="utf-8"?>
<p:tagLst xmlns:p="http://schemas.openxmlformats.org/presentationml/2006/main">
  <p:tag name="KSO_WM_BEAUTIFY_FLAG" val="#wm#"/>
  <p:tag name="KSO_WM_SLIDE_BACKGROUND_TYPE" val="bottomTop"/>
  <p:tag name="KSO_WM_SLIDE_BK_DARK_LIGHT" val="1"/>
  <p:tag name="KSO_WM_TAG_VERSION" val="1.0"/>
  <p:tag name="KSO_WM_UNIT_COMPATIBLE" val="0"/>
  <p:tag name="KSO_WM_UNIT_DIAGRAM_ISNUMVISUAL" val="0"/>
  <p:tag name="KSO_WM_UNIT_DIAGRAM_ISREFERUNIT" val="0"/>
  <p:tag name="KSO_WM_UNIT_HIGHLIGHT" val="0"/>
  <p:tag name="KSO_WM_UNIT_ID" val="_16*i*5"/>
  <p:tag name="KSO_WM_UNIT_INDEX" val="5"/>
  <p:tag name="KSO_WM_UNIT_LAYERLEVEL" val="1"/>
  <p:tag name="KSO_WM_UNIT_PLACING_PICTURE_MD4" val="0"/>
  <p:tag name="KSO_WM_UNIT_TEXT_FILL_FORE_SCHEMECOLOR_INDEX" val="13"/>
  <p:tag name="KSO_WM_UNIT_TEXT_FILL_FORE_SCHEMECOLOR_INDEX_BRIGHTNESS" val="0"/>
  <p:tag name="KSO_WM_UNIT_TEXT_FILL_TYPE" val="1"/>
  <p:tag name="KSO_WM_UNIT_TYPE" val="i"/>
</p:tagLst>
</file>

<file path=ppt/tags/tag775.xml><?xml version="1.0" encoding="utf-8"?>
<p:tagLst xmlns:p="http://schemas.openxmlformats.org/presentationml/2006/main">
  <p:tag name="KSO_WM_BEAUTIFY_FLAG" val="#wm#"/>
  <p:tag name="KSO_WM_SLIDE_BACKGROUND_TYPE" val="bottomTop"/>
  <p:tag name="KSO_WM_SLIDE_BK_DARK_LIGHT" val="1"/>
  <p:tag name="KSO_WM_TAG_VERSION" val="1.0"/>
  <p:tag name="KSO_WM_UNIT_COMPATIBLE" val="0"/>
  <p:tag name="KSO_WM_UNIT_DIAGRAM_ISNUMVISUAL" val="0"/>
  <p:tag name="KSO_WM_UNIT_DIAGRAM_ISREFERUNIT" val="0"/>
  <p:tag name="KSO_WM_UNIT_HIGHLIGHT" val="0"/>
  <p:tag name="KSO_WM_UNIT_ID" val="_16*i*4"/>
  <p:tag name="KSO_WM_UNIT_INDEX" val="4"/>
  <p:tag name="KSO_WM_UNIT_LAYERLEVEL" val="1"/>
  <p:tag name="KSO_WM_UNIT_PLACING_PICTURE_MD4" val="0"/>
  <p:tag name="KSO_WM_UNIT_TEXT_FILL_FORE_SCHEMECOLOR_INDEX" val="13"/>
  <p:tag name="KSO_WM_UNIT_TEXT_FILL_FORE_SCHEMECOLOR_INDEX_BRIGHTNESS" val="0"/>
  <p:tag name="KSO_WM_UNIT_TEXT_FILL_TYPE" val="1"/>
  <p:tag name="KSO_WM_UNIT_TYPE" val="i"/>
</p:tagLst>
</file>

<file path=ppt/tags/tag776.xml><?xml version="1.0" encoding="utf-8"?>
<p:tagLst xmlns:p="http://schemas.openxmlformats.org/presentationml/2006/main">
  <p:tag name="KSO_WM_BEAUTIFY_FLAG" val="#wm#"/>
  <p:tag name="KSO_WM_SLIDE_BACKGROUND_TYPE" val="bottomTop"/>
  <p:tag name="KSO_WM_SLIDE_BK_DARK_LIGHT" val="1"/>
  <p:tag name="KSO_WM_TAG_VERSION" val="1.0"/>
  <p:tag name="KSO_WM_UNIT_COMPATIBLE" val="0"/>
  <p:tag name="KSO_WM_UNIT_DIAGRAM_ISNUMVISUAL" val="0"/>
  <p:tag name="KSO_WM_UNIT_DIAGRAM_ISREFERUNIT" val="0"/>
  <p:tag name="KSO_WM_UNIT_HIGHLIGHT" val="0"/>
  <p:tag name="KSO_WM_UNIT_ID" val="_16*i*13"/>
  <p:tag name="KSO_WM_UNIT_INDEX" val="13"/>
  <p:tag name="KSO_WM_UNIT_LAYERLEVEL" val="1"/>
  <p:tag name="KSO_WM_UNIT_PLACING_PICTURE_MD4" val="0"/>
  <p:tag name="KSO_WM_UNIT_TEXT_FILL_FORE_SCHEMECOLOR_INDEX" val="13"/>
  <p:tag name="KSO_WM_UNIT_TEXT_FILL_FORE_SCHEMECOLOR_INDEX_BRIGHTNESS" val="0"/>
  <p:tag name="KSO_WM_UNIT_TEXT_FILL_TYPE" val="1"/>
  <p:tag name="KSO_WM_UNIT_TYPE" val="i"/>
</p:tagLst>
</file>

<file path=ppt/tags/tag777.xml><?xml version="1.0" encoding="utf-8"?>
<p:tagLst xmlns:p="http://schemas.openxmlformats.org/presentationml/2006/main">
  <p:tag name="KSO_WM_BEAUTIFY_FLAG" val="#wm#"/>
  <p:tag name="KSO_WM_SLIDE_BACKGROUND_TYPE" val="bottomTop"/>
  <p:tag name="KSO_WM_SLIDE_BK_DARK_LIGHT" val="1"/>
  <p:tag name="KSO_WM_TAG_VERSION" val="1.0"/>
  <p:tag name="KSO_WM_UNIT_COMPATIBLE" val="0"/>
  <p:tag name="KSO_WM_UNIT_DIAGRAM_ISNUMVISUAL" val="0"/>
  <p:tag name="KSO_WM_UNIT_DIAGRAM_ISREFERUNIT" val="0"/>
  <p:tag name="KSO_WM_UNIT_HIGHLIGHT" val="0"/>
  <p:tag name="KSO_WM_UNIT_ID" val="_16*i*12"/>
  <p:tag name="KSO_WM_UNIT_INDEX" val="12"/>
  <p:tag name="KSO_WM_UNIT_LAYERLEVEL" val="1"/>
  <p:tag name="KSO_WM_UNIT_PLACING_PICTURE_MD4" val="0"/>
  <p:tag name="KSO_WM_UNIT_TEXT_FILL_FORE_SCHEMECOLOR_INDEX" val="13"/>
  <p:tag name="KSO_WM_UNIT_TEXT_FILL_FORE_SCHEMECOLOR_INDEX_BRIGHTNESS" val="0"/>
  <p:tag name="KSO_WM_UNIT_TEXT_FILL_TYPE" val="1"/>
  <p:tag name="KSO_WM_UNIT_TYPE" val="i"/>
</p:tagLst>
</file>

<file path=ppt/tags/tag778.xml><?xml version="1.0" encoding="utf-8"?>
<p:tagLst xmlns:p="http://schemas.openxmlformats.org/presentationml/2006/main">
  <p:tag name="KSO_WM_BEAUTIFY_FLAG" val="#wm#"/>
  <p:tag name="KSO_WM_SLIDE_BACKGROUND_TYPE" val="bottomTop"/>
  <p:tag name="KSO_WM_SLIDE_BK_DARK_LIGHT" val="1"/>
  <p:tag name="KSO_WM_TAG_VERSION" val="1.0"/>
  <p:tag name="KSO_WM_UNIT_COMPATIBLE" val="0"/>
  <p:tag name="KSO_WM_UNIT_DIAGRAM_ISNUMVISUAL" val="0"/>
  <p:tag name="KSO_WM_UNIT_DIAGRAM_ISREFERUNIT" val="0"/>
  <p:tag name="KSO_WM_UNIT_HIGHLIGHT" val="0"/>
  <p:tag name="KSO_WM_UNIT_ID" val="_16*i*11"/>
  <p:tag name="KSO_WM_UNIT_INDEX" val="11"/>
  <p:tag name="KSO_WM_UNIT_LAYERLEVEL" val="1"/>
  <p:tag name="KSO_WM_UNIT_PLACING_PICTURE_MD4" val="0"/>
  <p:tag name="KSO_WM_UNIT_TEXT_FILL_FORE_SCHEMECOLOR_INDEX" val="13"/>
  <p:tag name="KSO_WM_UNIT_TEXT_FILL_FORE_SCHEMECOLOR_INDEX_BRIGHTNESS" val="0"/>
  <p:tag name="KSO_WM_UNIT_TEXT_FILL_TYPE" val="1"/>
  <p:tag name="KSO_WM_UNIT_TYPE" val="i"/>
</p:tagLst>
</file>

<file path=ppt/tags/tag779.xml><?xml version="1.0" encoding="utf-8"?>
<p:tagLst xmlns:p="http://schemas.openxmlformats.org/presentationml/2006/main">
  <p:tag name="KSO_WM_BEAUTIFY_FLAG" val="#wm#"/>
  <p:tag name="KSO_WM_SLIDE_BACKGROUND_TYPE" val="bottomTop"/>
  <p:tag name="KSO_WM_SLIDE_BK_DARK_LIGHT" val="1"/>
  <p:tag name="KSO_WM_TAG_VERSION" val="1.0"/>
  <p:tag name="KSO_WM_UNIT_COMPATIBLE" val="0"/>
  <p:tag name="KSO_WM_UNIT_DIAGRAM_ISNUMVISUAL" val="0"/>
  <p:tag name="KSO_WM_UNIT_DIAGRAM_ISREFERUNIT" val="0"/>
  <p:tag name="KSO_WM_UNIT_HIGHLIGHT" val="0"/>
  <p:tag name="KSO_WM_UNIT_ID" val="_16*i*10"/>
  <p:tag name="KSO_WM_UNIT_INDEX" val="10"/>
  <p:tag name="KSO_WM_UNIT_LAYERLEVEL" val="1"/>
  <p:tag name="KSO_WM_UNIT_PLACING_PICTURE_MD4" val="0"/>
  <p:tag name="KSO_WM_UNIT_TEXT_FILL_FORE_SCHEMECOLOR_INDEX" val="13"/>
  <p:tag name="KSO_WM_UNIT_TEXT_FILL_FORE_SCHEMECOLOR_INDEX_BRIGHTNESS" val="0"/>
  <p:tag name="KSO_WM_UNIT_TEXT_FILL_TYPE" val="1"/>
  <p:tag name="KSO_WM_UNIT_TYPE" val="i"/>
</p:tagLst>
</file>

<file path=ppt/tags/tag78.xml><?xml version="1.0" encoding="utf-8"?>
<p:tagLst xmlns:p="http://schemas.openxmlformats.org/presentationml/2006/main">
  <p:tag name="KSO_WM_BEAUTIFY_FLAG" val="#wm#"/>
  <p:tag name="KSO_WM_SLIDE_BACKGROUND_MASK_FLAG" val="1"/>
  <p:tag name="KSO_WM_TAG_VERSION" val="1.0"/>
  <p:tag name="KSO_WM_UNIT_COMPATIBLE" val="0"/>
  <p:tag name="KSO_WM_UNIT_DIAGRAM_ISNUMVISUAL" val="0"/>
  <p:tag name="KSO_WM_UNIT_DIAGRAM_ISREFERUNIT" val="0"/>
  <p:tag name="KSO_WM_UNIT_HIGHLIGHT" val="0"/>
  <p:tag name="KSO_WM_UNIT_ID" val="_1**"/>
  <p:tag name="KSO_WM_UNIT_LAYERLEVEL" val="1"/>
</p:tagLst>
</file>

<file path=ppt/tags/tag780.xml><?xml version="1.0" encoding="utf-8"?>
<p:tagLst xmlns:p="http://schemas.openxmlformats.org/presentationml/2006/main">
  <p:tag name="KSO_WM_BEAUTIFY_FLAG" val="#wm#"/>
  <p:tag name="KSO_WM_SLIDE_BACKGROUND_TYPE" val="bottomTop"/>
  <p:tag name="KSO_WM_SLIDE_BK_DARK_LIGHT" val="1"/>
  <p:tag name="KSO_WM_TAG_VERSION" val="1.0"/>
  <p:tag name="KSO_WM_UNIT_COMPATIBLE" val="0"/>
  <p:tag name="KSO_WM_UNIT_DIAGRAM_ISNUMVISUAL" val="0"/>
  <p:tag name="KSO_WM_UNIT_DIAGRAM_ISREFERUNIT" val="0"/>
  <p:tag name="KSO_WM_UNIT_HIGHLIGHT" val="0"/>
  <p:tag name="KSO_WM_UNIT_ID" val="_16*i*9"/>
  <p:tag name="KSO_WM_UNIT_INDEX" val="9"/>
  <p:tag name="KSO_WM_UNIT_LAYERLEVEL" val="1"/>
  <p:tag name="KSO_WM_UNIT_PLACING_PICTURE_MD4" val="0"/>
  <p:tag name="KSO_WM_UNIT_TEXT_FILL_FORE_SCHEMECOLOR_INDEX" val="13"/>
  <p:tag name="KSO_WM_UNIT_TEXT_FILL_FORE_SCHEMECOLOR_INDEX_BRIGHTNESS" val="0"/>
  <p:tag name="KSO_WM_UNIT_TEXT_FILL_TYPE" val="1"/>
  <p:tag name="KSO_WM_UNIT_TYPE" val="i"/>
</p:tagLst>
</file>

<file path=ppt/tags/tag781.xml><?xml version="1.0" encoding="utf-8"?>
<p:tagLst xmlns:p="http://schemas.openxmlformats.org/presentationml/2006/main">
  <p:tag name="KSO_WM_BEAUTIFY_FLAG" val="#wm#"/>
  <p:tag name="KSO_WM_CHIP_GROUPID" val="5eda18a25860357932c55e72"/>
  <p:tag name="KSO_WM_CHIP_XID" val="5eda18ef5860357932c55e83"/>
  <p:tag name="KSO_WM_TAG_VERSION" val="1.0"/>
  <p:tag name="KSO_WM_TEMPLATE_ASSEMBLE_GROUPID" val="5eecbaf6a758c1ec0b708b07"/>
  <p:tag name="KSO_WM_TEMPLATE_ASSEMBLE_XID" val="5eecbaf6a758c1ec0b708b07"/>
  <p:tag name="KSO_WM_TEMPLATE_CATEGORY" val="diagram"/>
  <p:tag name="KSO_WM_TEMPLATE_INDEX" val="20207300"/>
  <p:tag name="KSO_WM_UNIT_BLOCK" val="0"/>
  <p:tag name="KSO_WM_UNIT_COMPATIBLE" val="0"/>
  <p:tag name="KSO_WM_UNIT_DEC_AREA_ID" val="84aab23766ab48ce8d987db3a98517b7"/>
  <p:tag name="KSO_WM_UNIT_DECORATE_INFO" val="{&quot;DecorateInfoH&quot;:{&quot;IsAbs&quot;:true},&quot;DecorateInfoW&quot;:{&quot;IsAbs&quot;:true},&quot;DecorateInfoX&quot;:{&quot;IsAbs&quot;:true,&quot;Pos&quot;:1},&quot;DecorateInfoY&quot;:{&quot;IsAbs&quot;:true,&quot;Pos&quot;:1},&quot;ReferentInfo&quot;:{&quot;Id&quot;:&quot;410ba58ff6684f3289f36a0ea8056d0a&quot;,&quot;X&quot;:{&quot;Pos&quot;:1},&quot;Y&quot;:{&quot;Pos&quot;:1}}}"/>
  <p:tag name="KSO_WM_UNIT_DIAGRAM_ISNUMVISUAL" val="0"/>
  <p:tag name="KSO_WM_UNIT_DIAGRAM_ISREFERUNIT" val="0"/>
  <p:tag name="KSO_WM_UNIT_FILL_FORE_SCHEMECOLOR_INDEX" val="14"/>
  <p:tag name="KSO_WM_UNIT_FILL_FORE_SCHEMECOLOR_INDEX_BRIGHTNESS" val="0"/>
  <p:tag name="KSO_WM_UNIT_FILL_TYPE" val="1"/>
  <p:tag name="KSO_WM_UNIT_HIGHLIGHT" val="0"/>
  <p:tag name="KSO_WM_UNIT_ID" val="diagram20207300_1*i*2"/>
  <p:tag name="KSO_WM_UNIT_INDEX" val="2"/>
  <p:tag name="KSO_WM_UNIT_LAYERLEVEL" val="1"/>
  <p:tag name="KSO_WM_UNIT_SHADOW_SCHEMECOLOR_INDEX" val="13"/>
  <p:tag name="KSO_WM_UNIT_SHADOW_SCHEMECOLOR_INDEX_BRIGHTNESS" val="0"/>
  <p:tag name="KSO_WM_UNIT_SM_LIMIT_TYPE" val="2"/>
  <p:tag name="KSO_WM_UNIT_TYPE" val="i"/>
  <p:tag name="KSO_WM_UNIT_VALUE" val="864"/>
</p:tagLst>
</file>

<file path=ppt/tags/tag782.xml><?xml version="1.0" encoding="utf-8"?>
<p:tagLst xmlns:p="http://schemas.openxmlformats.org/presentationml/2006/main">
  <p:tag name="KSO_WM_ASSEMBLE_CHIP_INDEX" val="db3f5e1aa3b94045bca15fe280d340f5"/>
  <p:tag name="KSO_WM_BEAUTIFY_FLAG" val="#wm#"/>
  <p:tag name="KSO_WM_CHIP_GROUPID" val="5e7881253197e252a37019b5"/>
  <p:tag name="KSO_WM_CHIP_XID" val="5e7881253197e252a37019b6"/>
  <p:tag name="KSO_WM_TAG_BACKGROUP_ID" val=""/>
  <p:tag name="KSO_WM_TAG_BACKGROUP_SIZE" val=""/>
  <p:tag name="KSO_WM_TAG_FRONT_SIZE" val=""/>
  <p:tag name="KSO_WM_TAG_VERSION" val="1.0"/>
  <p:tag name="KSO_WM_TAG_ZODER_POSITION" val=""/>
  <p:tag name="KSO_WM_TEMPLATE_ASSEMBLE_GROUPID" val="5eecbaf6a758c1ec0b708b07"/>
  <p:tag name="KSO_WM_TEMPLATE_ASSEMBLE_XID" val="5eecbaf6a758c1ec0b708b07"/>
  <p:tag name="KSO_WM_TEMPLATE_CATEGORY" val="diagram"/>
  <p:tag name="KSO_WM_TEMPLATE_INDEX" val="20207300"/>
  <p:tag name="KSO_WM_UNIT_BLOCK" val="0"/>
  <p:tag name="KSO_WM_UNIT_COMPATIBLE" val="0"/>
  <p:tag name="KSO_WM_UNIT_DEC_AREA_ID" val="6c0eaca54bf84ed8b29f730ce5361855"/>
  <p:tag name="KSO_WM_UNIT_DEFAULT_FONT" val="24;44;4"/>
  <p:tag name="KSO_WM_UNIT_DIAGRAM_ISNUMVISUAL" val="0"/>
  <p:tag name="KSO_WM_UNIT_DIAGRAM_ISREFERUNIT" val="0"/>
  <p:tag name="KSO_WM_UNIT_HIGHLIGHT" val="0"/>
  <p:tag name="KSO_WM_UNIT_ID" val="diagram20207300_1*a*1"/>
  <p:tag name="KSO_WM_UNIT_INDEX" val="1"/>
  <p:tag name="KSO_WM_UNIT_ISCONTENTSTITLE" val="0"/>
  <p:tag name="KSO_WM_UNIT_ISNUMDGMTITLE" val="0"/>
  <p:tag name="KSO_WM_UNIT_LAYERLEVEL" val="1"/>
  <p:tag name="KSO_WM_UNIT_NOCLEAR" val="0"/>
  <p:tag name="KSO_WM_UNIT_PRESET_TEXT" val="单击此处添加大标题内容"/>
  <p:tag name="KSO_WM_UNIT_SHOW_EDIT_AREA_INDICATION" val="1"/>
  <p:tag name="KSO_WM_UNIT_TEXT_FILL_FORE_SCHEMECOLOR_INDEX" val="13"/>
  <p:tag name="KSO_WM_UNIT_TEXT_FILL_FORE_SCHEMECOLOR_INDEX_BRIGHTNESS" val="0"/>
  <p:tag name="KSO_WM_UNIT_TEXT_FILL_TYPE" val="1"/>
  <p:tag name="KSO_WM_UNIT_TYPE" val="a"/>
  <p:tag name="KSO_WM_UNIT_VALUE" val="24"/>
</p:tagLst>
</file>

<file path=ppt/tags/tag783.xml><?xml version="1.0" encoding="utf-8"?>
<p:tagLst xmlns:p="http://schemas.openxmlformats.org/presentationml/2006/main">
  <p:tag name="KSO_WM_BEAUTIFY_FLAG" val="#wm#"/>
  <p:tag name="KSO_WM_CHIP_FILLPROP" val="[[{&quot;fill_id&quot;:&quot;fbc1d1c81b9c4bca8f09873cfc4ac6db&quot;,&quot;fill_align&quot;:&quot;lb&quot;,&quot;text_align&quot;:&quot;lb&quot;,&quot;text_direction&quot;:&quot;horizontal&quot;,&quot;chip_types&quot;:[&quot;header&quot;]},{&quot;fill_id&quot;:&quot;862a40b1085942b3ac37b2627f08a9a8&quot;,&quot;fill_align&quot;:&quot;cm&quot;,&quot;text_align&quot;:&quot;lm&quot;,&quot;text_direction&quot;:&quot;horizontal&quot;,&quot;chip_types&quot;:[&quot;diagram&quot;,&quot;pictext&quot;,&quot;text&quot;,&quot;picture&quot;,&quot;chart&quot;,&quot;table&quot;,&quot;video&quot;],&quot;support_features&quot;:[&quot;collage&quot;,&quot;carousel&quot;]}],[{&quot;fill_id&quot;:&quot;fbc1d1c81b9c4bca8f09873cfc4ac6db&quot;,&quot;fill_align&quot;:&quot;cb&quot;,&quot;text_align&quot;:&quot;cb&quot;,&quot;text_direction&quot;:&quot;horizontal&quot;,&quot;chip_types&quot;:[&quot;header&quot;]},{&quot;fill_id&quot;:&quot;862a40b1085942b3ac37b2627f08a9a8&quot;,&quot;fill_align&quot;:&quot;cm&quot;,&quot;text_align&quot;:&quot;lm&quot;,&quot;text_direction&quot;:&quot;horizontal&quot;,&quot;chip_types&quot;:[&quot;diagram&quot;,&quot;pictext&quot;,&quot;text&quot;,&quot;picture&quot;,&quot;chart&quot;,&quot;table&quot;,&quot;video&quot;],&quot;support_features&quot;:[&quot;collage&quot;,&quot;carousel&quot;]}]]"/>
  <p:tag name="KSO_WM_CHIP_GROUPID" val="5eda18a25860357932c55e72"/>
  <p:tag name="KSO_WM_CHIP_INFOS" val="{&quot;layout_type&quot;:&quot;topbottom&quot;,&quot;tags&quot;:{&quot;style&quot;:[&quot;商务&quot;,&quot;简约&quot;,&quot;文艺清新&quot;,&quot;中国风&quot;,&quot;卡通&quot;,&quot;欧美风&quot;,&quot;黑板风&quot;,&quot;渐变风&quot;,&quot;党政风&quot;]},&quot;slide_type&quot;:[&quot;text&quot;],&quot;aspect_ratio&quot;:&quot;16:9&quot;}"/>
  <p:tag name="KSO_WM_CHIP_XID" val="5eda18ef5860357932c55e83"/>
  <p:tag name="KSO_WM_SLIDE_BACKGROUND" val="[&quot;bottomTop&quot;]"/>
  <p:tag name="KSO_WM_SLIDE_BACKGROUND_TYPE" val="bottomTop"/>
  <p:tag name="KSO_WM_SLIDE_BK_DARK_LIGHT" val="1"/>
  <p:tag name="KSO_WM_SLIDE_COLORSCHEME_VERSION" val="3.2"/>
  <p:tag name="KSO_WM_SLIDE_ID" val="diagram20207300_1"/>
  <p:tag name="KSO_WM_SLIDE_INDEX" val="1"/>
  <p:tag name="KSO_WM_SLIDE_ITEM_CNT" val="0"/>
  <p:tag name="KSO_WM_SLIDE_LAYOUT" val="a_h"/>
  <p:tag name="KSO_WM_SLIDE_LAYOUT_CNT" val="1_1"/>
  <p:tag name="KSO_WM_SLIDE_LAYOUT_INFO" val="{&quot;backgroundInfo&quot;:[{&quot;bottom&quot;:0,&quot;bottomAbs&quot;:false,&quot;left&quot;:0,&quot;leftAbs&quot;:false,&quot;right&quot;:0,&quot;rightAbs&quot;:false,&quot;top&quot;:0.44444444799999999,&quot;topAbs&quot;:false,&quot;type&quot;:&quot;bottomTop&quot;}],&quot;id&quot;:&quot;2020-06-19T21:18:18&quot;,&quot;maxSize&quot;:{&quot;size1&quot;:26.699999999999999},&quot;minSize&quot;:{&quot;size1&quot;:20},&quot;normalSize&quot;:{&quot;size1&quot;:20},&quot;subLayout&quot;:[{&quot;id&quot;:&quot;2020-06-19T21:18:18&quot;,&quot;margin&quot;:{&quot;bottom&quot;:0,&quot;left&quot;:1.6929999589920044,&quot;right&quot;:1.6929999589920044,&quot;top&quot;:1.6929999589920044},&quot;type&quot;:0},{&quot;id&quot;:&quot;2020-06-19T21:18:18&quot;,&quot;margin&quot;:{&quot;bottom&quot;:2.5399999618530273,&quot;left&quot;:2.5399999618530273,&quot;right&quot;:2.5399999618530273,&quot;top&quot;:2.1170001029968262},&quot;maxSize&quot;:{&quot;size1&quot;:38.340052032470716},&quot;minSize&quot;:{&quot;size1&quot;:22.44005203247071},&quot;normalSize&quot;:{&quot;size1&quot;:22.44005203247071},&quot;subLayout&quot;:[{&quot;id&quot;:&quot;2020-06-19T21:18:18&quot;,&quot;margin&quot;:{&quot;bottom&quot;:0.043547116219997406,&quot;left&quot;:2.5399999618530273,&quot;right&quot;:2.5399999618530273,&quot;top&quot;:2.1170001029968262},&quot;type&quot;:0},{&quot;id&quot;:&quot;2020-06-19T21:18:18&quot;,&quot;margin&quot;:{&quot;bottom&quot;:2.5399999618530273,&quot;left&quot;:2.5399999618530273,&quot;right&quot;:2.5399999618530273,&quot;top&quot;:0.15224455296993256},&quot;type&quot;:0}],&quot;type&quot;:0}],&quot;type&quot;:0}"/>
  <p:tag name="KSO_WM_SLIDE_POSITION" val="72*209.257"/>
  <p:tag name="KSO_WM_SLIDE_RATIO" val="1.777778"/>
  <p:tag name="KSO_WM_SLIDE_SIZE" val="815.956*222.747"/>
  <p:tag name="KSO_WM_SLIDE_SUBTYPE" val="pureTxt"/>
  <p:tag name="KSO_WM_SLIDE_SUPPORT_FEATURE_TYPE" val="0"/>
  <p:tag name="KSO_WM_SLIDE_TYPE" val="text"/>
  <p:tag name="KSO_WM_TAG_VERSION" val="1.0"/>
  <p:tag name="KSO_WM_TEMPLATE_ASSEMBLE_GROUPID" val="5eecbaf6a758c1ec0b708b07"/>
  <p:tag name="KSO_WM_TEMPLATE_ASSEMBLE_XID" val="5eecbaf6a758c1ec0b708b07"/>
  <p:tag name="KSO_WM_TEMPLATE_CATEGORY" val="diagram"/>
  <p:tag name="KSO_WM_TEMPLATE_COLOR_TYPE" val="1"/>
  <p:tag name="KSO_WM_TEMPLATE_INDEX" val="20207300"/>
  <p:tag name="KSO_WM_TEMPLATE_MASTER_TYPE" val="0"/>
  <p:tag name="KSO_WM_TEMPLATE_SUBCATEGORY" val="21"/>
</p:tagLst>
</file>

<file path=ppt/tags/tag784.xml><?xml version="1.0" encoding="utf-8"?>
<p:tagLst xmlns:p="http://schemas.openxmlformats.org/presentationml/2006/main">
  <p:tag name="KSO_WM_BEAUTIFY_FLAG" val="#wm#"/>
  <p:tag name="KSO_WM_SLIDE_BACKGROUND_TYPE" val="bottomTop"/>
  <p:tag name="KSO_WM_SLIDE_BK_DARK_LIGHT" val="1"/>
  <p:tag name="KSO_WM_TAG_VERSION" val="1.0"/>
  <p:tag name="KSO_WM_UNIT_BK_DARK_LIGHT" val="1"/>
  <p:tag name="KSO_WM_UNIT_COMPATIBLE" val="0"/>
  <p:tag name="KSO_WM_UNIT_DIAGRAM_ISNUMVISUAL" val="0"/>
  <p:tag name="KSO_WM_UNIT_DIAGRAM_ISREFERUNIT" val="0"/>
  <p:tag name="KSO_WM_UNIT_FILL_FORE_SCHEMECOLOR_INDEX" val="16"/>
  <p:tag name="KSO_WM_UNIT_FILL_FORE_SCHEMECOLOR_INDEX_BRIGHTNESS" val="0"/>
  <p:tag name="KSO_WM_UNIT_FILL_TYPE" val="1"/>
  <p:tag name="KSO_WM_UNIT_HIGHLIGHT" val="0"/>
  <p:tag name="KSO_WM_UNIT_ID" val="_16*i*1"/>
  <p:tag name="KSO_WM_UNIT_INDEX" val="1"/>
  <p:tag name="KSO_WM_UNIT_LAYERLEVEL" val="1"/>
  <p:tag name="KSO_WM_UNIT_PLACING_PICTURE_MD4" val="0"/>
  <p:tag name="KSO_WM_UNIT_SUBTYPE" val="h"/>
  <p:tag name="KSO_WM_UNIT_TEXT_FILL_FORE_SCHEMECOLOR_INDEX" val="2"/>
  <p:tag name="KSO_WM_UNIT_TEXT_FILL_FORE_SCHEMECOLOR_INDEX_BRIGHTNESS" val="0"/>
  <p:tag name="KSO_WM_UNIT_TEXT_FILL_TYPE" val="1"/>
  <p:tag name="KSO_WM_UNIT_TYPE" val="i"/>
</p:tagLst>
</file>

<file path=ppt/tags/tag785.xml><?xml version="1.0" encoding="utf-8"?>
<p:tagLst xmlns:p="http://schemas.openxmlformats.org/presentationml/2006/main">
  <p:tag name="KSO_WM_BEAUTIFY_FLAG" val="#wm#"/>
  <p:tag name="KSO_WM_SLIDE_BACKGROUND_TYPE" val="bottomTop"/>
  <p:tag name="KSO_WM_SLIDE_BK_DARK_LIGHT" val="1"/>
  <p:tag name="KSO_WM_TAG_VERSION" val="1.0"/>
  <p:tag name="KSO_WM_UNIT_COMPATIBLE" val="0"/>
  <p:tag name="KSO_WM_UNIT_DIAGRAM_ISNUMVISUAL" val="0"/>
  <p:tag name="KSO_WM_UNIT_DIAGRAM_ISREFERUNIT" val="0"/>
  <p:tag name="KSO_WM_UNIT_FILL_FORE_SCHEMECOLOR_INDEX_1" val="7"/>
  <p:tag name="KSO_WM_UNIT_FILL_FORE_SCHEMECOLOR_INDEX_1_BRIGHTNESS" val="0"/>
  <p:tag name="KSO_WM_UNIT_FILL_FORE_SCHEMECOLOR_INDEX_1_POS" val="0"/>
  <p:tag name="KSO_WM_UNIT_FILL_FORE_SCHEMECOLOR_INDEX_1_TRANS" val="0.8"/>
  <p:tag name="KSO_WM_UNIT_FILL_FORE_SCHEMECOLOR_INDEX_2" val="7"/>
  <p:tag name="KSO_WM_UNIT_FILL_FORE_SCHEMECOLOR_INDEX_2_BRIGHTNESS" val="-0.5"/>
  <p:tag name="KSO_WM_UNIT_FILL_FORE_SCHEMECOLOR_INDEX_2_POS" val="1"/>
  <p:tag name="KSO_WM_UNIT_FILL_FORE_SCHEMECOLOR_INDEX_2_TRANS" val="0.7"/>
  <p:tag name="KSO_WM_UNIT_FILL_GRADIENT_ANGLE" val="90"/>
  <p:tag name="KSO_WM_UNIT_FILL_GRADIENT_DIRECTION" val="1"/>
  <p:tag name="KSO_WM_UNIT_FILL_GRADIENT_TYPE" val="0"/>
  <p:tag name="KSO_WM_UNIT_FILL_TYPE" val="3"/>
  <p:tag name="KSO_WM_UNIT_HIGHLIGHT" val="0"/>
  <p:tag name="KSO_WM_UNIT_ID" val="_16*i*12"/>
  <p:tag name="KSO_WM_UNIT_INDEX" val="12"/>
  <p:tag name="KSO_WM_UNIT_LAYERLEVEL" val="1"/>
  <p:tag name="KSO_WM_UNIT_PLACING_PICTURE_MD4" val="0"/>
  <p:tag name="KSO_WM_UNIT_TEXT_FILL_FORE_SCHEMECOLOR_INDEX" val="2"/>
  <p:tag name="KSO_WM_UNIT_TEXT_FILL_FORE_SCHEMECOLOR_INDEX_BRIGHTNESS" val="0"/>
  <p:tag name="KSO_WM_UNIT_TEXT_FILL_TYPE" val="1"/>
  <p:tag name="KSO_WM_UNIT_TYPE" val="i"/>
</p:tagLst>
</file>

<file path=ppt/tags/tag786.xml><?xml version="1.0" encoding="utf-8"?>
<p:tagLst xmlns:p="http://schemas.openxmlformats.org/presentationml/2006/main">
  <p:tag name="KSO_WM_BEAUTIFY_FLAG" val="#wm#"/>
  <p:tag name="KSO_WM_SLIDE_BACKGROUND_TYPE" val="bottomTop"/>
  <p:tag name="KSO_WM_SLIDE_BK_DARK_LIGHT" val="1"/>
  <p:tag name="KSO_WM_TAG_VERSION" val="1.0"/>
  <p:tag name="KSO_WM_UNIT_COMPATIBLE" val="0"/>
  <p:tag name="KSO_WM_UNIT_DIAGRAM_ISNUMVISUAL" val="0"/>
  <p:tag name="KSO_WM_UNIT_DIAGRAM_ISREFERUNIT" val="0"/>
  <p:tag name="KSO_WM_UNIT_FILL_FORE_SCHEMECOLOR_INDEX_1" val="5"/>
  <p:tag name="KSO_WM_UNIT_FILL_FORE_SCHEMECOLOR_INDEX_1_BRIGHTNESS" val="0"/>
  <p:tag name="KSO_WM_UNIT_FILL_FORE_SCHEMECOLOR_INDEX_1_POS" val="0"/>
  <p:tag name="KSO_WM_UNIT_FILL_FORE_SCHEMECOLOR_INDEX_1_TRANS" val="0.8"/>
  <p:tag name="KSO_WM_UNIT_FILL_FORE_SCHEMECOLOR_INDEX_2" val="5"/>
  <p:tag name="KSO_WM_UNIT_FILL_FORE_SCHEMECOLOR_INDEX_2_BRIGHTNESS" val="-0.5"/>
  <p:tag name="KSO_WM_UNIT_FILL_FORE_SCHEMECOLOR_INDEX_2_POS" val="1"/>
  <p:tag name="KSO_WM_UNIT_FILL_FORE_SCHEMECOLOR_INDEX_2_TRANS" val="0.7"/>
  <p:tag name="KSO_WM_UNIT_FILL_GRADIENT_ANGLE" val="90"/>
  <p:tag name="KSO_WM_UNIT_FILL_GRADIENT_DIRECTION" val="1"/>
  <p:tag name="KSO_WM_UNIT_FILL_GRADIENT_TYPE" val="0"/>
  <p:tag name="KSO_WM_UNIT_FILL_TYPE" val="3"/>
  <p:tag name="KSO_WM_UNIT_HIGHLIGHT" val="0"/>
  <p:tag name="KSO_WM_UNIT_ID" val="_16*i*13"/>
  <p:tag name="KSO_WM_UNIT_INDEX" val="13"/>
  <p:tag name="KSO_WM_UNIT_LAYERLEVEL" val="1"/>
  <p:tag name="KSO_WM_UNIT_PLACING_PICTURE_MD4" val="0"/>
  <p:tag name="KSO_WM_UNIT_TEXT_FILL_FORE_SCHEMECOLOR_INDEX" val="2"/>
  <p:tag name="KSO_WM_UNIT_TEXT_FILL_FORE_SCHEMECOLOR_INDEX_BRIGHTNESS" val="0"/>
  <p:tag name="KSO_WM_UNIT_TEXT_FILL_TYPE" val="1"/>
  <p:tag name="KSO_WM_UNIT_TYPE" val="i"/>
</p:tagLst>
</file>

<file path=ppt/tags/tag787.xml><?xml version="1.0" encoding="utf-8"?>
<p:tagLst xmlns:p="http://schemas.openxmlformats.org/presentationml/2006/main">
  <p:tag name="KSO_WM_BEAUTIFY_FLAG" val="#wm#"/>
  <p:tag name="KSO_WM_TAG_VERSION" val="1.0"/>
  <p:tag name="KSO_WM_TEMPLATE_CATEGORY" val="custom"/>
  <p:tag name="KSO_WM_TEMPLATE_INDEX" val="20186703"/>
  <p:tag name="KSO_WM_UNIT_COMPATIBLE" val="0"/>
  <p:tag name="KSO_WM_UNIT_DIAGRAM_ISNUMVISUAL" val="0"/>
  <p:tag name="KSO_WM_UNIT_DIAGRAM_ISREFERUNIT" val="0"/>
  <p:tag name="KSO_WM_UNIT_HIGHLIGHT" val="0"/>
  <p:tag name="KSO_WM_UNIT_ID" val="custom20186703_11*i*3"/>
  <p:tag name="KSO_WM_UNIT_INDEX" val="3"/>
  <p:tag name="KSO_WM_UNIT_LAYERLEVEL" val="1"/>
  <p:tag name="KSO_WM_UNIT_TYPE" val="i"/>
</p:tagLst>
</file>

<file path=ppt/tags/tag788.xml><?xml version="1.0" encoding="utf-8"?>
<p:tagLst xmlns:p="http://schemas.openxmlformats.org/presentationml/2006/main">
  <p:tag name="KSO_WM_BEAUTIFY_FLAG" val="#wm#"/>
  <p:tag name="KSO_WM_SLIDE_BACKGROUND_TYPE" val="bottomTop"/>
  <p:tag name="KSO_WM_SLIDE_BK_DARK_LIGHT" val="1"/>
  <p:tag name="KSO_WM_TAG_VERSION" val="1.0"/>
  <p:tag name="KSO_WM_UNIT_COMPATIBLE" val="0"/>
  <p:tag name="KSO_WM_UNIT_DIAGRAM_ISNUMVISUAL" val="0"/>
  <p:tag name="KSO_WM_UNIT_DIAGRAM_ISREFERUNIT" val="0"/>
  <p:tag name="KSO_WM_UNIT_HIGHLIGHT" val="0"/>
  <p:tag name="KSO_WM_UNIT_ID" val="_16*i*8"/>
  <p:tag name="KSO_WM_UNIT_INDEX" val="8"/>
  <p:tag name="KSO_WM_UNIT_LAYERLEVEL" val="1"/>
  <p:tag name="KSO_WM_UNIT_PLACING_PICTURE_MD4" val="0"/>
  <p:tag name="KSO_WM_UNIT_TEXT_FILL_FORE_SCHEMECOLOR_INDEX" val="13"/>
  <p:tag name="KSO_WM_UNIT_TEXT_FILL_FORE_SCHEMECOLOR_INDEX_BRIGHTNESS" val="0"/>
  <p:tag name="KSO_WM_UNIT_TEXT_FILL_TYPE" val="1"/>
  <p:tag name="KSO_WM_UNIT_TYPE" val="i"/>
</p:tagLst>
</file>

<file path=ppt/tags/tag789.xml><?xml version="1.0" encoding="utf-8"?>
<p:tagLst xmlns:p="http://schemas.openxmlformats.org/presentationml/2006/main">
  <p:tag name="KSO_WM_BEAUTIFY_FLAG" val="#wm#"/>
  <p:tag name="KSO_WM_SLIDE_BACKGROUND_TYPE" val="bottomTop"/>
  <p:tag name="KSO_WM_SLIDE_BK_DARK_LIGHT" val="1"/>
  <p:tag name="KSO_WM_TAG_VERSION" val="1.0"/>
  <p:tag name="KSO_WM_UNIT_COMPATIBLE" val="0"/>
  <p:tag name="KSO_WM_UNIT_DIAGRAM_ISNUMVISUAL" val="0"/>
  <p:tag name="KSO_WM_UNIT_DIAGRAM_ISREFERUNIT" val="0"/>
  <p:tag name="KSO_WM_UNIT_HIGHLIGHT" val="0"/>
  <p:tag name="KSO_WM_UNIT_ID" val="_16*i*7"/>
  <p:tag name="KSO_WM_UNIT_INDEX" val="7"/>
  <p:tag name="KSO_WM_UNIT_LAYERLEVEL" val="1"/>
  <p:tag name="KSO_WM_UNIT_PLACING_PICTURE_MD4" val="0"/>
  <p:tag name="KSO_WM_UNIT_TEXT_FILL_FORE_SCHEMECOLOR_INDEX" val="13"/>
  <p:tag name="KSO_WM_UNIT_TEXT_FILL_FORE_SCHEMECOLOR_INDEX_BRIGHTNESS" val="0"/>
  <p:tag name="KSO_WM_UNIT_TEXT_FILL_TYPE" val="1"/>
  <p:tag name="KSO_WM_UNIT_TYPE" val="i"/>
</p:tagLst>
</file>

<file path=ppt/tags/tag79.xml><?xml version="1.0" encoding="utf-8"?>
<p:tagLst xmlns:p="http://schemas.openxmlformats.org/presentationml/2006/main">
  <p:tag name="KSO_WM_BEAUTIFY_FLAG" val="#wm#"/>
  <p:tag name="KSO_WM_SLIDE_BACKGROUND_MASK_FLAG" val="1"/>
  <p:tag name="KSO_WM_TAG_VERSION" val="1.0"/>
  <p:tag name="KSO_WM_UNIT_COMPATIBLE" val="0"/>
  <p:tag name="KSO_WM_UNIT_DIAGRAM_ISNUMVISUAL" val="0"/>
  <p:tag name="KSO_WM_UNIT_DIAGRAM_ISREFERUNIT" val="0"/>
  <p:tag name="KSO_WM_UNIT_HIGHLIGHT" val="0"/>
  <p:tag name="KSO_WM_UNIT_ID" val="_1**"/>
  <p:tag name="KSO_WM_UNIT_LAYERLEVEL" val="1"/>
</p:tagLst>
</file>

<file path=ppt/tags/tag790.xml><?xml version="1.0" encoding="utf-8"?>
<p:tagLst xmlns:p="http://schemas.openxmlformats.org/presentationml/2006/main">
  <p:tag name="KSO_WM_BEAUTIFY_FLAG" val="#wm#"/>
  <p:tag name="KSO_WM_SLIDE_BACKGROUND_TYPE" val="bottomTop"/>
  <p:tag name="KSO_WM_SLIDE_BK_DARK_LIGHT" val="1"/>
  <p:tag name="KSO_WM_TAG_VERSION" val="1.0"/>
  <p:tag name="KSO_WM_UNIT_COMPATIBLE" val="0"/>
  <p:tag name="KSO_WM_UNIT_DIAGRAM_ISNUMVISUAL" val="0"/>
  <p:tag name="KSO_WM_UNIT_DIAGRAM_ISREFERUNIT" val="0"/>
  <p:tag name="KSO_WM_UNIT_HIGHLIGHT" val="0"/>
  <p:tag name="KSO_WM_UNIT_ID" val="_16*i*6"/>
  <p:tag name="KSO_WM_UNIT_INDEX" val="6"/>
  <p:tag name="KSO_WM_UNIT_LAYERLEVEL" val="1"/>
  <p:tag name="KSO_WM_UNIT_PLACING_PICTURE_MD4" val="0"/>
  <p:tag name="KSO_WM_UNIT_TEXT_FILL_FORE_SCHEMECOLOR_INDEX" val="13"/>
  <p:tag name="KSO_WM_UNIT_TEXT_FILL_FORE_SCHEMECOLOR_INDEX_BRIGHTNESS" val="0"/>
  <p:tag name="KSO_WM_UNIT_TEXT_FILL_TYPE" val="1"/>
  <p:tag name="KSO_WM_UNIT_TYPE" val="i"/>
</p:tagLst>
</file>

<file path=ppt/tags/tag791.xml><?xml version="1.0" encoding="utf-8"?>
<p:tagLst xmlns:p="http://schemas.openxmlformats.org/presentationml/2006/main">
  <p:tag name="KSO_WM_BEAUTIFY_FLAG" val="#wm#"/>
  <p:tag name="KSO_WM_SLIDE_BACKGROUND_TYPE" val="bottomTop"/>
  <p:tag name="KSO_WM_SLIDE_BK_DARK_LIGHT" val="1"/>
  <p:tag name="KSO_WM_TAG_VERSION" val="1.0"/>
  <p:tag name="KSO_WM_UNIT_COMPATIBLE" val="0"/>
  <p:tag name="KSO_WM_UNIT_DIAGRAM_ISNUMVISUAL" val="0"/>
  <p:tag name="KSO_WM_UNIT_DIAGRAM_ISREFERUNIT" val="0"/>
  <p:tag name="KSO_WM_UNIT_HIGHLIGHT" val="0"/>
  <p:tag name="KSO_WM_UNIT_ID" val="_16*i*5"/>
  <p:tag name="KSO_WM_UNIT_INDEX" val="5"/>
  <p:tag name="KSO_WM_UNIT_LAYERLEVEL" val="1"/>
  <p:tag name="KSO_WM_UNIT_PLACING_PICTURE_MD4" val="0"/>
  <p:tag name="KSO_WM_UNIT_TEXT_FILL_FORE_SCHEMECOLOR_INDEX" val="13"/>
  <p:tag name="KSO_WM_UNIT_TEXT_FILL_FORE_SCHEMECOLOR_INDEX_BRIGHTNESS" val="0"/>
  <p:tag name="KSO_WM_UNIT_TEXT_FILL_TYPE" val="1"/>
  <p:tag name="KSO_WM_UNIT_TYPE" val="i"/>
</p:tagLst>
</file>

<file path=ppt/tags/tag792.xml><?xml version="1.0" encoding="utf-8"?>
<p:tagLst xmlns:p="http://schemas.openxmlformats.org/presentationml/2006/main">
  <p:tag name="KSO_WM_BEAUTIFY_FLAG" val="#wm#"/>
  <p:tag name="KSO_WM_SLIDE_BACKGROUND_TYPE" val="bottomTop"/>
  <p:tag name="KSO_WM_SLIDE_BK_DARK_LIGHT" val="1"/>
  <p:tag name="KSO_WM_TAG_VERSION" val="1.0"/>
  <p:tag name="KSO_WM_UNIT_COMPATIBLE" val="0"/>
  <p:tag name="KSO_WM_UNIT_DIAGRAM_ISNUMVISUAL" val="0"/>
  <p:tag name="KSO_WM_UNIT_DIAGRAM_ISREFERUNIT" val="0"/>
  <p:tag name="KSO_WM_UNIT_HIGHLIGHT" val="0"/>
  <p:tag name="KSO_WM_UNIT_ID" val="_16*i*4"/>
  <p:tag name="KSO_WM_UNIT_INDEX" val="4"/>
  <p:tag name="KSO_WM_UNIT_LAYERLEVEL" val="1"/>
  <p:tag name="KSO_WM_UNIT_PLACING_PICTURE_MD4" val="0"/>
  <p:tag name="KSO_WM_UNIT_TEXT_FILL_FORE_SCHEMECOLOR_INDEX" val="13"/>
  <p:tag name="KSO_WM_UNIT_TEXT_FILL_FORE_SCHEMECOLOR_INDEX_BRIGHTNESS" val="0"/>
  <p:tag name="KSO_WM_UNIT_TEXT_FILL_TYPE" val="1"/>
  <p:tag name="KSO_WM_UNIT_TYPE" val="i"/>
</p:tagLst>
</file>

<file path=ppt/tags/tag793.xml><?xml version="1.0" encoding="utf-8"?>
<p:tagLst xmlns:p="http://schemas.openxmlformats.org/presentationml/2006/main">
  <p:tag name="KSO_WM_BEAUTIFY_FLAG" val="#wm#"/>
  <p:tag name="KSO_WM_SLIDE_BACKGROUND_TYPE" val="bottomTop"/>
  <p:tag name="KSO_WM_SLIDE_BK_DARK_LIGHT" val="1"/>
  <p:tag name="KSO_WM_TAG_VERSION" val="1.0"/>
  <p:tag name="KSO_WM_UNIT_COMPATIBLE" val="0"/>
  <p:tag name="KSO_WM_UNIT_DIAGRAM_ISNUMVISUAL" val="0"/>
  <p:tag name="KSO_WM_UNIT_DIAGRAM_ISREFERUNIT" val="0"/>
  <p:tag name="KSO_WM_UNIT_HIGHLIGHT" val="0"/>
  <p:tag name="KSO_WM_UNIT_ID" val="_16*i*13"/>
  <p:tag name="KSO_WM_UNIT_INDEX" val="13"/>
  <p:tag name="KSO_WM_UNIT_LAYERLEVEL" val="1"/>
  <p:tag name="KSO_WM_UNIT_PLACING_PICTURE_MD4" val="0"/>
  <p:tag name="KSO_WM_UNIT_TEXT_FILL_FORE_SCHEMECOLOR_INDEX" val="13"/>
  <p:tag name="KSO_WM_UNIT_TEXT_FILL_FORE_SCHEMECOLOR_INDEX_BRIGHTNESS" val="0"/>
  <p:tag name="KSO_WM_UNIT_TEXT_FILL_TYPE" val="1"/>
  <p:tag name="KSO_WM_UNIT_TYPE" val="i"/>
</p:tagLst>
</file>

<file path=ppt/tags/tag794.xml><?xml version="1.0" encoding="utf-8"?>
<p:tagLst xmlns:p="http://schemas.openxmlformats.org/presentationml/2006/main">
  <p:tag name="KSO_WM_BEAUTIFY_FLAG" val="#wm#"/>
  <p:tag name="KSO_WM_SLIDE_BACKGROUND_TYPE" val="bottomTop"/>
  <p:tag name="KSO_WM_SLIDE_BK_DARK_LIGHT" val="1"/>
  <p:tag name="KSO_WM_TAG_VERSION" val="1.0"/>
  <p:tag name="KSO_WM_UNIT_COMPATIBLE" val="0"/>
  <p:tag name="KSO_WM_UNIT_DIAGRAM_ISNUMVISUAL" val="0"/>
  <p:tag name="KSO_WM_UNIT_DIAGRAM_ISREFERUNIT" val="0"/>
  <p:tag name="KSO_WM_UNIT_HIGHLIGHT" val="0"/>
  <p:tag name="KSO_WM_UNIT_ID" val="_16*i*12"/>
  <p:tag name="KSO_WM_UNIT_INDEX" val="12"/>
  <p:tag name="KSO_WM_UNIT_LAYERLEVEL" val="1"/>
  <p:tag name="KSO_WM_UNIT_PLACING_PICTURE_MD4" val="0"/>
  <p:tag name="KSO_WM_UNIT_TEXT_FILL_FORE_SCHEMECOLOR_INDEX" val="13"/>
  <p:tag name="KSO_WM_UNIT_TEXT_FILL_FORE_SCHEMECOLOR_INDEX_BRIGHTNESS" val="0"/>
  <p:tag name="KSO_WM_UNIT_TEXT_FILL_TYPE" val="1"/>
  <p:tag name="KSO_WM_UNIT_TYPE" val="i"/>
</p:tagLst>
</file>

<file path=ppt/tags/tag795.xml><?xml version="1.0" encoding="utf-8"?>
<p:tagLst xmlns:p="http://schemas.openxmlformats.org/presentationml/2006/main">
  <p:tag name="KSO_WM_BEAUTIFY_FLAG" val="#wm#"/>
  <p:tag name="KSO_WM_SLIDE_BACKGROUND_TYPE" val="bottomTop"/>
  <p:tag name="KSO_WM_SLIDE_BK_DARK_LIGHT" val="1"/>
  <p:tag name="KSO_WM_TAG_VERSION" val="1.0"/>
  <p:tag name="KSO_WM_UNIT_COMPATIBLE" val="0"/>
  <p:tag name="KSO_WM_UNIT_DIAGRAM_ISNUMVISUAL" val="0"/>
  <p:tag name="KSO_WM_UNIT_DIAGRAM_ISREFERUNIT" val="0"/>
  <p:tag name="KSO_WM_UNIT_HIGHLIGHT" val="0"/>
  <p:tag name="KSO_WM_UNIT_ID" val="_16*i*11"/>
  <p:tag name="KSO_WM_UNIT_INDEX" val="11"/>
  <p:tag name="KSO_WM_UNIT_LAYERLEVEL" val="1"/>
  <p:tag name="KSO_WM_UNIT_PLACING_PICTURE_MD4" val="0"/>
  <p:tag name="KSO_WM_UNIT_TEXT_FILL_FORE_SCHEMECOLOR_INDEX" val="13"/>
  <p:tag name="KSO_WM_UNIT_TEXT_FILL_FORE_SCHEMECOLOR_INDEX_BRIGHTNESS" val="0"/>
  <p:tag name="KSO_WM_UNIT_TEXT_FILL_TYPE" val="1"/>
  <p:tag name="KSO_WM_UNIT_TYPE" val="i"/>
</p:tagLst>
</file>

<file path=ppt/tags/tag796.xml><?xml version="1.0" encoding="utf-8"?>
<p:tagLst xmlns:p="http://schemas.openxmlformats.org/presentationml/2006/main">
  <p:tag name="KSO_WM_BEAUTIFY_FLAG" val="#wm#"/>
  <p:tag name="KSO_WM_SLIDE_BACKGROUND_TYPE" val="bottomTop"/>
  <p:tag name="KSO_WM_SLIDE_BK_DARK_LIGHT" val="1"/>
  <p:tag name="KSO_WM_TAG_VERSION" val="1.0"/>
  <p:tag name="KSO_WM_UNIT_COMPATIBLE" val="0"/>
  <p:tag name="KSO_WM_UNIT_DIAGRAM_ISNUMVISUAL" val="0"/>
  <p:tag name="KSO_WM_UNIT_DIAGRAM_ISREFERUNIT" val="0"/>
  <p:tag name="KSO_WM_UNIT_HIGHLIGHT" val="0"/>
  <p:tag name="KSO_WM_UNIT_ID" val="_16*i*10"/>
  <p:tag name="KSO_WM_UNIT_INDEX" val="10"/>
  <p:tag name="KSO_WM_UNIT_LAYERLEVEL" val="1"/>
  <p:tag name="KSO_WM_UNIT_PLACING_PICTURE_MD4" val="0"/>
  <p:tag name="KSO_WM_UNIT_TEXT_FILL_FORE_SCHEMECOLOR_INDEX" val="13"/>
  <p:tag name="KSO_WM_UNIT_TEXT_FILL_FORE_SCHEMECOLOR_INDEX_BRIGHTNESS" val="0"/>
  <p:tag name="KSO_WM_UNIT_TEXT_FILL_TYPE" val="1"/>
  <p:tag name="KSO_WM_UNIT_TYPE" val="i"/>
</p:tagLst>
</file>

<file path=ppt/tags/tag797.xml><?xml version="1.0" encoding="utf-8"?>
<p:tagLst xmlns:p="http://schemas.openxmlformats.org/presentationml/2006/main">
  <p:tag name="KSO_WM_BEAUTIFY_FLAG" val="#wm#"/>
  <p:tag name="KSO_WM_SLIDE_BACKGROUND_TYPE" val="bottomTop"/>
  <p:tag name="KSO_WM_SLIDE_BK_DARK_LIGHT" val="1"/>
  <p:tag name="KSO_WM_TAG_VERSION" val="1.0"/>
  <p:tag name="KSO_WM_UNIT_COMPATIBLE" val="0"/>
  <p:tag name="KSO_WM_UNIT_DIAGRAM_ISNUMVISUAL" val="0"/>
  <p:tag name="KSO_WM_UNIT_DIAGRAM_ISREFERUNIT" val="0"/>
  <p:tag name="KSO_WM_UNIT_HIGHLIGHT" val="0"/>
  <p:tag name="KSO_WM_UNIT_ID" val="_16*i*9"/>
  <p:tag name="KSO_WM_UNIT_INDEX" val="9"/>
  <p:tag name="KSO_WM_UNIT_LAYERLEVEL" val="1"/>
  <p:tag name="KSO_WM_UNIT_PLACING_PICTURE_MD4" val="0"/>
  <p:tag name="KSO_WM_UNIT_TEXT_FILL_FORE_SCHEMECOLOR_INDEX" val="13"/>
  <p:tag name="KSO_WM_UNIT_TEXT_FILL_FORE_SCHEMECOLOR_INDEX_BRIGHTNESS" val="0"/>
  <p:tag name="KSO_WM_UNIT_TEXT_FILL_TYPE" val="1"/>
  <p:tag name="KSO_WM_UNIT_TYPE" val="i"/>
</p:tagLst>
</file>

<file path=ppt/tags/tag798.xml><?xml version="1.0" encoding="utf-8"?>
<p:tagLst xmlns:p="http://schemas.openxmlformats.org/presentationml/2006/main">
  <p:tag name="KSO_WM_BEAUTIFY_FLAG" val="#wm#"/>
  <p:tag name="KSO_WM_CHIP_GROUPID" val="5eda18a25860357932c55e72"/>
  <p:tag name="KSO_WM_CHIP_XID" val="5eda18ef5860357932c55e83"/>
  <p:tag name="KSO_WM_TAG_VERSION" val="1.0"/>
  <p:tag name="KSO_WM_TEMPLATE_ASSEMBLE_GROUPID" val="5f730ddd0ff15d9a40f74289"/>
  <p:tag name="KSO_WM_TEMPLATE_ASSEMBLE_XID" val="5f730ddd0ff15d9a40f74289"/>
  <p:tag name="KSO_WM_TEMPLATE_CATEGORY" val="diagram"/>
  <p:tag name="KSO_WM_TEMPLATE_INDEX" val="20212584"/>
  <p:tag name="KSO_WM_UNIT_BLOCK" val="0"/>
  <p:tag name="KSO_WM_UNIT_COMPATIBLE" val="0"/>
  <p:tag name="KSO_WM_UNIT_DEC_AREA_ID" val="9bcb1745a1984442823f481e14bdaf72"/>
  <p:tag name="KSO_WM_UNIT_DECORATE_INFO" val="{&quot;DecorateInfoH&quot;:{&quot;IsAbs&quot;:true},&quot;DecorateInfoW&quot;:{&quot;IsAbs&quot;:true},&quot;DecorateInfoX&quot;:{&quot;IsAbs&quot;:true,&quot;Pos&quot;:1},&quot;DecorateInfoY&quot;:{&quot;IsAbs&quot;:true,&quot;Pos&quot;:1},&quot;ReferentInfo&quot;:{&quot;Id&quot;:&quot;2e3bb4d353fa4b3c98121a1c64312fac&quot;,&quot;X&quot;:{&quot;Pos&quot;:1},&quot;Y&quot;:{&quot;Pos&quot;:1}}}"/>
  <p:tag name="KSO_WM_UNIT_DIAGRAM_ISNUMVISUAL" val="0"/>
  <p:tag name="KSO_WM_UNIT_DIAGRAM_ISREFERUNIT" val="0"/>
  <p:tag name="KSO_WM_UNIT_FILL_FORE_SCHEMECOLOR_INDEX" val="14"/>
  <p:tag name="KSO_WM_UNIT_FILL_FORE_SCHEMECOLOR_INDEX_BRIGHTNESS" val="0"/>
  <p:tag name="KSO_WM_UNIT_FILL_TYPE" val="1"/>
  <p:tag name="KSO_WM_UNIT_HIGHLIGHT" val="0"/>
  <p:tag name="KSO_WM_UNIT_ID" val="diagram20212584_1*i*2"/>
  <p:tag name="KSO_WM_UNIT_INDEX" val="2"/>
  <p:tag name="KSO_WM_UNIT_LAYERLEVEL" val="1"/>
  <p:tag name="KSO_WM_UNIT_SHADOW_SCHEMECOLOR_INDEX" val="13"/>
  <p:tag name="KSO_WM_UNIT_SHADOW_SCHEMECOLOR_INDEX_BRIGHTNESS" val="0"/>
  <p:tag name="KSO_WM_UNIT_SM_LIMIT_TYPE" val="2"/>
  <p:tag name="KSO_WM_UNIT_TYPE" val="i"/>
  <p:tag name="KSO_WM_UNIT_VALUE" val="756"/>
</p:tagLst>
</file>

<file path=ppt/tags/tag799.xml><?xml version="1.0" encoding="utf-8"?>
<p:tagLst xmlns:p="http://schemas.openxmlformats.org/presentationml/2006/main">
  <p:tag name="KSO_WM_ASSEMBLE_CHIP_INDEX" val="8a719cb5abc640378f413beac5459b80"/>
  <p:tag name="KSO_WM_BEAUTIFY_FLAG" val="#wm#"/>
  <p:tag name="KSO_WM_CHIP_FILLAREA_FILL_RULE" val="{&quot;fill_align&quot;:&quot;lt&quot;,&quot;fill_mode&quot;:&quot;full&quot;,&quot;sacle_strategy&quot;:&quot;smart&quot;}"/>
  <p:tag name="KSO_WM_CHIP_GROUPID" val="5f0681562c9c209bb8bb14eb"/>
  <p:tag name="KSO_WM_CHIP_XID" val="5f0681562c9c209bb8bb14ec"/>
  <p:tag name="KSO_WM_TAG_BACKGROUP_ID" val=""/>
  <p:tag name="KSO_WM_TAG_BACKGROUP_SIZE" val=""/>
  <p:tag name="KSO_WM_TAG_FRONT_SIZE" val=""/>
  <p:tag name="KSO_WM_TAG_VERSION" val="1.0"/>
  <p:tag name="KSO_WM_TAG_ZODER_POSITION" val=""/>
  <p:tag name="KSO_WM_TEMPLATE_ASSEMBLE_GROUPID" val="5f730ddd0ff15d9a40f74289"/>
  <p:tag name="KSO_WM_TEMPLATE_ASSEMBLE_XID" val="5f730ddd0ff15d9a40f74289"/>
  <p:tag name="KSO_WM_TEMPLATE_CATEGORY" val="diagram"/>
  <p:tag name="KSO_WM_TEMPLATE_INDEX" val="20212584"/>
  <p:tag name="KSO_WM_UNIT_BLOCK" val="0"/>
  <p:tag name="KSO_WM_UNIT_COMPATIBLE" val="0"/>
  <p:tag name="KSO_WM_UNIT_DEC_AREA_ID" val="a3bf311749594127a4f5f4fea955333a"/>
  <p:tag name="KSO_WM_UNIT_DEFAULT_FONT" val="24;44;4"/>
  <p:tag name="KSO_WM_UNIT_DIAGRAM_ISNUMVISUAL" val="0"/>
  <p:tag name="KSO_WM_UNIT_DIAGRAM_ISREFERUNIT" val="0"/>
  <p:tag name="KSO_WM_UNIT_HIGHLIGHT" val="0"/>
  <p:tag name="KSO_WM_UNIT_ID" val="diagram20212584_1*a*1"/>
  <p:tag name="KSO_WM_UNIT_INDEX" val="1"/>
  <p:tag name="KSO_WM_UNIT_ISCONTENTSTITLE" val="0"/>
  <p:tag name="KSO_WM_UNIT_ISNUMDGMTITLE" val="0"/>
  <p:tag name="KSO_WM_UNIT_LAYERLEVEL" val="1"/>
  <p:tag name="KSO_WM_UNIT_NOCLEAR" val="0"/>
  <p:tag name="KSO_WM_UNIT_PRESET_TEXT" val="单击此处添加大标题内容"/>
  <p:tag name="KSO_WM_UNIT_SHOW_EDIT_AREA_INDICATION" val="1"/>
  <p:tag name="KSO_WM_UNIT_TEXT_FILL_FORE_SCHEMECOLOR_INDEX" val="13"/>
  <p:tag name="KSO_WM_UNIT_TEXT_FILL_FORE_SCHEMECOLOR_INDEX_BRIGHTNESS" val="0"/>
  <p:tag name="KSO_WM_UNIT_TEXT_FILL_TYPE" val="1"/>
  <p:tag name="KSO_WM_UNIT_TYPE" val="a"/>
  <p:tag name="KSO_WM_UNIT_VALUE" val="21"/>
</p:tagLst>
</file>

<file path=ppt/tags/tag8.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2**"/>
  <p:tag name="KSO_WM_UNIT_LAYERLEVEL" val="1"/>
</p:tagLst>
</file>

<file path=ppt/tags/tag80.xml><?xml version="1.0" encoding="utf-8"?>
<p:tagLst xmlns:p="http://schemas.openxmlformats.org/presentationml/2006/main">
  <p:tag name="KSO_WM_BEAUTIFY_FLAG" val="#wm#"/>
  <p:tag name="KSO_WM_SLIDE_BACKGROUND_MASK_FLAG" val="1"/>
  <p:tag name="KSO_WM_TAG_VERSION" val="1.0"/>
  <p:tag name="KSO_WM_UNIT_COMPATIBLE" val="0"/>
  <p:tag name="KSO_WM_UNIT_DIAGRAM_ISNUMVISUAL" val="0"/>
  <p:tag name="KSO_WM_UNIT_DIAGRAM_ISREFERUNIT" val="0"/>
  <p:tag name="KSO_WM_UNIT_HIGHLIGHT" val="0"/>
  <p:tag name="KSO_WM_UNIT_ID" val="_1**"/>
  <p:tag name="KSO_WM_UNIT_LAYERLEVEL" val="1"/>
</p:tagLst>
</file>

<file path=ppt/tags/tag800.xml><?xml version="1.0" encoding="utf-8"?>
<p:tagLst xmlns:p="http://schemas.openxmlformats.org/presentationml/2006/main">
  <p:tag name="KSO_WM_ASSEMBLE_CHIP_INDEX" val="8a719cb5abc640378f413beac5459b80"/>
  <p:tag name="KSO_WM_BEAUTIFY_FLAG" val="#wm#"/>
  <p:tag name="KSO_WM_CHIP_FILLAREA_FILL_RULE" val="{&quot;fill_align&quot;:&quot;lt&quot;,&quot;fill_mode&quot;:&quot;full&quot;,&quot;sacle_strategy&quot;:&quot;smart&quot;}"/>
  <p:tag name="KSO_WM_CHIP_GROUPID" val="5f0681562c9c209bb8bb14eb"/>
  <p:tag name="KSO_WM_CHIP_XID" val="5f0681562c9c209bb8bb14ec"/>
  <p:tag name="KSO_WM_TAG_BACKGROUP_ID" val=""/>
  <p:tag name="KSO_WM_TAG_BACKGROUP_SIZE" val=""/>
  <p:tag name="KSO_WM_TAG_FRONT_SIZE" val=""/>
  <p:tag name="KSO_WM_TAG_VERSION" val="1.0"/>
  <p:tag name="KSO_WM_TAG_ZODER_POSITION" val=""/>
  <p:tag name="KSO_WM_TEMPLATE_ASSEMBLE_GROUPID" val="5f730ddd0ff15d9a40f74289"/>
  <p:tag name="KSO_WM_TEMPLATE_ASSEMBLE_XID" val="5f730ddd0ff15d9a40f74289"/>
  <p:tag name="KSO_WM_TEMPLATE_CATEGORY" val="diagram"/>
  <p:tag name="KSO_WM_TEMPLATE_INDEX" val="20212584"/>
  <p:tag name="KSO_WM_UNIT_BLOCK" val="0"/>
  <p:tag name="KSO_WM_UNIT_COMPATIBLE" val="0"/>
  <p:tag name="KSO_WM_UNIT_DEC_AREA_ID" val="7a5df1f7d8ec4a43a438321665f114d2"/>
  <p:tag name="KSO_WM_UNIT_DEFAULT_FONT" val="18;24;2"/>
  <p:tag name="KSO_WM_UNIT_DIAGRAM_ISNUMVISUAL" val="0"/>
  <p:tag name="KSO_WM_UNIT_DIAGRAM_ISREFERUNIT" val="0"/>
  <p:tag name="KSO_WM_UNIT_HIGHLIGHT" val="0"/>
  <p:tag name="KSO_WM_UNIT_ID" val="diagram20212584_1*b*1"/>
  <p:tag name="KSO_WM_UNIT_INDEX" val="1"/>
  <p:tag name="KSO_WM_UNIT_ISCONTENTSTITLE" val="0"/>
  <p:tag name="KSO_WM_UNIT_ISNUMDGMTITLE" val="0"/>
  <p:tag name="KSO_WM_UNIT_LAYERLEVEL" val="1"/>
  <p:tag name="KSO_WM_UNIT_NOCLEAR" val="0"/>
  <p:tag name="KSO_WM_UNIT_PRESET_TEXT" val="单击此处可添加副标题"/>
  <p:tag name="KSO_WM_UNIT_SHOW_EDIT_AREA_INDICATION" val="1"/>
  <p:tag name="KSO_WM_UNIT_TEXT_FILL_FORE_SCHEMECOLOR_INDEX" val="14"/>
  <p:tag name="KSO_WM_UNIT_TEXT_FILL_FORE_SCHEMECOLOR_INDEX_BRIGHTNESS" val="-0.25"/>
  <p:tag name="KSO_WM_UNIT_TEXT_FILL_TYPE" val="1"/>
  <p:tag name="KSO_WM_UNIT_TYPE" val="b"/>
  <p:tag name="KSO_WM_UNIT_VALUE" val="43"/>
</p:tagLst>
</file>

<file path=ppt/tags/tag801.xml><?xml version="1.0" encoding="utf-8"?>
<p:tagLst xmlns:p="http://schemas.openxmlformats.org/presentationml/2006/main">
  <p:tag name="KSO_WM_ASSEMBLE_CHIP_INDEX" val="a611ef1417914743bb56beb4eaabb434"/>
  <p:tag name="KSO_WM_BEAUTIFY_FLAG" val="#wm#"/>
  <p:tag name="KSO_WM_CHIP_FILLAREA_FILL_RULE" val="{&quot;fill_align&quot;:&quot;cm&quot;,&quot;fill_mode&quot;:&quot;full&quot;,&quot;sacle_strategy&quot;:&quot;smart&quot;}"/>
  <p:tag name="KSO_WM_CHIP_GROUPID" val="5e6b05596848fb12bee65ac8"/>
  <p:tag name="KSO_WM_CHIP_XID" val="5e6b05596848fb12bee65aca"/>
  <p:tag name="KSO_WM_TAG_BACKGROUP_ID" val=""/>
  <p:tag name="KSO_WM_TAG_BACKGROUP_SIZE" val=""/>
  <p:tag name="KSO_WM_TAG_FRONT_SIZE" val=""/>
  <p:tag name="KSO_WM_TAG_VERSION" val="1.0"/>
  <p:tag name="KSO_WM_TAG_ZODER_POSITION" val=""/>
  <p:tag name="KSO_WM_TEMPLATE_ASSEMBLE_GROUPID" val="5f730ddd0ff15d9a40f74289"/>
  <p:tag name="KSO_WM_TEMPLATE_ASSEMBLE_XID" val="5f730ddd0ff15d9a40f74289"/>
  <p:tag name="KSO_WM_TEMPLATE_CATEGORY" val="diagram"/>
  <p:tag name="KSO_WM_TEMPLATE_INDEX" val="20212584"/>
  <p:tag name="KSO_WM_UNIT_BLOCK" val="0"/>
  <p:tag name="KSO_WM_UNIT_COMPATIBLE" val="0"/>
  <p:tag name="KSO_WM_UNIT_DEC_AREA_ID" val="2e3bb4d353fa4b3c98121a1c64312fac"/>
  <p:tag name="KSO_WM_UNIT_DECORATE_INFO" val=""/>
  <p:tag name="KSO_WM_UNIT_DEFAULT_FONT" val="14;20;2"/>
  <p:tag name="KSO_WM_UNIT_DIAGRAM_ISNUMVISUAL" val="0"/>
  <p:tag name="KSO_WM_UNIT_DIAGRAM_ISREFERUNIT" val="0"/>
  <p:tag name="KSO_WM_UNIT_HIGHLIGHT" val="0"/>
  <p:tag name="KSO_WM_UNIT_ID" val="diagram20212584_1*f*1"/>
  <p:tag name="KSO_WM_UNIT_INDEX" val="1"/>
  <p:tag name="KSO_WM_UNIT_LAYERLEVEL" val="1"/>
  <p:tag name="KSO_WM_UNIT_NOCLEAR" val="0"/>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
  <p:tag name="KSO_WM_UNIT_SHOW_EDIT_AREA_INDICATION" val="1"/>
  <p:tag name="KSO_WM_UNIT_SM_LIMIT_TYPE" val=""/>
  <p:tag name="KSO_WM_UNIT_SUBTYPE" val="a"/>
  <p:tag name="KSO_WM_UNIT_SUPPORT_UNIT_TYPE" val="[&quot;l&quot;,&quot;m&quot;,&quot;n&quot;,&quot;o&quot;,&quot;p&quot;,&quot;q&quot;,&quot;r&quot;,&quot;δ&quot;,&quot;ε&quot;,&quot;ζ&quot;,&quot;η&quot;,&quot;d&quot;,&quot;α&quot;,&quot;β&quot;,&quot;θ&quot;]"/>
  <p:tag name="KSO_WM_UNIT_TEXT_FILL_FORE_SCHEMECOLOR_INDEX" val="13"/>
  <p:tag name="KSO_WM_UNIT_TEXT_FILL_FORE_SCHEMECOLOR_INDEX_BRIGHTNESS" val="0.25"/>
  <p:tag name="KSO_WM_UNIT_TEXT_FILL_TYPE" val="1"/>
  <p:tag name="KSO_WM_UNIT_TEXT_SUBTYPE" val="a"/>
  <p:tag name="KSO_WM_UNIT_TYPE" val="f"/>
  <p:tag name="KSO_WM_UNIT_VALUE" val="320"/>
</p:tagLst>
</file>

<file path=ppt/tags/tag802.xml><?xml version="1.0" encoding="utf-8"?>
<p:tagLst xmlns:p="http://schemas.openxmlformats.org/presentationml/2006/main">
  <p:tag name="KSO_WM_BEAUTIFY_FLAG" val="#wm#"/>
  <p:tag name="KSO_WM_CHIP_FILLPROP" val="[[{&quot;fill_id&quot;:&quot;fbc1d1c81b9c4bca8f09873cfc4ac6db&quot;,&quot;fill_align&quot;:&quot;lt&quot;,&quot;text_align&quot;:&quot;lt&quot;,&quot;text_direction&quot;:&quot;horizontal&quot;,&quot;chip_types&quot;:[&quot;header&quot;]},{&quot;fill_id&quot;:&quot;862a40b1085942b3ac37b2627f08a9a8&quot;,&quot;fill_align&quot;:&quot;cm&quot;,&quot;text_align&quot;:&quot;lm&quot;,&quot;text_direction&quot;:&quot;horizontal&quot;,&quot;chip_types&quot;:[&quot;diagram&quot;,&quot;pictext&quot;,&quot;text&quot;,&quot;picture&quot;,&quot;chart&quot;,&quot;table&quot;,&quot;video&quot;],&quot;support_features&quot;:[&quot;collage&quot;,&quot;carousel&quot;]}],[{&quot;fill_id&quot;:&quot;fbc1d1c81b9c4bca8f09873cfc4ac6db&quot;,&quot;fill_align&quot;:&quot;ct&quot;,&quot;text_align&quot;:&quot;ct&quot;,&quot;text_direction&quot;:&quot;horizontal&quot;,&quot;chip_types&quot;:[&quot;header&quot;]},{&quot;fill_id&quot;:&quot;862a40b1085942b3ac37b2627f08a9a8&quot;,&quot;fill_align&quot;:&quot;cm&quot;,&quot;text_align&quot;:&quot;lm&quot;,&quot;text_direction&quot;:&quot;horizontal&quot;,&quot;chip_types&quot;:[&quot;diagram&quot;,&quot;pictext&quot;,&quot;text&quot;,&quot;picture&quot;,&quot;chart&quot;,&quot;table&quot;,&quot;video&quot;],&quot;support_features&quot;:[&quot;collage&quot;,&quot;carousel&quot;]}]]"/>
  <p:tag name="KSO_WM_CHIP_GROUPID" val="5eda18a25860357932c55e72"/>
  <p:tag name="KSO_WM_CHIP_INFOS" val="{&quot;layout_type&quot;:&quot;topbottom&quot;,&quot;layout_feature&quot;:1,&quot;tags&quot;:{&quot;style&quot;:[&quot;商务&quot;,&quot;简约&quot;,&quot;文艺清新&quot;,&quot;中国风&quot;,&quot;卡通&quot;,&quot;欧美风&quot;,&quot;黑板风&quot;,&quot;渐变风&quot;,&quot;党政风&quot;]},&quot;slide_type&quot;:[&quot;text&quot;],&quot;aspect_ratio&quot;:&quot;16:9&quot;,&quot;diagram&quot;:{&quot;type&quot;:[],&quot;direction&quot;:0,&quot;isSupportDecBetweenItems&quot;:false}}"/>
  <p:tag name="KSO_WM_CHIP_XID" val="5eda18ef5860357932c55e83"/>
  <p:tag name="KSO_WM_SLIDE_BACKGROUND" val="[&quot;bottomTop&quot;]"/>
  <p:tag name="KSO_WM_SLIDE_BACKGROUND_TYPE" val="bottomTop"/>
  <p:tag name="KSO_WM_SLIDE_BK_DARK_LIGHT" val="1"/>
  <p:tag name="KSO_WM_SLIDE_ID" val="diagram20212584_1"/>
  <p:tag name="KSO_WM_SLIDE_INDEX" val="1"/>
  <p:tag name="KSO_WM_SLIDE_ITEM_CNT" val="0"/>
  <p:tag name="KSO_WM_SLIDE_LAYOUT" val="a_b_f"/>
  <p:tag name="KSO_WM_SLIDE_LAYOUT_CNT" val="1_1_1"/>
  <p:tag name="KSO_WM_SLIDE_LAYOUT_INFO" val="{&quot;backgroundInfo&quot;:[{&quot;bottom&quot;:0,&quot;bottomAbs&quot;:false,&quot;left&quot;:0,&quot;leftAbs&quot;:false,&quot;right&quot;:0,&quot;rightAbs&quot;:false,&quot;top&quot;:0.44444444799999999,&quot;topAbs&quot;:false,&quot;type&quot;:&quot;bottomTop&quot;}],&quot;id&quot;:&quot;2020-09-29T18:35:30&quot;,&quot;maxSize&quot;:{&quot;size1&quot;:26.699999999999999},&quot;minSize&quot;:{&quot;size1&quot;:20},&quot;normalSize&quot;:{&quot;size1&quot;:26.699999999999999},&quot;subLayout&quot;:[{&quot;id&quot;:&quot;2020-09-29T18:35:30&quot;,&quot;margin&quot;:{&quot;bottom&quot;:-1.0026547107633071e-15,&quot;left&quot;:1.6929999589920044,&quot;right&quot;:1.6929999589920044,&quot;top&quot;:1.6929999589920044},&quot;type&quot;:0},{&quot;id&quot;:&quot;2020-09-29T18:35:30&quot;,&quot;margin&quot;:{&quot;bottom&quot;:2.5399999618530273,&quot;left&quot;:2.5399999618530273,&quot;right&quot;:2.5399999618530273,&quot;top&quot;:2.1170001029968262},&quot;type&quot;:0}],&quot;type&quot;:0}"/>
  <p:tag name="KSO_WM_SLIDE_POSITION" val="0*48"/>
  <p:tag name="KSO_WM_SLIDE_RATIO" val="1.777778"/>
  <p:tag name="KSO_WM_SLIDE_SIZE" val="960*491"/>
  <p:tag name="KSO_WM_SLIDE_SUBTYPE" val="pureTxt"/>
  <p:tag name="KSO_WM_SLIDE_SUPPORT_FEATURE_TYPE" val="0"/>
  <p:tag name="KSO_WM_SLIDE_TYPE" val="text"/>
  <p:tag name="KSO_WM_TAG_VERSION" val="1.0"/>
  <p:tag name="KSO_WM_TEMPLATE_ASSEMBLE_GROUPID" val="5f730ddd0ff15d9a40f74289"/>
  <p:tag name="KSO_WM_TEMPLATE_ASSEMBLE_XID" val="5f730ddd0ff15d9a40f74289"/>
  <p:tag name="KSO_WM_TEMPLATE_CATEGORY" val="diagram"/>
  <p:tag name="KSO_WM_TEMPLATE_COLOR_TYPE" val="1"/>
  <p:tag name="KSO_WM_TEMPLATE_INDEX" val="20212584"/>
  <p:tag name="KSO_WM_TEMPLATE_MASTER_TYPE" val="0"/>
  <p:tag name="KSO_WM_TEMPLATE_SUBCATEGORY" val="21"/>
</p:tagLst>
</file>

<file path=ppt/tags/tag803.xml><?xml version="1.0" encoding="utf-8"?>
<p:tagLst xmlns:p="http://schemas.openxmlformats.org/presentationml/2006/main">
  <p:tag name="KSO_WM_BEAUTIFY_FLAG" val="#wm#"/>
  <p:tag name="KSO_WM_SLIDE_BACKGROUND_TYPE" val="bottomTop"/>
  <p:tag name="KSO_WM_SLIDE_BK_DARK_LIGHT" val="1"/>
  <p:tag name="KSO_WM_TAG_VERSION" val="1.0"/>
  <p:tag name="KSO_WM_UNIT_BK_DARK_LIGHT" val="1"/>
  <p:tag name="KSO_WM_UNIT_COMPATIBLE" val="0"/>
  <p:tag name="KSO_WM_UNIT_DIAGRAM_ISNUMVISUAL" val="0"/>
  <p:tag name="KSO_WM_UNIT_DIAGRAM_ISREFERUNIT" val="0"/>
  <p:tag name="KSO_WM_UNIT_FILL_FORE_SCHEMECOLOR_INDEX" val="16"/>
  <p:tag name="KSO_WM_UNIT_FILL_FORE_SCHEMECOLOR_INDEX_BRIGHTNESS" val="0"/>
  <p:tag name="KSO_WM_UNIT_FILL_TYPE" val="1"/>
  <p:tag name="KSO_WM_UNIT_HIGHLIGHT" val="0"/>
  <p:tag name="KSO_WM_UNIT_ID" val="_16*i*1"/>
  <p:tag name="KSO_WM_UNIT_INDEX" val="1"/>
  <p:tag name="KSO_WM_UNIT_LAYERLEVEL" val="1"/>
  <p:tag name="KSO_WM_UNIT_PLACING_PICTURE_MD4" val="0"/>
  <p:tag name="KSO_WM_UNIT_SUBTYPE" val="h"/>
  <p:tag name="KSO_WM_UNIT_TEXT_FILL_FORE_SCHEMECOLOR_INDEX" val="2"/>
  <p:tag name="KSO_WM_UNIT_TEXT_FILL_FORE_SCHEMECOLOR_INDEX_BRIGHTNESS" val="0"/>
  <p:tag name="KSO_WM_UNIT_TEXT_FILL_TYPE" val="1"/>
  <p:tag name="KSO_WM_UNIT_TYPE" val="i"/>
</p:tagLst>
</file>

<file path=ppt/tags/tag804.xml><?xml version="1.0" encoding="utf-8"?>
<p:tagLst xmlns:p="http://schemas.openxmlformats.org/presentationml/2006/main">
  <p:tag name="KSO_WM_BEAUTIFY_FLAG" val="#wm#"/>
  <p:tag name="KSO_WM_SLIDE_BACKGROUND_TYPE" val="bottomTop"/>
  <p:tag name="KSO_WM_SLIDE_BK_DARK_LIGHT" val="1"/>
  <p:tag name="KSO_WM_TAG_VERSION" val="1.0"/>
  <p:tag name="KSO_WM_UNIT_COMPATIBLE" val="0"/>
  <p:tag name="KSO_WM_UNIT_DIAGRAM_ISNUMVISUAL" val="0"/>
  <p:tag name="KSO_WM_UNIT_DIAGRAM_ISREFERUNIT" val="0"/>
  <p:tag name="KSO_WM_UNIT_FILL_FORE_SCHEMECOLOR_INDEX_1" val="7"/>
  <p:tag name="KSO_WM_UNIT_FILL_FORE_SCHEMECOLOR_INDEX_1_BRIGHTNESS" val="0"/>
  <p:tag name="KSO_WM_UNIT_FILL_FORE_SCHEMECOLOR_INDEX_1_POS" val="0"/>
  <p:tag name="KSO_WM_UNIT_FILL_FORE_SCHEMECOLOR_INDEX_1_TRANS" val="0.8"/>
  <p:tag name="KSO_WM_UNIT_FILL_FORE_SCHEMECOLOR_INDEX_2" val="7"/>
  <p:tag name="KSO_WM_UNIT_FILL_FORE_SCHEMECOLOR_INDEX_2_BRIGHTNESS" val="-0.5"/>
  <p:tag name="KSO_WM_UNIT_FILL_FORE_SCHEMECOLOR_INDEX_2_POS" val="1"/>
  <p:tag name="KSO_WM_UNIT_FILL_FORE_SCHEMECOLOR_INDEX_2_TRANS" val="0.7"/>
  <p:tag name="KSO_WM_UNIT_FILL_GRADIENT_ANGLE" val="90"/>
  <p:tag name="KSO_WM_UNIT_FILL_GRADIENT_DIRECTION" val="1"/>
  <p:tag name="KSO_WM_UNIT_FILL_GRADIENT_TYPE" val="0"/>
  <p:tag name="KSO_WM_UNIT_FILL_TYPE" val="3"/>
  <p:tag name="KSO_WM_UNIT_HIGHLIGHT" val="0"/>
  <p:tag name="KSO_WM_UNIT_ID" val="_16*i*12"/>
  <p:tag name="KSO_WM_UNIT_INDEX" val="12"/>
  <p:tag name="KSO_WM_UNIT_LAYERLEVEL" val="1"/>
  <p:tag name="KSO_WM_UNIT_PLACING_PICTURE_MD4" val="0"/>
  <p:tag name="KSO_WM_UNIT_TEXT_FILL_FORE_SCHEMECOLOR_INDEX" val="2"/>
  <p:tag name="KSO_WM_UNIT_TEXT_FILL_FORE_SCHEMECOLOR_INDEX_BRIGHTNESS" val="0"/>
  <p:tag name="KSO_WM_UNIT_TEXT_FILL_TYPE" val="1"/>
  <p:tag name="KSO_WM_UNIT_TYPE" val="i"/>
</p:tagLst>
</file>

<file path=ppt/tags/tag805.xml><?xml version="1.0" encoding="utf-8"?>
<p:tagLst xmlns:p="http://schemas.openxmlformats.org/presentationml/2006/main">
  <p:tag name="KSO_WM_BEAUTIFY_FLAG" val="#wm#"/>
  <p:tag name="KSO_WM_SLIDE_BACKGROUND_TYPE" val="bottomTop"/>
  <p:tag name="KSO_WM_SLIDE_BK_DARK_LIGHT" val="1"/>
  <p:tag name="KSO_WM_TAG_VERSION" val="1.0"/>
  <p:tag name="KSO_WM_UNIT_COMPATIBLE" val="0"/>
  <p:tag name="KSO_WM_UNIT_DIAGRAM_ISNUMVISUAL" val="0"/>
  <p:tag name="KSO_WM_UNIT_DIAGRAM_ISREFERUNIT" val="0"/>
  <p:tag name="KSO_WM_UNIT_FILL_FORE_SCHEMECOLOR_INDEX_1" val="5"/>
  <p:tag name="KSO_WM_UNIT_FILL_FORE_SCHEMECOLOR_INDEX_1_BRIGHTNESS" val="0"/>
  <p:tag name="KSO_WM_UNIT_FILL_FORE_SCHEMECOLOR_INDEX_1_POS" val="0"/>
  <p:tag name="KSO_WM_UNIT_FILL_FORE_SCHEMECOLOR_INDEX_1_TRANS" val="0.8"/>
  <p:tag name="KSO_WM_UNIT_FILL_FORE_SCHEMECOLOR_INDEX_2" val="5"/>
  <p:tag name="KSO_WM_UNIT_FILL_FORE_SCHEMECOLOR_INDEX_2_BRIGHTNESS" val="-0.5"/>
  <p:tag name="KSO_WM_UNIT_FILL_FORE_SCHEMECOLOR_INDEX_2_POS" val="1"/>
  <p:tag name="KSO_WM_UNIT_FILL_FORE_SCHEMECOLOR_INDEX_2_TRANS" val="0.7"/>
  <p:tag name="KSO_WM_UNIT_FILL_GRADIENT_ANGLE" val="90"/>
  <p:tag name="KSO_WM_UNIT_FILL_GRADIENT_DIRECTION" val="1"/>
  <p:tag name="KSO_WM_UNIT_FILL_GRADIENT_TYPE" val="0"/>
  <p:tag name="KSO_WM_UNIT_FILL_TYPE" val="3"/>
  <p:tag name="KSO_WM_UNIT_HIGHLIGHT" val="0"/>
  <p:tag name="KSO_WM_UNIT_ID" val="_16*i*13"/>
  <p:tag name="KSO_WM_UNIT_INDEX" val="13"/>
  <p:tag name="KSO_WM_UNIT_LAYERLEVEL" val="1"/>
  <p:tag name="KSO_WM_UNIT_PLACING_PICTURE_MD4" val="0"/>
  <p:tag name="KSO_WM_UNIT_TEXT_FILL_FORE_SCHEMECOLOR_INDEX" val="2"/>
  <p:tag name="KSO_WM_UNIT_TEXT_FILL_FORE_SCHEMECOLOR_INDEX_BRIGHTNESS" val="0"/>
  <p:tag name="KSO_WM_UNIT_TEXT_FILL_TYPE" val="1"/>
  <p:tag name="KSO_WM_UNIT_TYPE" val="i"/>
</p:tagLst>
</file>

<file path=ppt/tags/tag806.xml><?xml version="1.0" encoding="utf-8"?>
<p:tagLst xmlns:p="http://schemas.openxmlformats.org/presentationml/2006/main">
  <p:tag name="KSO_WM_BEAUTIFY_FLAG" val="#wm#"/>
  <p:tag name="KSO_WM_TAG_VERSION" val="1.0"/>
  <p:tag name="KSO_WM_TEMPLATE_CATEGORY" val="custom"/>
  <p:tag name="KSO_WM_TEMPLATE_INDEX" val="20186703"/>
  <p:tag name="KSO_WM_UNIT_COMPATIBLE" val="0"/>
  <p:tag name="KSO_WM_UNIT_DIAGRAM_ISNUMVISUAL" val="0"/>
  <p:tag name="KSO_WM_UNIT_DIAGRAM_ISREFERUNIT" val="0"/>
  <p:tag name="KSO_WM_UNIT_HIGHLIGHT" val="0"/>
  <p:tag name="KSO_WM_UNIT_ID" val="custom20186703_11*i*3"/>
  <p:tag name="KSO_WM_UNIT_INDEX" val="3"/>
  <p:tag name="KSO_WM_UNIT_LAYERLEVEL" val="1"/>
  <p:tag name="KSO_WM_UNIT_TYPE" val="i"/>
</p:tagLst>
</file>

<file path=ppt/tags/tag807.xml><?xml version="1.0" encoding="utf-8"?>
<p:tagLst xmlns:p="http://schemas.openxmlformats.org/presentationml/2006/main">
  <p:tag name="KSO_WM_BEAUTIFY_FLAG" val="#wm#"/>
  <p:tag name="KSO_WM_SLIDE_BACKGROUND_TYPE" val="bottomTop"/>
  <p:tag name="KSO_WM_SLIDE_BK_DARK_LIGHT" val="1"/>
  <p:tag name="KSO_WM_TAG_VERSION" val="1.0"/>
  <p:tag name="KSO_WM_UNIT_COMPATIBLE" val="0"/>
  <p:tag name="KSO_WM_UNIT_DIAGRAM_ISNUMVISUAL" val="0"/>
  <p:tag name="KSO_WM_UNIT_DIAGRAM_ISREFERUNIT" val="0"/>
  <p:tag name="KSO_WM_UNIT_HIGHLIGHT" val="0"/>
  <p:tag name="KSO_WM_UNIT_ID" val="_16*i*8"/>
  <p:tag name="KSO_WM_UNIT_INDEX" val="8"/>
  <p:tag name="KSO_WM_UNIT_LAYERLEVEL" val="1"/>
  <p:tag name="KSO_WM_UNIT_PLACING_PICTURE_MD4" val="0"/>
  <p:tag name="KSO_WM_UNIT_TEXT_FILL_FORE_SCHEMECOLOR_INDEX" val="13"/>
  <p:tag name="KSO_WM_UNIT_TEXT_FILL_FORE_SCHEMECOLOR_INDEX_BRIGHTNESS" val="0"/>
  <p:tag name="KSO_WM_UNIT_TEXT_FILL_TYPE" val="1"/>
  <p:tag name="KSO_WM_UNIT_TYPE" val="i"/>
</p:tagLst>
</file>

<file path=ppt/tags/tag808.xml><?xml version="1.0" encoding="utf-8"?>
<p:tagLst xmlns:p="http://schemas.openxmlformats.org/presentationml/2006/main">
  <p:tag name="KSO_WM_BEAUTIFY_FLAG" val="#wm#"/>
  <p:tag name="KSO_WM_SLIDE_BACKGROUND_TYPE" val="bottomTop"/>
  <p:tag name="KSO_WM_SLIDE_BK_DARK_LIGHT" val="1"/>
  <p:tag name="KSO_WM_TAG_VERSION" val="1.0"/>
  <p:tag name="KSO_WM_UNIT_COMPATIBLE" val="0"/>
  <p:tag name="KSO_WM_UNIT_DIAGRAM_ISNUMVISUAL" val="0"/>
  <p:tag name="KSO_WM_UNIT_DIAGRAM_ISREFERUNIT" val="0"/>
  <p:tag name="KSO_WM_UNIT_HIGHLIGHT" val="0"/>
  <p:tag name="KSO_WM_UNIT_ID" val="_16*i*7"/>
  <p:tag name="KSO_WM_UNIT_INDEX" val="7"/>
  <p:tag name="KSO_WM_UNIT_LAYERLEVEL" val="1"/>
  <p:tag name="KSO_WM_UNIT_PLACING_PICTURE_MD4" val="0"/>
  <p:tag name="KSO_WM_UNIT_TEXT_FILL_FORE_SCHEMECOLOR_INDEX" val="13"/>
  <p:tag name="KSO_WM_UNIT_TEXT_FILL_FORE_SCHEMECOLOR_INDEX_BRIGHTNESS" val="0"/>
  <p:tag name="KSO_WM_UNIT_TEXT_FILL_TYPE" val="1"/>
  <p:tag name="KSO_WM_UNIT_TYPE" val="i"/>
</p:tagLst>
</file>

<file path=ppt/tags/tag809.xml><?xml version="1.0" encoding="utf-8"?>
<p:tagLst xmlns:p="http://schemas.openxmlformats.org/presentationml/2006/main">
  <p:tag name="KSO_WM_BEAUTIFY_FLAG" val="#wm#"/>
  <p:tag name="KSO_WM_SLIDE_BACKGROUND_TYPE" val="bottomTop"/>
  <p:tag name="KSO_WM_SLIDE_BK_DARK_LIGHT" val="1"/>
  <p:tag name="KSO_WM_TAG_VERSION" val="1.0"/>
  <p:tag name="KSO_WM_UNIT_COMPATIBLE" val="0"/>
  <p:tag name="KSO_WM_UNIT_DIAGRAM_ISNUMVISUAL" val="0"/>
  <p:tag name="KSO_WM_UNIT_DIAGRAM_ISREFERUNIT" val="0"/>
  <p:tag name="KSO_WM_UNIT_HIGHLIGHT" val="0"/>
  <p:tag name="KSO_WM_UNIT_ID" val="_16*i*6"/>
  <p:tag name="KSO_WM_UNIT_INDEX" val="6"/>
  <p:tag name="KSO_WM_UNIT_LAYERLEVEL" val="1"/>
  <p:tag name="KSO_WM_UNIT_PLACING_PICTURE_MD4" val="0"/>
  <p:tag name="KSO_WM_UNIT_TEXT_FILL_FORE_SCHEMECOLOR_INDEX" val="13"/>
  <p:tag name="KSO_WM_UNIT_TEXT_FILL_FORE_SCHEMECOLOR_INDEX_BRIGHTNESS" val="0"/>
  <p:tag name="KSO_WM_UNIT_TEXT_FILL_TYPE" val="1"/>
  <p:tag name="KSO_WM_UNIT_TYPE" val="i"/>
</p:tagLst>
</file>

<file path=ppt/tags/tag81.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2**"/>
  <p:tag name="KSO_WM_UNIT_LAYERLEVEL" val="1"/>
</p:tagLst>
</file>

<file path=ppt/tags/tag810.xml><?xml version="1.0" encoding="utf-8"?>
<p:tagLst xmlns:p="http://schemas.openxmlformats.org/presentationml/2006/main">
  <p:tag name="KSO_WM_BEAUTIFY_FLAG" val="#wm#"/>
  <p:tag name="KSO_WM_SLIDE_BACKGROUND_TYPE" val="bottomTop"/>
  <p:tag name="KSO_WM_SLIDE_BK_DARK_LIGHT" val="1"/>
  <p:tag name="KSO_WM_TAG_VERSION" val="1.0"/>
  <p:tag name="KSO_WM_UNIT_COMPATIBLE" val="0"/>
  <p:tag name="KSO_WM_UNIT_DIAGRAM_ISNUMVISUAL" val="0"/>
  <p:tag name="KSO_WM_UNIT_DIAGRAM_ISREFERUNIT" val="0"/>
  <p:tag name="KSO_WM_UNIT_HIGHLIGHT" val="0"/>
  <p:tag name="KSO_WM_UNIT_ID" val="_16*i*5"/>
  <p:tag name="KSO_WM_UNIT_INDEX" val="5"/>
  <p:tag name="KSO_WM_UNIT_LAYERLEVEL" val="1"/>
  <p:tag name="KSO_WM_UNIT_PLACING_PICTURE_MD4" val="0"/>
  <p:tag name="KSO_WM_UNIT_TEXT_FILL_FORE_SCHEMECOLOR_INDEX" val="13"/>
  <p:tag name="KSO_WM_UNIT_TEXT_FILL_FORE_SCHEMECOLOR_INDEX_BRIGHTNESS" val="0"/>
  <p:tag name="KSO_WM_UNIT_TEXT_FILL_TYPE" val="1"/>
  <p:tag name="KSO_WM_UNIT_TYPE" val="i"/>
</p:tagLst>
</file>

<file path=ppt/tags/tag811.xml><?xml version="1.0" encoding="utf-8"?>
<p:tagLst xmlns:p="http://schemas.openxmlformats.org/presentationml/2006/main">
  <p:tag name="KSO_WM_BEAUTIFY_FLAG" val="#wm#"/>
  <p:tag name="KSO_WM_SLIDE_BACKGROUND_TYPE" val="bottomTop"/>
  <p:tag name="KSO_WM_SLIDE_BK_DARK_LIGHT" val="1"/>
  <p:tag name="KSO_WM_TAG_VERSION" val="1.0"/>
  <p:tag name="KSO_WM_UNIT_COMPATIBLE" val="0"/>
  <p:tag name="KSO_WM_UNIT_DIAGRAM_ISNUMVISUAL" val="0"/>
  <p:tag name="KSO_WM_UNIT_DIAGRAM_ISREFERUNIT" val="0"/>
  <p:tag name="KSO_WM_UNIT_HIGHLIGHT" val="0"/>
  <p:tag name="KSO_WM_UNIT_ID" val="_16*i*4"/>
  <p:tag name="KSO_WM_UNIT_INDEX" val="4"/>
  <p:tag name="KSO_WM_UNIT_LAYERLEVEL" val="1"/>
  <p:tag name="KSO_WM_UNIT_PLACING_PICTURE_MD4" val="0"/>
  <p:tag name="KSO_WM_UNIT_TEXT_FILL_FORE_SCHEMECOLOR_INDEX" val="13"/>
  <p:tag name="KSO_WM_UNIT_TEXT_FILL_FORE_SCHEMECOLOR_INDEX_BRIGHTNESS" val="0"/>
  <p:tag name="KSO_WM_UNIT_TEXT_FILL_TYPE" val="1"/>
  <p:tag name="KSO_WM_UNIT_TYPE" val="i"/>
</p:tagLst>
</file>

<file path=ppt/tags/tag812.xml><?xml version="1.0" encoding="utf-8"?>
<p:tagLst xmlns:p="http://schemas.openxmlformats.org/presentationml/2006/main">
  <p:tag name="KSO_WM_BEAUTIFY_FLAG" val="#wm#"/>
  <p:tag name="KSO_WM_SLIDE_BACKGROUND_TYPE" val="bottomTop"/>
  <p:tag name="KSO_WM_SLIDE_BK_DARK_LIGHT" val="1"/>
  <p:tag name="KSO_WM_TAG_VERSION" val="1.0"/>
  <p:tag name="KSO_WM_UNIT_COMPATIBLE" val="0"/>
  <p:tag name="KSO_WM_UNIT_DIAGRAM_ISNUMVISUAL" val="0"/>
  <p:tag name="KSO_WM_UNIT_DIAGRAM_ISREFERUNIT" val="0"/>
  <p:tag name="KSO_WM_UNIT_HIGHLIGHT" val="0"/>
  <p:tag name="KSO_WM_UNIT_ID" val="_16*i*13"/>
  <p:tag name="KSO_WM_UNIT_INDEX" val="13"/>
  <p:tag name="KSO_WM_UNIT_LAYERLEVEL" val="1"/>
  <p:tag name="KSO_WM_UNIT_PLACING_PICTURE_MD4" val="0"/>
  <p:tag name="KSO_WM_UNIT_TEXT_FILL_FORE_SCHEMECOLOR_INDEX" val="13"/>
  <p:tag name="KSO_WM_UNIT_TEXT_FILL_FORE_SCHEMECOLOR_INDEX_BRIGHTNESS" val="0"/>
  <p:tag name="KSO_WM_UNIT_TEXT_FILL_TYPE" val="1"/>
  <p:tag name="KSO_WM_UNIT_TYPE" val="i"/>
</p:tagLst>
</file>

<file path=ppt/tags/tag813.xml><?xml version="1.0" encoding="utf-8"?>
<p:tagLst xmlns:p="http://schemas.openxmlformats.org/presentationml/2006/main">
  <p:tag name="KSO_WM_BEAUTIFY_FLAG" val="#wm#"/>
  <p:tag name="KSO_WM_SLIDE_BACKGROUND_TYPE" val="bottomTop"/>
  <p:tag name="KSO_WM_SLIDE_BK_DARK_LIGHT" val="1"/>
  <p:tag name="KSO_WM_TAG_VERSION" val="1.0"/>
  <p:tag name="KSO_WM_UNIT_COMPATIBLE" val="0"/>
  <p:tag name="KSO_WM_UNIT_DIAGRAM_ISNUMVISUAL" val="0"/>
  <p:tag name="KSO_WM_UNIT_DIAGRAM_ISREFERUNIT" val="0"/>
  <p:tag name="KSO_WM_UNIT_HIGHLIGHT" val="0"/>
  <p:tag name="KSO_WM_UNIT_ID" val="_16*i*12"/>
  <p:tag name="KSO_WM_UNIT_INDEX" val="12"/>
  <p:tag name="KSO_WM_UNIT_LAYERLEVEL" val="1"/>
  <p:tag name="KSO_WM_UNIT_PLACING_PICTURE_MD4" val="0"/>
  <p:tag name="KSO_WM_UNIT_TEXT_FILL_FORE_SCHEMECOLOR_INDEX" val="13"/>
  <p:tag name="KSO_WM_UNIT_TEXT_FILL_FORE_SCHEMECOLOR_INDEX_BRIGHTNESS" val="0"/>
  <p:tag name="KSO_WM_UNIT_TEXT_FILL_TYPE" val="1"/>
  <p:tag name="KSO_WM_UNIT_TYPE" val="i"/>
</p:tagLst>
</file>

<file path=ppt/tags/tag814.xml><?xml version="1.0" encoding="utf-8"?>
<p:tagLst xmlns:p="http://schemas.openxmlformats.org/presentationml/2006/main">
  <p:tag name="KSO_WM_BEAUTIFY_FLAG" val="#wm#"/>
  <p:tag name="KSO_WM_SLIDE_BACKGROUND_TYPE" val="bottomTop"/>
  <p:tag name="KSO_WM_SLIDE_BK_DARK_LIGHT" val="1"/>
  <p:tag name="KSO_WM_TAG_VERSION" val="1.0"/>
  <p:tag name="KSO_WM_UNIT_COMPATIBLE" val="0"/>
  <p:tag name="KSO_WM_UNIT_DIAGRAM_ISNUMVISUAL" val="0"/>
  <p:tag name="KSO_WM_UNIT_DIAGRAM_ISREFERUNIT" val="0"/>
  <p:tag name="KSO_WM_UNIT_HIGHLIGHT" val="0"/>
  <p:tag name="KSO_WM_UNIT_ID" val="_16*i*11"/>
  <p:tag name="KSO_WM_UNIT_INDEX" val="11"/>
  <p:tag name="KSO_WM_UNIT_LAYERLEVEL" val="1"/>
  <p:tag name="KSO_WM_UNIT_PLACING_PICTURE_MD4" val="0"/>
  <p:tag name="KSO_WM_UNIT_TEXT_FILL_FORE_SCHEMECOLOR_INDEX" val="13"/>
  <p:tag name="KSO_WM_UNIT_TEXT_FILL_FORE_SCHEMECOLOR_INDEX_BRIGHTNESS" val="0"/>
  <p:tag name="KSO_WM_UNIT_TEXT_FILL_TYPE" val="1"/>
  <p:tag name="KSO_WM_UNIT_TYPE" val="i"/>
</p:tagLst>
</file>

<file path=ppt/tags/tag815.xml><?xml version="1.0" encoding="utf-8"?>
<p:tagLst xmlns:p="http://schemas.openxmlformats.org/presentationml/2006/main">
  <p:tag name="KSO_WM_BEAUTIFY_FLAG" val="#wm#"/>
  <p:tag name="KSO_WM_SLIDE_BACKGROUND_TYPE" val="bottomTop"/>
  <p:tag name="KSO_WM_SLIDE_BK_DARK_LIGHT" val="1"/>
  <p:tag name="KSO_WM_TAG_VERSION" val="1.0"/>
  <p:tag name="KSO_WM_UNIT_COMPATIBLE" val="0"/>
  <p:tag name="KSO_WM_UNIT_DIAGRAM_ISNUMVISUAL" val="0"/>
  <p:tag name="KSO_WM_UNIT_DIAGRAM_ISREFERUNIT" val="0"/>
  <p:tag name="KSO_WM_UNIT_HIGHLIGHT" val="0"/>
  <p:tag name="KSO_WM_UNIT_ID" val="_16*i*10"/>
  <p:tag name="KSO_WM_UNIT_INDEX" val="10"/>
  <p:tag name="KSO_WM_UNIT_LAYERLEVEL" val="1"/>
  <p:tag name="KSO_WM_UNIT_PLACING_PICTURE_MD4" val="0"/>
  <p:tag name="KSO_WM_UNIT_TEXT_FILL_FORE_SCHEMECOLOR_INDEX" val="13"/>
  <p:tag name="KSO_WM_UNIT_TEXT_FILL_FORE_SCHEMECOLOR_INDEX_BRIGHTNESS" val="0"/>
  <p:tag name="KSO_WM_UNIT_TEXT_FILL_TYPE" val="1"/>
  <p:tag name="KSO_WM_UNIT_TYPE" val="i"/>
</p:tagLst>
</file>

<file path=ppt/tags/tag816.xml><?xml version="1.0" encoding="utf-8"?>
<p:tagLst xmlns:p="http://schemas.openxmlformats.org/presentationml/2006/main">
  <p:tag name="KSO_WM_BEAUTIFY_FLAG" val="#wm#"/>
  <p:tag name="KSO_WM_SLIDE_BACKGROUND_TYPE" val="bottomTop"/>
  <p:tag name="KSO_WM_SLIDE_BK_DARK_LIGHT" val="1"/>
  <p:tag name="KSO_WM_TAG_VERSION" val="1.0"/>
  <p:tag name="KSO_WM_UNIT_COMPATIBLE" val="0"/>
  <p:tag name="KSO_WM_UNIT_DIAGRAM_ISNUMVISUAL" val="0"/>
  <p:tag name="KSO_WM_UNIT_DIAGRAM_ISREFERUNIT" val="0"/>
  <p:tag name="KSO_WM_UNIT_HIGHLIGHT" val="0"/>
  <p:tag name="KSO_WM_UNIT_ID" val="_16*i*9"/>
  <p:tag name="KSO_WM_UNIT_INDEX" val="9"/>
  <p:tag name="KSO_WM_UNIT_LAYERLEVEL" val="1"/>
  <p:tag name="KSO_WM_UNIT_PLACING_PICTURE_MD4" val="0"/>
  <p:tag name="KSO_WM_UNIT_TEXT_FILL_FORE_SCHEMECOLOR_INDEX" val="13"/>
  <p:tag name="KSO_WM_UNIT_TEXT_FILL_FORE_SCHEMECOLOR_INDEX_BRIGHTNESS" val="0"/>
  <p:tag name="KSO_WM_UNIT_TEXT_FILL_TYPE" val="1"/>
  <p:tag name="KSO_WM_UNIT_TYPE" val="i"/>
</p:tagLst>
</file>

<file path=ppt/tags/tag817.xml><?xml version="1.0" encoding="utf-8"?>
<p:tagLst xmlns:p="http://schemas.openxmlformats.org/presentationml/2006/main">
  <p:tag name="KSO_WM_BEAUTIFY_FLAG" val="#wm#"/>
  <p:tag name="KSO_WM_CHIP_GROUPID" val="5eda18a25860357932c55e72"/>
  <p:tag name="KSO_WM_CHIP_XID" val="5eda18ef5860357932c55e83"/>
  <p:tag name="KSO_WM_TAG_VERSION" val="1.0"/>
  <p:tag name="KSO_WM_TEMPLATE_ASSEMBLE_GROUPID" val="5f730ddd0ff15d9a40f74289"/>
  <p:tag name="KSO_WM_TEMPLATE_ASSEMBLE_XID" val="5f730ddd0ff15d9a40f74289"/>
  <p:tag name="KSO_WM_TEMPLATE_CATEGORY" val="diagram"/>
  <p:tag name="KSO_WM_TEMPLATE_INDEX" val="20212584"/>
  <p:tag name="KSO_WM_UNIT_BLOCK" val="0"/>
  <p:tag name="KSO_WM_UNIT_COMPATIBLE" val="0"/>
  <p:tag name="KSO_WM_UNIT_DEC_AREA_ID" val="9bcb1745a1984442823f481e14bdaf72"/>
  <p:tag name="KSO_WM_UNIT_DECORATE_INFO" val="{&quot;DecorateInfoH&quot;:{&quot;IsAbs&quot;:true},&quot;DecorateInfoW&quot;:{&quot;IsAbs&quot;:true},&quot;DecorateInfoX&quot;:{&quot;IsAbs&quot;:true,&quot;Pos&quot;:1},&quot;DecorateInfoY&quot;:{&quot;IsAbs&quot;:true,&quot;Pos&quot;:1},&quot;ReferentInfo&quot;:{&quot;Id&quot;:&quot;2e3bb4d353fa4b3c98121a1c64312fac&quot;,&quot;X&quot;:{&quot;Pos&quot;:1},&quot;Y&quot;:{&quot;Pos&quot;:1}}}"/>
  <p:tag name="KSO_WM_UNIT_DIAGRAM_ISNUMVISUAL" val="0"/>
  <p:tag name="KSO_WM_UNIT_DIAGRAM_ISREFERUNIT" val="0"/>
  <p:tag name="KSO_WM_UNIT_FILL_FORE_SCHEMECOLOR_INDEX" val="14"/>
  <p:tag name="KSO_WM_UNIT_FILL_FORE_SCHEMECOLOR_INDEX_BRIGHTNESS" val="0"/>
  <p:tag name="KSO_WM_UNIT_FILL_TYPE" val="1"/>
  <p:tag name="KSO_WM_UNIT_HIGHLIGHT" val="0"/>
  <p:tag name="KSO_WM_UNIT_ID" val="diagram20212584_1*i*2"/>
  <p:tag name="KSO_WM_UNIT_INDEX" val="2"/>
  <p:tag name="KSO_WM_UNIT_LAYERLEVEL" val="1"/>
  <p:tag name="KSO_WM_UNIT_SHADOW_SCHEMECOLOR_INDEX" val="13"/>
  <p:tag name="KSO_WM_UNIT_SHADOW_SCHEMECOLOR_INDEX_BRIGHTNESS" val="0"/>
  <p:tag name="KSO_WM_UNIT_SM_LIMIT_TYPE" val="2"/>
  <p:tag name="KSO_WM_UNIT_TYPE" val="i"/>
  <p:tag name="KSO_WM_UNIT_VALUE" val="756"/>
</p:tagLst>
</file>

<file path=ppt/tags/tag818.xml><?xml version="1.0" encoding="utf-8"?>
<p:tagLst xmlns:p="http://schemas.openxmlformats.org/presentationml/2006/main">
  <p:tag name="KSO_WM_ASSEMBLE_CHIP_INDEX" val="8a719cb5abc640378f413beac5459b80"/>
  <p:tag name="KSO_WM_BEAUTIFY_FLAG" val="#wm#"/>
  <p:tag name="KSO_WM_CHIP_FILLAREA_FILL_RULE" val="{&quot;fill_align&quot;:&quot;lt&quot;,&quot;fill_mode&quot;:&quot;full&quot;,&quot;sacle_strategy&quot;:&quot;smart&quot;}"/>
  <p:tag name="KSO_WM_CHIP_GROUPID" val="5f0681562c9c209bb8bb14eb"/>
  <p:tag name="KSO_WM_CHIP_XID" val="5f0681562c9c209bb8bb14ec"/>
  <p:tag name="KSO_WM_TAG_BACKGROUP_ID" val=""/>
  <p:tag name="KSO_WM_TAG_BACKGROUP_SIZE" val=""/>
  <p:tag name="KSO_WM_TAG_FRONT_SIZE" val=""/>
  <p:tag name="KSO_WM_TAG_VERSION" val="1.0"/>
  <p:tag name="KSO_WM_TAG_ZODER_POSITION" val=""/>
  <p:tag name="KSO_WM_TEMPLATE_ASSEMBLE_GROUPID" val="5f730ddd0ff15d9a40f74289"/>
  <p:tag name="KSO_WM_TEMPLATE_ASSEMBLE_XID" val="5f730ddd0ff15d9a40f74289"/>
  <p:tag name="KSO_WM_TEMPLATE_CATEGORY" val="diagram"/>
  <p:tag name="KSO_WM_TEMPLATE_INDEX" val="20212584"/>
  <p:tag name="KSO_WM_UNIT_BLOCK" val="0"/>
  <p:tag name="KSO_WM_UNIT_COMPATIBLE" val="0"/>
  <p:tag name="KSO_WM_UNIT_DEC_AREA_ID" val="a3bf311749594127a4f5f4fea955333a"/>
  <p:tag name="KSO_WM_UNIT_DEFAULT_FONT" val="24;44;4"/>
  <p:tag name="KSO_WM_UNIT_DIAGRAM_ISNUMVISUAL" val="0"/>
  <p:tag name="KSO_WM_UNIT_DIAGRAM_ISREFERUNIT" val="0"/>
  <p:tag name="KSO_WM_UNIT_HIGHLIGHT" val="0"/>
  <p:tag name="KSO_WM_UNIT_ID" val="diagram20212584_1*a*1"/>
  <p:tag name="KSO_WM_UNIT_INDEX" val="1"/>
  <p:tag name="KSO_WM_UNIT_ISCONTENTSTITLE" val="0"/>
  <p:tag name="KSO_WM_UNIT_ISNUMDGMTITLE" val="0"/>
  <p:tag name="KSO_WM_UNIT_LAYERLEVEL" val="1"/>
  <p:tag name="KSO_WM_UNIT_NOCLEAR" val="0"/>
  <p:tag name="KSO_WM_UNIT_PRESET_TEXT" val="单击此处添加大标题内容"/>
  <p:tag name="KSO_WM_UNIT_SHOW_EDIT_AREA_INDICATION" val="1"/>
  <p:tag name="KSO_WM_UNIT_TEXT_FILL_FORE_SCHEMECOLOR_INDEX" val="13"/>
  <p:tag name="KSO_WM_UNIT_TEXT_FILL_FORE_SCHEMECOLOR_INDEX_BRIGHTNESS" val="0"/>
  <p:tag name="KSO_WM_UNIT_TEXT_FILL_TYPE" val="1"/>
  <p:tag name="KSO_WM_UNIT_TYPE" val="a"/>
  <p:tag name="KSO_WM_UNIT_VALUE" val="21"/>
</p:tagLst>
</file>

<file path=ppt/tags/tag819.xml><?xml version="1.0" encoding="utf-8"?>
<p:tagLst xmlns:p="http://schemas.openxmlformats.org/presentationml/2006/main">
  <p:tag name="KSO_WM_ASSEMBLE_CHIP_INDEX" val="8a719cb5abc640378f413beac5459b80"/>
  <p:tag name="KSO_WM_BEAUTIFY_FLAG" val="#wm#"/>
  <p:tag name="KSO_WM_CHIP_FILLAREA_FILL_RULE" val="{&quot;fill_align&quot;:&quot;lt&quot;,&quot;fill_mode&quot;:&quot;full&quot;,&quot;sacle_strategy&quot;:&quot;smart&quot;}"/>
  <p:tag name="KSO_WM_CHIP_GROUPID" val="5f0681562c9c209bb8bb14eb"/>
  <p:tag name="KSO_WM_CHIP_XID" val="5f0681562c9c209bb8bb14ec"/>
  <p:tag name="KSO_WM_TAG_BACKGROUP_ID" val=""/>
  <p:tag name="KSO_WM_TAG_BACKGROUP_SIZE" val=""/>
  <p:tag name="KSO_WM_TAG_FRONT_SIZE" val=""/>
  <p:tag name="KSO_WM_TAG_VERSION" val="1.0"/>
  <p:tag name="KSO_WM_TAG_ZODER_POSITION" val=""/>
  <p:tag name="KSO_WM_TEMPLATE_ASSEMBLE_GROUPID" val="5f730ddd0ff15d9a40f74289"/>
  <p:tag name="KSO_WM_TEMPLATE_ASSEMBLE_XID" val="5f730ddd0ff15d9a40f74289"/>
  <p:tag name="KSO_WM_TEMPLATE_CATEGORY" val="diagram"/>
  <p:tag name="KSO_WM_TEMPLATE_INDEX" val="20212584"/>
  <p:tag name="KSO_WM_UNIT_BLOCK" val="0"/>
  <p:tag name="KSO_WM_UNIT_COMPATIBLE" val="0"/>
  <p:tag name="KSO_WM_UNIT_DEC_AREA_ID" val="7a5df1f7d8ec4a43a438321665f114d2"/>
  <p:tag name="KSO_WM_UNIT_DEFAULT_FONT" val="18;24;2"/>
  <p:tag name="KSO_WM_UNIT_DIAGRAM_ISNUMVISUAL" val="0"/>
  <p:tag name="KSO_WM_UNIT_DIAGRAM_ISREFERUNIT" val="0"/>
  <p:tag name="KSO_WM_UNIT_HIGHLIGHT" val="0"/>
  <p:tag name="KSO_WM_UNIT_ID" val="diagram20212584_1*b*1"/>
  <p:tag name="KSO_WM_UNIT_INDEX" val="1"/>
  <p:tag name="KSO_WM_UNIT_ISCONTENTSTITLE" val="0"/>
  <p:tag name="KSO_WM_UNIT_ISNUMDGMTITLE" val="0"/>
  <p:tag name="KSO_WM_UNIT_LAYERLEVEL" val="1"/>
  <p:tag name="KSO_WM_UNIT_NOCLEAR" val="0"/>
  <p:tag name="KSO_WM_UNIT_PRESET_TEXT" val="单击此处可添加副标题"/>
  <p:tag name="KSO_WM_UNIT_SHOW_EDIT_AREA_INDICATION" val="1"/>
  <p:tag name="KSO_WM_UNIT_TEXT_FILL_FORE_SCHEMECOLOR_INDEX" val="14"/>
  <p:tag name="KSO_WM_UNIT_TEXT_FILL_FORE_SCHEMECOLOR_INDEX_BRIGHTNESS" val="-0.25"/>
  <p:tag name="KSO_WM_UNIT_TEXT_FILL_TYPE" val="1"/>
  <p:tag name="KSO_WM_UNIT_TYPE" val="b"/>
  <p:tag name="KSO_WM_UNIT_VALUE" val="43"/>
</p:tagLst>
</file>

<file path=ppt/tags/tag82.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2**"/>
  <p:tag name="KSO_WM_UNIT_LAYERLEVEL" val="1"/>
</p:tagLst>
</file>

<file path=ppt/tags/tag820.xml><?xml version="1.0" encoding="utf-8"?>
<p:tagLst xmlns:p="http://schemas.openxmlformats.org/presentationml/2006/main">
  <p:tag name="KSO_WM_ASSEMBLE_CHIP_INDEX" val="a611ef1417914743bb56beb4eaabb434"/>
  <p:tag name="KSO_WM_BEAUTIFY_FLAG" val="#wm#"/>
  <p:tag name="KSO_WM_CHIP_FILLAREA_FILL_RULE" val="{&quot;fill_align&quot;:&quot;cm&quot;,&quot;fill_mode&quot;:&quot;full&quot;,&quot;sacle_strategy&quot;:&quot;smart&quot;}"/>
  <p:tag name="KSO_WM_CHIP_GROUPID" val="5e6b05596848fb12bee65ac8"/>
  <p:tag name="KSO_WM_CHIP_XID" val="5e6b05596848fb12bee65aca"/>
  <p:tag name="KSO_WM_TAG_BACKGROUP_ID" val=""/>
  <p:tag name="KSO_WM_TAG_BACKGROUP_SIZE" val=""/>
  <p:tag name="KSO_WM_TAG_FRONT_SIZE" val=""/>
  <p:tag name="KSO_WM_TAG_VERSION" val="1.0"/>
  <p:tag name="KSO_WM_TAG_ZODER_POSITION" val=""/>
  <p:tag name="KSO_WM_TEMPLATE_ASSEMBLE_GROUPID" val="5f730ddd0ff15d9a40f74289"/>
  <p:tag name="KSO_WM_TEMPLATE_ASSEMBLE_XID" val="5f730ddd0ff15d9a40f74289"/>
  <p:tag name="KSO_WM_TEMPLATE_CATEGORY" val="diagram"/>
  <p:tag name="KSO_WM_TEMPLATE_INDEX" val="20212584"/>
  <p:tag name="KSO_WM_UNIT_BLOCK" val="0"/>
  <p:tag name="KSO_WM_UNIT_COMPATIBLE" val="0"/>
  <p:tag name="KSO_WM_UNIT_DEC_AREA_ID" val="2e3bb4d353fa4b3c98121a1c64312fac"/>
  <p:tag name="KSO_WM_UNIT_DECORATE_INFO" val=""/>
  <p:tag name="KSO_WM_UNIT_DEFAULT_FONT" val="14;20;2"/>
  <p:tag name="KSO_WM_UNIT_DIAGRAM_ISNUMVISUAL" val="0"/>
  <p:tag name="KSO_WM_UNIT_DIAGRAM_ISREFERUNIT" val="0"/>
  <p:tag name="KSO_WM_UNIT_HIGHLIGHT" val="0"/>
  <p:tag name="KSO_WM_UNIT_ID" val="diagram20212584_1*f*1"/>
  <p:tag name="KSO_WM_UNIT_INDEX" val="1"/>
  <p:tag name="KSO_WM_UNIT_LAYERLEVEL" val="1"/>
  <p:tag name="KSO_WM_UNIT_NOCLEAR" val="0"/>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
  <p:tag name="KSO_WM_UNIT_SHOW_EDIT_AREA_INDICATION" val="1"/>
  <p:tag name="KSO_WM_UNIT_SM_LIMIT_TYPE" val=""/>
  <p:tag name="KSO_WM_UNIT_SUBTYPE" val="a"/>
  <p:tag name="KSO_WM_UNIT_SUPPORT_UNIT_TYPE" val="[&quot;l&quot;,&quot;m&quot;,&quot;n&quot;,&quot;o&quot;,&quot;p&quot;,&quot;q&quot;,&quot;r&quot;,&quot;δ&quot;,&quot;ε&quot;,&quot;ζ&quot;,&quot;η&quot;,&quot;d&quot;,&quot;α&quot;,&quot;β&quot;,&quot;θ&quot;]"/>
  <p:tag name="KSO_WM_UNIT_TEXT_FILL_FORE_SCHEMECOLOR_INDEX" val="13"/>
  <p:tag name="KSO_WM_UNIT_TEXT_FILL_FORE_SCHEMECOLOR_INDEX_BRIGHTNESS" val="0.25"/>
  <p:tag name="KSO_WM_UNIT_TEXT_FILL_TYPE" val="1"/>
  <p:tag name="KSO_WM_UNIT_TEXT_SUBTYPE" val="a"/>
  <p:tag name="KSO_WM_UNIT_TYPE" val="f"/>
  <p:tag name="KSO_WM_UNIT_VALUE" val="320"/>
</p:tagLst>
</file>

<file path=ppt/tags/tag821.xml><?xml version="1.0" encoding="utf-8"?>
<p:tagLst xmlns:p="http://schemas.openxmlformats.org/presentationml/2006/main">
  <p:tag name="KSO_WM_ASSEMBLE_CHIP_INDEX" val="a611ef1417914743bb56beb4eaabb434"/>
  <p:tag name="KSO_WM_BEAUTIFY_FLAG" val="#wm#"/>
  <p:tag name="KSO_WM_CHIP_FILLAREA_FILL_RULE" val="{&quot;fill_align&quot;:&quot;cm&quot;,&quot;fill_mode&quot;:&quot;full&quot;,&quot;sacle_strategy&quot;:&quot;smart&quot;}"/>
  <p:tag name="KSO_WM_CHIP_GROUPID" val="5e6b05596848fb12bee65ac8"/>
  <p:tag name="KSO_WM_CHIP_XID" val="5e6b05596848fb12bee65aca"/>
  <p:tag name="KSO_WM_TAG_BACKGROUP_ID" val=""/>
  <p:tag name="KSO_WM_TAG_BACKGROUP_SIZE" val=""/>
  <p:tag name="KSO_WM_TAG_FRONT_SIZE" val=""/>
  <p:tag name="KSO_WM_TAG_VERSION" val="1.0"/>
  <p:tag name="KSO_WM_TAG_ZODER_POSITION" val=""/>
  <p:tag name="KSO_WM_TEMPLATE_ASSEMBLE_GROUPID" val="5f730ddd0ff15d9a40f74289"/>
  <p:tag name="KSO_WM_TEMPLATE_ASSEMBLE_XID" val="5f730ddd0ff15d9a40f74289"/>
  <p:tag name="KSO_WM_TEMPLATE_CATEGORY" val="diagram"/>
  <p:tag name="KSO_WM_TEMPLATE_INDEX" val="20212584"/>
  <p:tag name="KSO_WM_UNIT_BLOCK" val="0"/>
  <p:tag name="KSO_WM_UNIT_COMPATIBLE" val="0"/>
  <p:tag name="KSO_WM_UNIT_DEC_AREA_ID" val="2e3bb4d353fa4b3c98121a1c64312fac"/>
  <p:tag name="KSO_WM_UNIT_DECORATE_INFO" val=""/>
  <p:tag name="KSO_WM_UNIT_DEFAULT_FONT" val="14;20;2"/>
  <p:tag name="KSO_WM_UNIT_DIAGRAM_ISNUMVISUAL" val="0"/>
  <p:tag name="KSO_WM_UNIT_DIAGRAM_ISREFERUNIT" val="0"/>
  <p:tag name="KSO_WM_UNIT_HIGHLIGHT" val="0"/>
  <p:tag name="KSO_WM_UNIT_ID" val="diagram20212584_1*f*1"/>
  <p:tag name="KSO_WM_UNIT_INDEX" val="1"/>
  <p:tag name="KSO_WM_UNIT_LAYERLEVEL" val="1"/>
  <p:tag name="KSO_WM_UNIT_NOCLEAR" val="0"/>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
  <p:tag name="KSO_WM_UNIT_SHOW_EDIT_AREA_INDICATION" val="1"/>
  <p:tag name="KSO_WM_UNIT_SM_LIMIT_TYPE" val=""/>
  <p:tag name="KSO_WM_UNIT_SUBTYPE" val="a"/>
  <p:tag name="KSO_WM_UNIT_SUPPORT_UNIT_TYPE" val="[&quot;l&quot;,&quot;m&quot;,&quot;n&quot;,&quot;o&quot;,&quot;p&quot;,&quot;q&quot;,&quot;r&quot;,&quot;δ&quot;,&quot;ε&quot;,&quot;ζ&quot;,&quot;η&quot;,&quot;d&quot;,&quot;α&quot;,&quot;β&quot;,&quot;θ&quot;]"/>
  <p:tag name="KSO_WM_UNIT_TEXT_FILL_FORE_SCHEMECOLOR_INDEX" val="13"/>
  <p:tag name="KSO_WM_UNIT_TEXT_FILL_FORE_SCHEMECOLOR_INDEX_BRIGHTNESS" val="0.25"/>
  <p:tag name="KSO_WM_UNIT_TEXT_FILL_TYPE" val="1"/>
  <p:tag name="KSO_WM_UNIT_TEXT_SUBTYPE" val="a"/>
  <p:tag name="KSO_WM_UNIT_TYPE" val="f"/>
  <p:tag name="KSO_WM_UNIT_VALUE" val="320"/>
</p:tagLst>
</file>

<file path=ppt/tags/tag822.xml><?xml version="1.0" encoding="utf-8"?>
<p:tagLst xmlns:p="http://schemas.openxmlformats.org/presentationml/2006/main">
  <p:tag name="KSO_WM_BEAUTIFY_FLAG" val="#wm#"/>
  <p:tag name="KSO_WM_CHIP_FILLPROP" val="[[{&quot;fill_id&quot;:&quot;fbc1d1c81b9c4bca8f09873cfc4ac6db&quot;,&quot;fill_align&quot;:&quot;lt&quot;,&quot;text_align&quot;:&quot;lt&quot;,&quot;text_direction&quot;:&quot;horizontal&quot;,&quot;chip_types&quot;:[&quot;header&quot;]},{&quot;fill_id&quot;:&quot;862a40b1085942b3ac37b2627f08a9a8&quot;,&quot;fill_align&quot;:&quot;cm&quot;,&quot;text_align&quot;:&quot;lm&quot;,&quot;text_direction&quot;:&quot;horizontal&quot;,&quot;chip_types&quot;:[&quot;diagram&quot;,&quot;pictext&quot;,&quot;text&quot;,&quot;picture&quot;,&quot;chart&quot;,&quot;table&quot;,&quot;video&quot;],&quot;support_features&quot;:[&quot;collage&quot;,&quot;carousel&quot;]}],[{&quot;fill_id&quot;:&quot;fbc1d1c81b9c4bca8f09873cfc4ac6db&quot;,&quot;fill_align&quot;:&quot;ct&quot;,&quot;text_align&quot;:&quot;ct&quot;,&quot;text_direction&quot;:&quot;horizontal&quot;,&quot;chip_types&quot;:[&quot;header&quot;]},{&quot;fill_id&quot;:&quot;862a40b1085942b3ac37b2627f08a9a8&quot;,&quot;fill_align&quot;:&quot;cm&quot;,&quot;text_align&quot;:&quot;lm&quot;,&quot;text_direction&quot;:&quot;horizontal&quot;,&quot;chip_types&quot;:[&quot;diagram&quot;,&quot;pictext&quot;,&quot;text&quot;,&quot;picture&quot;,&quot;chart&quot;,&quot;table&quot;,&quot;video&quot;],&quot;support_features&quot;:[&quot;collage&quot;,&quot;carousel&quot;]}]]"/>
  <p:tag name="KSO_WM_CHIP_GROUPID" val="5eda18a25860357932c55e72"/>
  <p:tag name="KSO_WM_CHIP_INFOS" val="{&quot;layout_type&quot;:&quot;topbottom&quot;,&quot;layout_feature&quot;:1,&quot;tags&quot;:{&quot;style&quot;:[&quot;商务&quot;,&quot;简约&quot;,&quot;文艺清新&quot;,&quot;中国风&quot;,&quot;卡通&quot;,&quot;欧美风&quot;,&quot;黑板风&quot;,&quot;渐变风&quot;,&quot;党政风&quot;]},&quot;slide_type&quot;:[&quot;text&quot;],&quot;aspect_ratio&quot;:&quot;16:9&quot;,&quot;diagram&quot;:{&quot;type&quot;:[],&quot;direction&quot;:0,&quot;isSupportDecBetweenItems&quot;:false}}"/>
  <p:tag name="KSO_WM_CHIP_XID" val="5eda18ef5860357932c55e83"/>
  <p:tag name="KSO_WM_SLIDE_BACKGROUND" val="[&quot;bottomTop&quot;]"/>
  <p:tag name="KSO_WM_SLIDE_BACKGROUND_TYPE" val="bottomTop"/>
  <p:tag name="KSO_WM_SLIDE_BK_DARK_LIGHT" val="1"/>
  <p:tag name="KSO_WM_SLIDE_ID" val="diagram20212584_1"/>
  <p:tag name="KSO_WM_SLIDE_INDEX" val="1"/>
  <p:tag name="KSO_WM_SLIDE_ITEM_CNT" val="0"/>
  <p:tag name="KSO_WM_SLIDE_LAYOUT" val="a_b_f"/>
  <p:tag name="KSO_WM_SLIDE_LAYOUT_CNT" val="1_1_1"/>
  <p:tag name="KSO_WM_SLIDE_LAYOUT_INFO" val="{&quot;backgroundInfo&quot;:[{&quot;bottom&quot;:0,&quot;bottomAbs&quot;:false,&quot;left&quot;:0,&quot;leftAbs&quot;:false,&quot;right&quot;:0,&quot;rightAbs&quot;:false,&quot;top&quot;:0.44444444799999999,&quot;topAbs&quot;:false,&quot;type&quot;:&quot;bottomTop&quot;}],&quot;id&quot;:&quot;2020-09-29T18:35:30&quot;,&quot;maxSize&quot;:{&quot;size1&quot;:26.699999999999999},&quot;minSize&quot;:{&quot;size1&quot;:20},&quot;normalSize&quot;:{&quot;size1&quot;:26.699999999999999},&quot;subLayout&quot;:[{&quot;id&quot;:&quot;2020-09-29T18:35:30&quot;,&quot;margin&quot;:{&quot;bottom&quot;:-1.0026547107633071e-15,&quot;left&quot;:1.6929999589920044,&quot;right&quot;:1.6929999589920044,&quot;top&quot;:1.6929999589920044},&quot;type&quot;:0},{&quot;id&quot;:&quot;2020-09-29T18:35:30&quot;,&quot;margin&quot;:{&quot;bottom&quot;:2.5399999618530273,&quot;left&quot;:2.5399999618530273,&quot;right&quot;:2.5399999618530273,&quot;top&quot;:2.1170001029968262},&quot;type&quot;:0}],&quot;type&quot;:0}"/>
  <p:tag name="KSO_WM_SLIDE_POSITION" val="0*48"/>
  <p:tag name="KSO_WM_SLIDE_RATIO" val="1.777778"/>
  <p:tag name="KSO_WM_SLIDE_SIZE" val="960*491"/>
  <p:tag name="KSO_WM_SLIDE_SUBTYPE" val="pureTxt"/>
  <p:tag name="KSO_WM_SLIDE_SUPPORT_FEATURE_TYPE" val="0"/>
  <p:tag name="KSO_WM_SLIDE_TYPE" val="text"/>
  <p:tag name="KSO_WM_TAG_VERSION" val="1.0"/>
  <p:tag name="KSO_WM_TEMPLATE_ASSEMBLE_GROUPID" val="5f730ddd0ff15d9a40f74289"/>
  <p:tag name="KSO_WM_TEMPLATE_ASSEMBLE_XID" val="5f730ddd0ff15d9a40f74289"/>
  <p:tag name="KSO_WM_TEMPLATE_CATEGORY" val="diagram"/>
  <p:tag name="KSO_WM_TEMPLATE_COLOR_TYPE" val="1"/>
  <p:tag name="KSO_WM_TEMPLATE_INDEX" val="20212584"/>
  <p:tag name="KSO_WM_TEMPLATE_MASTER_TYPE" val="0"/>
  <p:tag name="KSO_WM_TEMPLATE_SUBCATEGORY" val="21"/>
</p:tagLst>
</file>

<file path=ppt/tags/tag823.xml><?xml version="1.0" encoding="utf-8"?>
<p:tagLst xmlns:p="http://schemas.openxmlformats.org/presentationml/2006/main">
  <p:tag name="KSO_WM_BEAUTIFY_FLAG" val="#wm#"/>
  <p:tag name="KSO_WM_SLIDE_BACKGROUND_TYPE" val="bottomTop"/>
  <p:tag name="KSO_WM_SLIDE_BK_DARK_LIGHT" val="1"/>
  <p:tag name="KSO_WM_TAG_VERSION" val="1.0"/>
  <p:tag name="KSO_WM_UNIT_BK_DARK_LIGHT" val="1"/>
  <p:tag name="KSO_WM_UNIT_COMPATIBLE" val="0"/>
  <p:tag name="KSO_WM_UNIT_DIAGRAM_ISNUMVISUAL" val="0"/>
  <p:tag name="KSO_WM_UNIT_DIAGRAM_ISREFERUNIT" val="0"/>
  <p:tag name="KSO_WM_UNIT_FILL_FORE_SCHEMECOLOR_INDEX" val="16"/>
  <p:tag name="KSO_WM_UNIT_FILL_FORE_SCHEMECOLOR_INDEX_BRIGHTNESS" val="0"/>
  <p:tag name="KSO_WM_UNIT_FILL_TYPE" val="1"/>
  <p:tag name="KSO_WM_UNIT_HIGHLIGHT" val="0"/>
  <p:tag name="KSO_WM_UNIT_ID" val="_16*i*1"/>
  <p:tag name="KSO_WM_UNIT_INDEX" val="1"/>
  <p:tag name="KSO_WM_UNIT_LAYERLEVEL" val="1"/>
  <p:tag name="KSO_WM_UNIT_PLACING_PICTURE_MD4" val="0"/>
  <p:tag name="KSO_WM_UNIT_SUBTYPE" val="h"/>
  <p:tag name="KSO_WM_UNIT_TEXT_FILL_FORE_SCHEMECOLOR_INDEX" val="2"/>
  <p:tag name="KSO_WM_UNIT_TEXT_FILL_FORE_SCHEMECOLOR_INDEX_BRIGHTNESS" val="0"/>
  <p:tag name="KSO_WM_UNIT_TEXT_FILL_TYPE" val="1"/>
  <p:tag name="KSO_WM_UNIT_TYPE" val="i"/>
</p:tagLst>
</file>

<file path=ppt/tags/tag824.xml><?xml version="1.0" encoding="utf-8"?>
<p:tagLst xmlns:p="http://schemas.openxmlformats.org/presentationml/2006/main">
  <p:tag name="KSO_WM_BEAUTIFY_FLAG" val="#wm#"/>
  <p:tag name="KSO_WM_SLIDE_BACKGROUND_TYPE" val="bottomTop"/>
  <p:tag name="KSO_WM_SLIDE_BK_DARK_LIGHT" val="1"/>
  <p:tag name="KSO_WM_TAG_VERSION" val="1.0"/>
  <p:tag name="KSO_WM_UNIT_COMPATIBLE" val="0"/>
  <p:tag name="KSO_WM_UNIT_DIAGRAM_ISNUMVISUAL" val="0"/>
  <p:tag name="KSO_WM_UNIT_DIAGRAM_ISREFERUNIT" val="0"/>
  <p:tag name="KSO_WM_UNIT_FILL_FORE_SCHEMECOLOR_INDEX_1" val="7"/>
  <p:tag name="KSO_WM_UNIT_FILL_FORE_SCHEMECOLOR_INDEX_1_BRIGHTNESS" val="0"/>
  <p:tag name="KSO_WM_UNIT_FILL_FORE_SCHEMECOLOR_INDEX_1_POS" val="0"/>
  <p:tag name="KSO_WM_UNIT_FILL_FORE_SCHEMECOLOR_INDEX_1_TRANS" val="0.8"/>
  <p:tag name="KSO_WM_UNIT_FILL_FORE_SCHEMECOLOR_INDEX_2" val="7"/>
  <p:tag name="KSO_WM_UNIT_FILL_FORE_SCHEMECOLOR_INDEX_2_BRIGHTNESS" val="-0.5"/>
  <p:tag name="KSO_WM_UNIT_FILL_FORE_SCHEMECOLOR_INDEX_2_POS" val="1"/>
  <p:tag name="KSO_WM_UNIT_FILL_FORE_SCHEMECOLOR_INDEX_2_TRANS" val="0.7"/>
  <p:tag name="KSO_WM_UNIT_FILL_GRADIENT_ANGLE" val="90"/>
  <p:tag name="KSO_WM_UNIT_FILL_GRADIENT_DIRECTION" val="1"/>
  <p:tag name="KSO_WM_UNIT_FILL_GRADIENT_TYPE" val="0"/>
  <p:tag name="KSO_WM_UNIT_FILL_TYPE" val="3"/>
  <p:tag name="KSO_WM_UNIT_HIGHLIGHT" val="0"/>
  <p:tag name="KSO_WM_UNIT_ID" val="_16*i*12"/>
  <p:tag name="KSO_WM_UNIT_INDEX" val="12"/>
  <p:tag name="KSO_WM_UNIT_LAYERLEVEL" val="1"/>
  <p:tag name="KSO_WM_UNIT_PLACING_PICTURE_MD4" val="0"/>
  <p:tag name="KSO_WM_UNIT_TEXT_FILL_FORE_SCHEMECOLOR_INDEX" val="2"/>
  <p:tag name="KSO_WM_UNIT_TEXT_FILL_FORE_SCHEMECOLOR_INDEX_BRIGHTNESS" val="0"/>
  <p:tag name="KSO_WM_UNIT_TEXT_FILL_TYPE" val="1"/>
  <p:tag name="KSO_WM_UNIT_TYPE" val="i"/>
</p:tagLst>
</file>

<file path=ppt/tags/tag825.xml><?xml version="1.0" encoding="utf-8"?>
<p:tagLst xmlns:p="http://schemas.openxmlformats.org/presentationml/2006/main">
  <p:tag name="KSO_WM_BEAUTIFY_FLAG" val="#wm#"/>
  <p:tag name="KSO_WM_SLIDE_BACKGROUND_TYPE" val="bottomTop"/>
  <p:tag name="KSO_WM_SLIDE_BK_DARK_LIGHT" val="1"/>
  <p:tag name="KSO_WM_TAG_VERSION" val="1.0"/>
  <p:tag name="KSO_WM_UNIT_COMPATIBLE" val="0"/>
  <p:tag name="KSO_WM_UNIT_DIAGRAM_ISNUMVISUAL" val="0"/>
  <p:tag name="KSO_WM_UNIT_DIAGRAM_ISREFERUNIT" val="0"/>
  <p:tag name="KSO_WM_UNIT_FILL_FORE_SCHEMECOLOR_INDEX_1" val="5"/>
  <p:tag name="KSO_WM_UNIT_FILL_FORE_SCHEMECOLOR_INDEX_1_BRIGHTNESS" val="0"/>
  <p:tag name="KSO_WM_UNIT_FILL_FORE_SCHEMECOLOR_INDEX_1_POS" val="0"/>
  <p:tag name="KSO_WM_UNIT_FILL_FORE_SCHEMECOLOR_INDEX_1_TRANS" val="0.8"/>
  <p:tag name="KSO_WM_UNIT_FILL_FORE_SCHEMECOLOR_INDEX_2" val="5"/>
  <p:tag name="KSO_WM_UNIT_FILL_FORE_SCHEMECOLOR_INDEX_2_BRIGHTNESS" val="-0.5"/>
  <p:tag name="KSO_WM_UNIT_FILL_FORE_SCHEMECOLOR_INDEX_2_POS" val="1"/>
  <p:tag name="KSO_WM_UNIT_FILL_FORE_SCHEMECOLOR_INDEX_2_TRANS" val="0.7"/>
  <p:tag name="KSO_WM_UNIT_FILL_GRADIENT_ANGLE" val="90"/>
  <p:tag name="KSO_WM_UNIT_FILL_GRADIENT_DIRECTION" val="1"/>
  <p:tag name="KSO_WM_UNIT_FILL_GRADIENT_TYPE" val="0"/>
  <p:tag name="KSO_WM_UNIT_FILL_TYPE" val="3"/>
  <p:tag name="KSO_WM_UNIT_HIGHLIGHT" val="0"/>
  <p:tag name="KSO_WM_UNIT_ID" val="_16*i*13"/>
  <p:tag name="KSO_WM_UNIT_INDEX" val="13"/>
  <p:tag name="KSO_WM_UNIT_LAYERLEVEL" val="1"/>
  <p:tag name="KSO_WM_UNIT_PLACING_PICTURE_MD4" val="0"/>
  <p:tag name="KSO_WM_UNIT_TEXT_FILL_FORE_SCHEMECOLOR_INDEX" val="2"/>
  <p:tag name="KSO_WM_UNIT_TEXT_FILL_FORE_SCHEMECOLOR_INDEX_BRIGHTNESS" val="0"/>
  <p:tag name="KSO_WM_UNIT_TEXT_FILL_TYPE" val="1"/>
  <p:tag name="KSO_WM_UNIT_TYPE" val="i"/>
</p:tagLst>
</file>

<file path=ppt/tags/tag826.xml><?xml version="1.0" encoding="utf-8"?>
<p:tagLst xmlns:p="http://schemas.openxmlformats.org/presentationml/2006/main">
  <p:tag name="KSO_WM_BEAUTIFY_FLAG" val="#wm#"/>
  <p:tag name="KSO_WM_TAG_VERSION" val="1.0"/>
  <p:tag name="KSO_WM_TEMPLATE_CATEGORY" val="custom"/>
  <p:tag name="KSO_WM_TEMPLATE_INDEX" val="20186703"/>
  <p:tag name="KSO_WM_UNIT_COMPATIBLE" val="0"/>
  <p:tag name="KSO_WM_UNIT_DIAGRAM_ISNUMVISUAL" val="0"/>
  <p:tag name="KSO_WM_UNIT_DIAGRAM_ISREFERUNIT" val="0"/>
  <p:tag name="KSO_WM_UNIT_HIGHLIGHT" val="0"/>
  <p:tag name="KSO_WM_UNIT_ID" val="custom20186703_11*i*3"/>
  <p:tag name="KSO_WM_UNIT_INDEX" val="3"/>
  <p:tag name="KSO_WM_UNIT_LAYERLEVEL" val="1"/>
  <p:tag name="KSO_WM_UNIT_TYPE" val="i"/>
</p:tagLst>
</file>

<file path=ppt/tags/tag827.xml><?xml version="1.0" encoding="utf-8"?>
<p:tagLst xmlns:p="http://schemas.openxmlformats.org/presentationml/2006/main">
  <p:tag name="KSO_WM_BEAUTIFY_FLAG" val="#wm#"/>
  <p:tag name="KSO_WM_SLIDE_BACKGROUND_TYPE" val="bottomTop"/>
  <p:tag name="KSO_WM_SLIDE_BK_DARK_LIGHT" val="1"/>
  <p:tag name="KSO_WM_TAG_VERSION" val="1.0"/>
  <p:tag name="KSO_WM_UNIT_COMPATIBLE" val="0"/>
  <p:tag name="KSO_WM_UNIT_DIAGRAM_ISNUMVISUAL" val="0"/>
  <p:tag name="KSO_WM_UNIT_DIAGRAM_ISREFERUNIT" val="0"/>
  <p:tag name="KSO_WM_UNIT_HIGHLIGHT" val="0"/>
  <p:tag name="KSO_WM_UNIT_ID" val="_16*i*8"/>
  <p:tag name="KSO_WM_UNIT_INDEX" val="8"/>
  <p:tag name="KSO_WM_UNIT_LAYERLEVEL" val="1"/>
  <p:tag name="KSO_WM_UNIT_PLACING_PICTURE_MD4" val="0"/>
  <p:tag name="KSO_WM_UNIT_TEXT_FILL_FORE_SCHEMECOLOR_INDEX" val="13"/>
  <p:tag name="KSO_WM_UNIT_TEXT_FILL_FORE_SCHEMECOLOR_INDEX_BRIGHTNESS" val="0"/>
  <p:tag name="KSO_WM_UNIT_TEXT_FILL_TYPE" val="1"/>
  <p:tag name="KSO_WM_UNIT_TYPE" val="i"/>
</p:tagLst>
</file>

<file path=ppt/tags/tag828.xml><?xml version="1.0" encoding="utf-8"?>
<p:tagLst xmlns:p="http://schemas.openxmlformats.org/presentationml/2006/main">
  <p:tag name="KSO_WM_BEAUTIFY_FLAG" val="#wm#"/>
  <p:tag name="KSO_WM_SLIDE_BACKGROUND_TYPE" val="bottomTop"/>
  <p:tag name="KSO_WM_SLIDE_BK_DARK_LIGHT" val="1"/>
  <p:tag name="KSO_WM_TAG_VERSION" val="1.0"/>
  <p:tag name="KSO_WM_UNIT_COMPATIBLE" val="0"/>
  <p:tag name="KSO_WM_UNIT_DIAGRAM_ISNUMVISUAL" val="0"/>
  <p:tag name="KSO_WM_UNIT_DIAGRAM_ISREFERUNIT" val="0"/>
  <p:tag name="KSO_WM_UNIT_HIGHLIGHT" val="0"/>
  <p:tag name="KSO_WM_UNIT_ID" val="_16*i*7"/>
  <p:tag name="KSO_WM_UNIT_INDEX" val="7"/>
  <p:tag name="KSO_WM_UNIT_LAYERLEVEL" val="1"/>
  <p:tag name="KSO_WM_UNIT_PLACING_PICTURE_MD4" val="0"/>
  <p:tag name="KSO_WM_UNIT_TEXT_FILL_FORE_SCHEMECOLOR_INDEX" val="13"/>
  <p:tag name="KSO_WM_UNIT_TEXT_FILL_FORE_SCHEMECOLOR_INDEX_BRIGHTNESS" val="0"/>
  <p:tag name="KSO_WM_UNIT_TEXT_FILL_TYPE" val="1"/>
  <p:tag name="KSO_WM_UNIT_TYPE" val="i"/>
</p:tagLst>
</file>

<file path=ppt/tags/tag829.xml><?xml version="1.0" encoding="utf-8"?>
<p:tagLst xmlns:p="http://schemas.openxmlformats.org/presentationml/2006/main">
  <p:tag name="KSO_WM_BEAUTIFY_FLAG" val="#wm#"/>
  <p:tag name="KSO_WM_SLIDE_BACKGROUND_TYPE" val="bottomTop"/>
  <p:tag name="KSO_WM_SLIDE_BK_DARK_LIGHT" val="1"/>
  <p:tag name="KSO_WM_TAG_VERSION" val="1.0"/>
  <p:tag name="KSO_WM_UNIT_COMPATIBLE" val="0"/>
  <p:tag name="KSO_WM_UNIT_DIAGRAM_ISNUMVISUAL" val="0"/>
  <p:tag name="KSO_WM_UNIT_DIAGRAM_ISREFERUNIT" val="0"/>
  <p:tag name="KSO_WM_UNIT_HIGHLIGHT" val="0"/>
  <p:tag name="KSO_WM_UNIT_ID" val="_16*i*6"/>
  <p:tag name="KSO_WM_UNIT_INDEX" val="6"/>
  <p:tag name="KSO_WM_UNIT_LAYERLEVEL" val="1"/>
  <p:tag name="KSO_WM_UNIT_PLACING_PICTURE_MD4" val="0"/>
  <p:tag name="KSO_WM_UNIT_TEXT_FILL_FORE_SCHEMECOLOR_INDEX" val="13"/>
  <p:tag name="KSO_WM_UNIT_TEXT_FILL_FORE_SCHEMECOLOR_INDEX_BRIGHTNESS" val="0"/>
  <p:tag name="KSO_WM_UNIT_TEXT_FILL_TYPE" val="1"/>
  <p:tag name="KSO_WM_UNIT_TYPE" val="i"/>
</p:tagLst>
</file>

<file path=ppt/tags/tag83.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2**"/>
  <p:tag name="KSO_WM_UNIT_LAYERLEVEL" val="1"/>
</p:tagLst>
</file>

<file path=ppt/tags/tag830.xml><?xml version="1.0" encoding="utf-8"?>
<p:tagLst xmlns:p="http://schemas.openxmlformats.org/presentationml/2006/main">
  <p:tag name="KSO_WM_BEAUTIFY_FLAG" val="#wm#"/>
  <p:tag name="KSO_WM_SLIDE_BACKGROUND_TYPE" val="bottomTop"/>
  <p:tag name="KSO_WM_SLIDE_BK_DARK_LIGHT" val="1"/>
  <p:tag name="KSO_WM_TAG_VERSION" val="1.0"/>
  <p:tag name="KSO_WM_UNIT_COMPATIBLE" val="0"/>
  <p:tag name="KSO_WM_UNIT_DIAGRAM_ISNUMVISUAL" val="0"/>
  <p:tag name="KSO_WM_UNIT_DIAGRAM_ISREFERUNIT" val="0"/>
  <p:tag name="KSO_WM_UNIT_HIGHLIGHT" val="0"/>
  <p:tag name="KSO_WM_UNIT_ID" val="_16*i*5"/>
  <p:tag name="KSO_WM_UNIT_INDEX" val="5"/>
  <p:tag name="KSO_WM_UNIT_LAYERLEVEL" val="1"/>
  <p:tag name="KSO_WM_UNIT_PLACING_PICTURE_MD4" val="0"/>
  <p:tag name="KSO_WM_UNIT_TEXT_FILL_FORE_SCHEMECOLOR_INDEX" val="13"/>
  <p:tag name="KSO_WM_UNIT_TEXT_FILL_FORE_SCHEMECOLOR_INDEX_BRIGHTNESS" val="0"/>
  <p:tag name="KSO_WM_UNIT_TEXT_FILL_TYPE" val="1"/>
  <p:tag name="KSO_WM_UNIT_TYPE" val="i"/>
</p:tagLst>
</file>

<file path=ppt/tags/tag831.xml><?xml version="1.0" encoding="utf-8"?>
<p:tagLst xmlns:p="http://schemas.openxmlformats.org/presentationml/2006/main">
  <p:tag name="KSO_WM_BEAUTIFY_FLAG" val="#wm#"/>
  <p:tag name="KSO_WM_SLIDE_BACKGROUND_TYPE" val="bottomTop"/>
  <p:tag name="KSO_WM_SLIDE_BK_DARK_LIGHT" val="1"/>
  <p:tag name="KSO_WM_TAG_VERSION" val="1.0"/>
  <p:tag name="KSO_WM_UNIT_COMPATIBLE" val="0"/>
  <p:tag name="KSO_WM_UNIT_DIAGRAM_ISNUMVISUAL" val="0"/>
  <p:tag name="KSO_WM_UNIT_DIAGRAM_ISREFERUNIT" val="0"/>
  <p:tag name="KSO_WM_UNIT_HIGHLIGHT" val="0"/>
  <p:tag name="KSO_WM_UNIT_ID" val="_16*i*4"/>
  <p:tag name="KSO_WM_UNIT_INDEX" val="4"/>
  <p:tag name="KSO_WM_UNIT_LAYERLEVEL" val="1"/>
  <p:tag name="KSO_WM_UNIT_PLACING_PICTURE_MD4" val="0"/>
  <p:tag name="KSO_WM_UNIT_TEXT_FILL_FORE_SCHEMECOLOR_INDEX" val="13"/>
  <p:tag name="KSO_WM_UNIT_TEXT_FILL_FORE_SCHEMECOLOR_INDEX_BRIGHTNESS" val="0"/>
  <p:tag name="KSO_WM_UNIT_TEXT_FILL_TYPE" val="1"/>
  <p:tag name="KSO_WM_UNIT_TYPE" val="i"/>
</p:tagLst>
</file>

<file path=ppt/tags/tag832.xml><?xml version="1.0" encoding="utf-8"?>
<p:tagLst xmlns:p="http://schemas.openxmlformats.org/presentationml/2006/main">
  <p:tag name="KSO_WM_BEAUTIFY_FLAG" val="#wm#"/>
  <p:tag name="KSO_WM_SLIDE_BACKGROUND_TYPE" val="bottomTop"/>
  <p:tag name="KSO_WM_SLIDE_BK_DARK_LIGHT" val="1"/>
  <p:tag name="KSO_WM_TAG_VERSION" val="1.0"/>
  <p:tag name="KSO_WM_UNIT_COMPATIBLE" val="0"/>
  <p:tag name="KSO_WM_UNIT_DIAGRAM_ISNUMVISUAL" val="0"/>
  <p:tag name="KSO_WM_UNIT_DIAGRAM_ISREFERUNIT" val="0"/>
  <p:tag name="KSO_WM_UNIT_HIGHLIGHT" val="0"/>
  <p:tag name="KSO_WM_UNIT_ID" val="_16*i*13"/>
  <p:tag name="KSO_WM_UNIT_INDEX" val="13"/>
  <p:tag name="KSO_WM_UNIT_LAYERLEVEL" val="1"/>
  <p:tag name="KSO_WM_UNIT_PLACING_PICTURE_MD4" val="0"/>
  <p:tag name="KSO_WM_UNIT_TEXT_FILL_FORE_SCHEMECOLOR_INDEX" val="13"/>
  <p:tag name="KSO_WM_UNIT_TEXT_FILL_FORE_SCHEMECOLOR_INDEX_BRIGHTNESS" val="0"/>
  <p:tag name="KSO_WM_UNIT_TEXT_FILL_TYPE" val="1"/>
  <p:tag name="KSO_WM_UNIT_TYPE" val="i"/>
</p:tagLst>
</file>

<file path=ppt/tags/tag833.xml><?xml version="1.0" encoding="utf-8"?>
<p:tagLst xmlns:p="http://schemas.openxmlformats.org/presentationml/2006/main">
  <p:tag name="KSO_WM_BEAUTIFY_FLAG" val="#wm#"/>
  <p:tag name="KSO_WM_SLIDE_BACKGROUND_TYPE" val="bottomTop"/>
  <p:tag name="KSO_WM_SLIDE_BK_DARK_LIGHT" val="1"/>
  <p:tag name="KSO_WM_TAG_VERSION" val="1.0"/>
  <p:tag name="KSO_WM_UNIT_COMPATIBLE" val="0"/>
  <p:tag name="KSO_WM_UNIT_DIAGRAM_ISNUMVISUAL" val="0"/>
  <p:tag name="KSO_WM_UNIT_DIAGRAM_ISREFERUNIT" val="0"/>
  <p:tag name="KSO_WM_UNIT_HIGHLIGHT" val="0"/>
  <p:tag name="KSO_WM_UNIT_ID" val="_16*i*12"/>
  <p:tag name="KSO_WM_UNIT_INDEX" val="12"/>
  <p:tag name="KSO_WM_UNIT_LAYERLEVEL" val="1"/>
  <p:tag name="KSO_WM_UNIT_PLACING_PICTURE_MD4" val="0"/>
  <p:tag name="KSO_WM_UNIT_TEXT_FILL_FORE_SCHEMECOLOR_INDEX" val="13"/>
  <p:tag name="KSO_WM_UNIT_TEXT_FILL_FORE_SCHEMECOLOR_INDEX_BRIGHTNESS" val="0"/>
  <p:tag name="KSO_WM_UNIT_TEXT_FILL_TYPE" val="1"/>
  <p:tag name="KSO_WM_UNIT_TYPE" val="i"/>
</p:tagLst>
</file>

<file path=ppt/tags/tag834.xml><?xml version="1.0" encoding="utf-8"?>
<p:tagLst xmlns:p="http://schemas.openxmlformats.org/presentationml/2006/main">
  <p:tag name="KSO_WM_BEAUTIFY_FLAG" val="#wm#"/>
  <p:tag name="KSO_WM_SLIDE_BACKGROUND_TYPE" val="bottomTop"/>
  <p:tag name="KSO_WM_SLIDE_BK_DARK_LIGHT" val="1"/>
  <p:tag name="KSO_WM_TAG_VERSION" val="1.0"/>
  <p:tag name="KSO_WM_UNIT_COMPATIBLE" val="0"/>
  <p:tag name="KSO_WM_UNIT_DIAGRAM_ISNUMVISUAL" val="0"/>
  <p:tag name="KSO_WM_UNIT_DIAGRAM_ISREFERUNIT" val="0"/>
  <p:tag name="KSO_WM_UNIT_HIGHLIGHT" val="0"/>
  <p:tag name="KSO_WM_UNIT_ID" val="_16*i*11"/>
  <p:tag name="KSO_WM_UNIT_INDEX" val="11"/>
  <p:tag name="KSO_WM_UNIT_LAYERLEVEL" val="1"/>
  <p:tag name="KSO_WM_UNIT_PLACING_PICTURE_MD4" val="0"/>
  <p:tag name="KSO_WM_UNIT_TEXT_FILL_FORE_SCHEMECOLOR_INDEX" val="13"/>
  <p:tag name="KSO_WM_UNIT_TEXT_FILL_FORE_SCHEMECOLOR_INDEX_BRIGHTNESS" val="0"/>
  <p:tag name="KSO_WM_UNIT_TEXT_FILL_TYPE" val="1"/>
  <p:tag name="KSO_WM_UNIT_TYPE" val="i"/>
</p:tagLst>
</file>

<file path=ppt/tags/tag835.xml><?xml version="1.0" encoding="utf-8"?>
<p:tagLst xmlns:p="http://schemas.openxmlformats.org/presentationml/2006/main">
  <p:tag name="KSO_WM_BEAUTIFY_FLAG" val="#wm#"/>
  <p:tag name="KSO_WM_SLIDE_BACKGROUND_TYPE" val="bottomTop"/>
  <p:tag name="KSO_WM_SLIDE_BK_DARK_LIGHT" val="1"/>
  <p:tag name="KSO_WM_TAG_VERSION" val="1.0"/>
  <p:tag name="KSO_WM_UNIT_COMPATIBLE" val="0"/>
  <p:tag name="KSO_WM_UNIT_DIAGRAM_ISNUMVISUAL" val="0"/>
  <p:tag name="KSO_WM_UNIT_DIAGRAM_ISREFERUNIT" val="0"/>
  <p:tag name="KSO_WM_UNIT_HIGHLIGHT" val="0"/>
  <p:tag name="KSO_WM_UNIT_ID" val="_16*i*10"/>
  <p:tag name="KSO_WM_UNIT_INDEX" val="10"/>
  <p:tag name="KSO_WM_UNIT_LAYERLEVEL" val="1"/>
  <p:tag name="KSO_WM_UNIT_PLACING_PICTURE_MD4" val="0"/>
  <p:tag name="KSO_WM_UNIT_TEXT_FILL_FORE_SCHEMECOLOR_INDEX" val="13"/>
  <p:tag name="KSO_WM_UNIT_TEXT_FILL_FORE_SCHEMECOLOR_INDEX_BRIGHTNESS" val="0"/>
  <p:tag name="KSO_WM_UNIT_TEXT_FILL_TYPE" val="1"/>
  <p:tag name="KSO_WM_UNIT_TYPE" val="i"/>
</p:tagLst>
</file>

<file path=ppt/tags/tag836.xml><?xml version="1.0" encoding="utf-8"?>
<p:tagLst xmlns:p="http://schemas.openxmlformats.org/presentationml/2006/main">
  <p:tag name="KSO_WM_BEAUTIFY_FLAG" val="#wm#"/>
  <p:tag name="KSO_WM_SLIDE_BACKGROUND_TYPE" val="bottomTop"/>
  <p:tag name="KSO_WM_SLIDE_BK_DARK_LIGHT" val="1"/>
  <p:tag name="KSO_WM_TAG_VERSION" val="1.0"/>
  <p:tag name="KSO_WM_UNIT_COMPATIBLE" val="0"/>
  <p:tag name="KSO_WM_UNIT_DIAGRAM_ISNUMVISUAL" val="0"/>
  <p:tag name="KSO_WM_UNIT_DIAGRAM_ISREFERUNIT" val="0"/>
  <p:tag name="KSO_WM_UNIT_HIGHLIGHT" val="0"/>
  <p:tag name="KSO_WM_UNIT_ID" val="_16*i*9"/>
  <p:tag name="KSO_WM_UNIT_INDEX" val="9"/>
  <p:tag name="KSO_WM_UNIT_LAYERLEVEL" val="1"/>
  <p:tag name="KSO_WM_UNIT_PLACING_PICTURE_MD4" val="0"/>
  <p:tag name="KSO_WM_UNIT_TEXT_FILL_FORE_SCHEMECOLOR_INDEX" val="13"/>
  <p:tag name="KSO_WM_UNIT_TEXT_FILL_FORE_SCHEMECOLOR_INDEX_BRIGHTNESS" val="0"/>
  <p:tag name="KSO_WM_UNIT_TEXT_FILL_TYPE" val="1"/>
  <p:tag name="KSO_WM_UNIT_TYPE" val="i"/>
</p:tagLst>
</file>

<file path=ppt/tags/tag837.xml><?xml version="1.0" encoding="utf-8"?>
<p:tagLst xmlns:p="http://schemas.openxmlformats.org/presentationml/2006/main">
  <p:tag name="KSO_WM_BEAUTIFY_FLAG" val="#wm#"/>
  <p:tag name="KSO_WM_CHIP_GROUPID" val="5eda18a25860357932c55e72"/>
  <p:tag name="KSO_WM_CHIP_XID" val="5eda18ef5860357932c55e83"/>
  <p:tag name="KSO_WM_TAG_VERSION" val="1.0"/>
  <p:tag name="KSO_WM_TEMPLATE_ASSEMBLE_GROUPID" val="5f730ddd0ff15d9a40f74289"/>
  <p:tag name="KSO_WM_TEMPLATE_ASSEMBLE_XID" val="5f730ddd0ff15d9a40f74289"/>
  <p:tag name="KSO_WM_TEMPLATE_CATEGORY" val="diagram"/>
  <p:tag name="KSO_WM_TEMPLATE_INDEX" val="20212584"/>
  <p:tag name="KSO_WM_UNIT_BLOCK" val="0"/>
  <p:tag name="KSO_WM_UNIT_COMPATIBLE" val="0"/>
  <p:tag name="KSO_WM_UNIT_DEC_AREA_ID" val="9bcb1745a1984442823f481e14bdaf72"/>
  <p:tag name="KSO_WM_UNIT_DECORATE_INFO" val="{&quot;DecorateInfoH&quot;:{&quot;IsAbs&quot;:true},&quot;DecorateInfoW&quot;:{&quot;IsAbs&quot;:true},&quot;DecorateInfoX&quot;:{&quot;IsAbs&quot;:true,&quot;Pos&quot;:1},&quot;DecorateInfoY&quot;:{&quot;IsAbs&quot;:true,&quot;Pos&quot;:1},&quot;ReferentInfo&quot;:{&quot;Id&quot;:&quot;2e3bb4d353fa4b3c98121a1c64312fac&quot;,&quot;X&quot;:{&quot;Pos&quot;:1},&quot;Y&quot;:{&quot;Pos&quot;:1}}}"/>
  <p:tag name="KSO_WM_UNIT_DIAGRAM_ISNUMVISUAL" val="0"/>
  <p:tag name="KSO_WM_UNIT_DIAGRAM_ISREFERUNIT" val="0"/>
  <p:tag name="KSO_WM_UNIT_FILL_FORE_SCHEMECOLOR_INDEX" val="14"/>
  <p:tag name="KSO_WM_UNIT_FILL_FORE_SCHEMECOLOR_INDEX_BRIGHTNESS" val="0"/>
  <p:tag name="KSO_WM_UNIT_FILL_TYPE" val="1"/>
  <p:tag name="KSO_WM_UNIT_HIGHLIGHT" val="0"/>
  <p:tag name="KSO_WM_UNIT_ID" val="diagram20212584_1*i*2"/>
  <p:tag name="KSO_WM_UNIT_INDEX" val="2"/>
  <p:tag name="KSO_WM_UNIT_LAYERLEVEL" val="1"/>
  <p:tag name="KSO_WM_UNIT_SHADOW_SCHEMECOLOR_INDEX" val="13"/>
  <p:tag name="KSO_WM_UNIT_SHADOW_SCHEMECOLOR_INDEX_BRIGHTNESS" val="0"/>
  <p:tag name="KSO_WM_UNIT_SM_LIMIT_TYPE" val="2"/>
  <p:tag name="KSO_WM_UNIT_TYPE" val="i"/>
  <p:tag name="KSO_WM_UNIT_VALUE" val="756"/>
</p:tagLst>
</file>

<file path=ppt/tags/tag838.xml><?xml version="1.0" encoding="utf-8"?>
<p:tagLst xmlns:p="http://schemas.openxmlformats.org/presentationml/2006/main">
  <p:tag name="KSO_WM_ASSEMBLE_CHIP_INDEX" val="8a719cb5abc640378f413beac5459b80"/>
  <p:tag name="KSO_WM_BEAUTIFY_FLAG" val="#wm#"/>
  <p:tag name="KSO_WM_CHIP_FILLAREA_FILL_RULE" val="{&quot;fill_align&quot;:&quot;lt&quot;,&quot;fill_mode&quot;:&quot;full&quot;,&quot;sacle_strategy&quot;:&quot;smart&quot;}"/>
  <p:tag name="KSO_WM_CHIP_GROUPID" val="5f0681562c9c209bb8bb14eb"/>
  <p:tag name="KSO_WM_CHIP_XID" val="5f0681562c9c209bb8bb14ec"/>
  <p:tag name="KSO_WM_TAG_BACKGROUP_ID" val=""/>
  <p:tag name="KSO_WM_TAG_BACKGROUP_SIZE" val=""/>
  <p:tag name="KSO_WM_TAG_FRONT_SIZE" val=""/>
  <p:tag name="KSO_WM_TAG_VERSION" val="1.0"/>
  <p:tag name="KSO_WM_TAG_ZODER_POSITION" val=""/>
  <p:tag name="KSO_WM_TEMPLATE_ASSEMBLE_GROUPID" val="5f730ddd0ff15d9a40f74289"/>
  <p:tag name="KSO_WM_TEMPLATE_ASSEMBLE_XID" val="5f730ddd0ff15d9a40f74289"/>
  <p:tag name="KSO_WM_TEMPLATE_CATEGORY" val="diagram"/>
  <p:tag name="KSO_WM_TEMPLATE_INDEX" val="20212584"/>
  <p:tag name="KSO_WM_UNIT_BLOCK" val="0"/>
  <p:tag name="KSO_WM_UNIT_COMPATIBLE" val="0"/>
  <p:tag name="KSO_WM_UNIT_DEC_AREA_ID" val="a3bf311749594127a4f5f4fea955333a"/>
  <p:tag name="KSO_WM_UNIT_DEFAULT_FONT" val="24;44;4"/>
  <p:tag name="KSO_WM_UNIT_DIAGRAM_ISNUMVISUAL" val="0"/>
  <p:tag name="KSO_WM_UNIT_DIAGRAM_ISREFERUNIT" val="0"/>
  <p:tag name="KSO_WM_UNIT_HIGHLIGHT" val="0"/>
  <p:tag name="KSO_WM_UNIT_ID" val="diagram20212584_1*a*1"/>
  <p:tag name="KSO_WM_UNIT_INDEX" val="1"/>
  <p:tag name="KSO_WM_UNIT_ISCONTENTSTITLE" val="0"/>
  <p:tag name="KSO_WM_UNIT_ISNUMDGMTITLE" val="0"/>
  <p:tag name="KSO_WM_UNIT_LAYERLEVEL" val="1"/>
  <p:tag name="KSO_WM_UNIT_NOCLEAR" val="0"/>
  <p:tag name="KSO_WM_UNIT_PRESET_TEXT" val="单击此处添加大标题内容"/>
  <p:tag name="KSO_WM_UNIT_SHOW_EDIT_AREA_INDICATION" val="1"/>
  <p:tag name="KSO_WM_UNIT_TEXT_FILL_FORE_SCHEMECOLOR_INDEX" val="13"/>
  <p:tag name="KSO_WM_UNIT_TEXT_FILL_FORE_SCHEMECOLOR_INDEX_BRIGHTNESS" val="0"/>
  <p:tag name="KSO_WM_UNIT_TEXT_FILL_TYPE" val="1"/>
  <p:tag name="KSO_WM_UNIT_TYPE" val="a"/>
  <p:tag name="KSO_WM_UNIT_VALUE" val="21"/>
</p:tagLst>
</file>

<file path=ppt/tags/tag839.xml><?xml version="1.0" encoding="utf-8"?>
<p:tagLst xmlns:p="http://schemas.openxmlformats.org/presentationml/2006/main">
  <p:tag name="KSO_WM_ASSEMBLE_CHIP_INDEX" val="8a719cb5abc640378f413beac5459b80"/>
  <p:tag name="KSO_WM_BEAUTIFY_FLAG" val="#wm#"/>
  <p:tag name="KSO_WM_CHIP_FILLAREA_FILL_RULE" val="{&quot;fill_align&quot;:&quot;lt&quot;,&quot;fill_mode&quot;:&quot;full&quot;,&quot;sacle_strategy&quot;:&quot;smart&quot;}"/>
  <p:tag name="KSO_WM_CHIP_GROUPID" val="5f0681562c9c209bb8bb14eb"/>
  <p:tag name="KSO_WM_CHIP_XID" val="5f0681562c9c209bb8bb14ec"/>
  <p:tag name="KSO_WM_TAG_BACKGROUP_ID" val=""/>
  <p:tag name="KSO_WM_TAG_BACKGROUP_SIZE" val=""/>
  <p:tag name="KSO_WM_TAG_FRONT_SIZE" val=""/>
  <p:tag name="KSO_WM_TAG_VERSION" val="1.0"/>
  <p:tag name="KSO_WM_TAG_ZODER_POSITION" val=""/>
  <p:tag name="KSO_WM_TEMPLATE_ASSEMBLE_GROUPID" val="5f730ddd0ff15d9a40f74289"/>
  <p:tag name="KSO_WM_TEMPLATE_ASSEMBLE_XID" val="5f730ddd0ff15d9a40f74289"/>
  <p:tag name="KSO_WM_TEMPLATE_CATEGORY" val="diagram"/>
  <p:tag name="KSO_WM_TEMPLATE_INDEX" val="20212584"/>
  <p:tag name="KSO_WM_UNIT_BLOCK" val="0"/>
  <p:tag name="KSO_WM_UNIT_COMPATIBLE" val="0"/>
  <p:tag name="KSO_WM_UNIT_DEC_AREA_ID" val="7a5df1f7d8ec4a43a438321665f114d2"/>
  <p:tag name="KSO_WM_UNIT_DEFAULT_FONT" val="18;24;2"/>
  <p:tag name="KSO_WM_UNIT_DIAGRAM_ISNUMVISUAL" val="0"/>
  <p:tag name="KSO_WM_UNIT_DIAGRAM_ISREFERUNIT" val="0"/>
  <p:tag name="KSO_WM_UNIT_HIGHLIGHT" val="0"/>
  <p:tag name="KSO_WM_UNIT_ID" val="diagram20212584_1*b*1"/>
  <p:tag name="KSO_WM_UNIT_INDEX" val="1"/>
  <p:tag name="KSO_WM_UNIT_ISCONTENTSTITLE" val="0"/>
  <p:tag name="KSO_WM_UNIT_ISNUMDGMTITLE" val="0"/>
  <p:tag name="KSO_WM_UNIT_LAYERLEVEL" val="1"/>
  <p:tag name="KSO_WM_UNIT_NOCLEAR" val="0"/>
  <p:tag name="KSO_WM_UNIT_PRESET_TEXT" val="单击此处可添加副标题"/>
  <p:tag name="KSO_WM_UNIT_SHOW_EDIT_AREA_INDICATION" val="1"/>
  <p:tag name="KSO_WM_UNIT_TEXT_FILL_FORE_SCHEMECOLOR_INDEX" val="14"/>
  <p:tag name="KSO_WM_UNIT_TEXT_FILL_FORE_SCHEMECOLOR_INDEX_BRIGHTNESS" val="-0.25"/>
  <p:tag name="KSO_WM_UNIT_TEXT_FILL_TYPE" val="1"/>
  <p:tag name="KSO_WM_UNIT_TYPE" val="b"/>
  <p:tag name="KSO_WM_UNIT_VALUE" val="43"/>
</p:tagLst>
</file>

<file path=ppt/tags/tag84.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2**"/>
  <p:tag name="KSO_WM_UNIT_LAYERLEVEL" val="1"/>
</p:tagLst>
</file>

<file path=ppt/tags/tag840.xml><?xml version="1.0" encoding="utf-8"?>
<p:tagLst xmlns:p="http://schemas.openxmlformats.org/presentationml/2006/main">
  <p:tag name="KSO_WM_ASSEMBLE_CHIP_INDEX" val="a611ef1417914743bb56beb4eaabb434"/>
  <p:tag name="KSO_WM_BEAUTIFY_FLAG" val="#wm#"/>
  <p:tag name="KSO_WM_CHIP_FILLAREA_FILL_RULE" val="{&quot;fill_align&quot;:&quot;cm&quot;,&quot;fill_mode&quot;:&quot;full&quot;,&quot;sacle_strategy&quot;:&quot;smart&quot;}"/>
  <p:tag name="KSO_WM_CHIP_GROUPID" val="5e6b05596848fb12bee65ac8"/>
  <p:tag name="KSO_WM_CHIP_XID" val="5e6b05596848fb12bee65aca"/>
  <p:tag name="KSO_WM_TAG_BACKGROUP_ID" val=""/>
  <p:tag name="KSO_WM_TAG_BACKGROUP_SIZE" val=""/>
  <p:tag name="KSO_WM_TAG_FRONT_SIZE" val=""/>
  <p:tag name="KSO_WM_TAG_VERSION" val="1.0"/>
  <p:tag name="KSO_WM_TAG_ZODER_POSITION" val=""/>
  <p:tag name="KSO_WM_TEMPLATE_ASSEMBLE_GROUPID" val="5f730ddd0ff15d9a40f74289"/>
  <p:tag name="KSO_WM_TEMPLATE_ASSEMBLE_XID" val="5f730ddd0ff15d9a40f74289"/>
  <p:tag name="KSO_WM_TEMPLATE_CATEGORY" val="diagram"/>
  <p:tag name="KSO_WM_TEMPLATE_INDEX" val="20212584"/>
  <p:tag name="KSO_WM_UNIT_BLOCK" val="0"/>
  <p:tag name="KSO_WM_UNIT_COMPATIBLE" val="0"/>
  <p:tag name="KSO_WM_UNIT_DEC_AREA_ID" val="2e3bb4d353fa4b3c98121a1c64312fac"/>
  <p:tag name="KSO_WM_UNIT_DECORATE_INFO" val=""/>
  <p:tag name="KSO_WM_UNIT_DEFAULT_FONT" val="14;20;2"/>
  <p:tag name="KSO_WM_UNIT_DIAGRAM_ISNUMVISUAL" val="0"/>
  <p:tag name="KSO_WM_UNIT_DIAGRAM_ISREFERUNIT" val="0"/>
  <p:tag name="KSO_WM_UNIT_HIGHLIGHT" val="0"/>
  <p:tag name="KSO_WM_UNIT_ID" val="diagram20212584_1*f*1"/>
  <p:tag name="KSO_WM_UNIT_INDEX" val="1"/>
  <p:tag name="KSO_WM_UNIT_LAYERLEVEL" val="1"/>
  <p:tag name="KSO_WM_UNIT_NOCLEAR" val="0"/>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
  <p:tag name="KSO_WM_UNIT_SHOW_EDIT_AREA_INDICATION" val="1"/>
  <p:tag name="KSO_WM_UNIT_SM_LIMIT_TYPE" val=""/>
  <p:tag name="KSO_WM_UNIT_SUBTYPE" val="a"/>
  <p:tag name="KSO_WM_UNIT_SUPPORT_UNIT_TYPE" val="[&quot;l&quot;,&quot;m&quot;,&quot;n&quot;,&quot;o&quot;,&quot;p&quot;,&quot;q&quot;,&quot;r&quot;,&quot;δ&quot;,&quot;ε&quot;,&quot;ζ&quot;,&quot;η&quot;,&quot;d&quot;,&quot;α&quot;,&quot;β&quot;,&quot;θ&quot;]"/>
  <p:tag name="KSO_WM_UNIT_TEXT_FILL_FORE_SCHEMECOLOR_INDEX" val="13"/>
  <p:tag name="KSO_WM_UNIT_TEXT_FILL_FORE_SCHEMECOLOR_INDEX_BRIGHTNESS" val="0.25"/>
  <p:tag name="KSO_WM_UNIT_TEXT_FILL_TYPE" val="1"/>
  <p:tag name="KSO_WM_UNIT_TEXT_SUBTYPE" val="a"/>
  <p:tag name="KSO_WM_UNIT_TYPE" val="f"/>
  <p:tag name="KSO_WM_UNIT_VALUE" val="320"/>
</p:tagLst>
</file>

<file path=ppt/tags/tag841.xml><?xml version="1.0" encoding="utf-8"?>
<p:tagLst xmlns:p="http://schemas.openxmlformats.org/presentationml/2006/main">
  <p:tag name="KSO_WM_ASSEMBLE_CHIP_INDEX" val="a611ef1417914743bb56beb4eaabb434"/>
  <p:tag name="KSO_WM_BEAUTIFY_FLAG" val="#wm#"/>
  <p:tag name="KSO_WM_CHIP_FILLAREA_FILL_RULE" val="{&quot;fill_align&quot;:&quot;cm&quot;,&quot;fill_mode&quot;:&quot;full&quot;,&quot;sacle_strategy&quot;:&quot;smart&quot;}"/>
  <p:tag name="KSO_WM_CHIP_GROUPID" val="5e6b05596848fb12bee65ac8"/>
  <p:tag name="KSO_WM_CHIP_XID" val="5e6b05596848fb12bee65aca"/>
  <p:tag name="KSO_WM_TAG_BACKGROUP_ID" val=""/>
  <p:tag name="KSO_WM_TAG_BACKGROUP_SIZE" val=""/>
  <p:tag name="KSO_WM_TAG_FRONT_SIZE" val=""/>
  <p:tag name="KSO_WM_TAG_VERSION" val="1.0"/>
  <p:tag name="KSO_WM_TAG_ZODER_POSITION" val=""/>
  <p:tag name="KSO_WM_TEMPLATE_ASSEMBLE_GROUPID" val="5f730ddd0ff15d9a40f74289"/>
  <p:tag name="KSO_WM_TEMPLATE_ASSEMBLE_XID" val="5f730ddd0ff15d9a40f74289"/>
  <p:tag name="KSO_WM_TEMPLATE_CATEGORY" val="diagram"/>
  <p:tag name="KSO_WM_TEMPLATE_INDEX" val="20212584"/>
  <p:tag name="KSO_WM_UNIT_BLOCK" val="0"/>
  <p:tag name="KSO_WM_UNIT_COMPATIBLE" val="0"/>
  <p:tag name="KSO_WM_UNIT_DEC_AREA_ID" val="2e3bb4d353fa4b3c98121a1c64312fac"/>
  <p:tag name="KSO_WM_UNIT_DECORATE_INFO" val=""/>
  <p:tag name="KSO_WM_UNIT_DEFAULT_FONT" val="14;20;2"/>
  <p:tag name="KSO_WM_UNIT_DIAGRAM_ISNUMVISUAL" val="0"/>
  <p:tag name="KSO_WM_UNIT_DIAGRAM_ISREFERUNIT" val="0"/>
  <p:tag name="KSO_WM_UNIT_HIGHLIGHT" val="0"/>
  <p:tag name="KSO_WM_UNIT_ID" val="diagram20212584_1*f*1"/>
  <p:tag name="KSO_WM_UNIT_INDEX" val="1"/>
  <p:tag name="KSO_WM_UNIT_LAYERLEVEL" val="1"/>
  <p:tag name="KSO_WM_UNIT_NOCLEAR" val="0"/>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
  <p:tag name="KSO_WM_UNIT_SHOW_EDIT_AREA_INDICATION" val="1"/>
  <p:tag name="KSO_WM_UNIT_SM_LIMIT_TYPE" val=""/>
  <p:tag name="KSO_WM_UNIT_SUBTYPE" val="a"/>
  <p:tag name="KSO_WM_UNIT_SUPPORT_UNIT_TYPE" val="[&quot;l&quot;,&quot;m&quot;,&quot;n&quot;,&quot;o&quot;,&quot;p&quot;,&quot;q&quot;,&quot;r&quot;,&quot;δ&quot;,&quot;ε&quot;,&quot;ζ&quot;,&quot;η&quot;,&quot;d&quot;,&quot;α&quot;,&quot;β&quot;,&quot;θ&quot;]"/>
  <p:tag name="KSO_WM_UNIT_TEXT_FILL_FORE_SCHEMECOLOR_INDEX" val="13"/>
  <p:tag name="KSO_WM_UNIT_TEXT_FILL_FORE_SCHEMECOLOR_INDEX_BRIGHTNESS" val="0.25"/>
  <p:tag name="KSO_WM_UNIT_TEXT_FILL_TYPE" val="1"/>
  <p:tag name="KSO_WM_UNIT_TEXT_SUBTYPE" val="a"/>
  <p:tag name="KSO_WM_UNIT_TYPE" val="f"/>
  <p:tag name="KSO_WM_UNIT_VALUE" val="320"/>
</p:tagLst>
</file>

<file path=ppt/tags/tag842.xml><?xml version="1.0" encoding="utf-8"?>
<p:tagLst xmlns:p="http://schemas.openxmlformats.org/presentationml/2006/main">
  <p:tag name="KSO_WM_BEAUTIFY_FLAG" val="#wm#"/>
  <p:tag name="KSO_WM_CHIP_FILLPROP" val="[[{&quot;fill_id&quot;:&quot;fbc1d1c81b9c4bca8f09873cfc4ac6db&quot;,&quot;fill_align&quot;:&quot;lt&quot;,&quot;text_align&quot;:&quot;lt&quot;,&quot;text_direction&quot;:&quot;horizontal&quot;,&quot;chip_types&quot;:[&quot;header&quot;]},{&quot;fill_id&quot;:&quot;862a40b1085942b3ac37b2627f08a9a8&quot;,&quot;fill_align&quot;:&quot;cm&quot;,&quot;text_align&quot;:&quot;lm&quot;,&quot;text_direction&quot;:&quot;horizontal&quot;,&quot;chip_types&quot;:[&quot;diagram&quot;,&quot;pictext&quot;,&quot;text&quot;,&quot;picture&quot;,&quot;chart&quot;,&quot;table&quot;,&quot;video&quot;],&quot;support_features&quot;:[&quot;collage&quot;,&quot;carousel&quot;]}],[{&quot;fill_id&quot;:&quot;fbc1d1c81b9c4bca8f09873cfc4ac6db&quot;,&quot;fill_align&quot;:&quot;ct&quot;,&quot;text_align&quot;:&quot;ct&quot;,&quot;text_direction&quot;:&quot;horizontal&quot;,&quot;chip_types&quot;:[&quot;header&quot;]},{&quot;fill_id&quot;:&quot;862a40b1085942b3ac37b2627f08a9a8&quot;,&quot;fill_align&quot;:&quot;cm&quot;,&quot;text_align&quot;:&quot;lm&quot;,&quot;text_direction&quot;:&quot;horizontal&quot;,&quot;chip_types&quot;:[&quot;diagram&quot;,&quot;pictext&quot;,&quot;text&quot;,&quot;picture&quot;,&quot;chart&quot;,&quot;table&quot;,&quot;video&quot;],&quot;support_features&quot;:[&quot;collage&quot;,&quot;carousel&quot;]}]]"/>
  <p:tag name="KSO_WM_CHIP_GROUPID" val="5eda18a25860357932c55e72"/>
  <p:tag name="KSO_WM_CHIP_INFOS" val="{&quot;layout_type&quot;:&quot;topbottom&quot;,&quot;layout_feature&quot;:1,&quot;tags&quot;:{&quot;style&quot;:[&quot;商务&quot;,&quot;简约&quot;,&quot;文艺清新&quot;,&quot;中国风&quot;,&quot;卡通&quot;,&quot;欧美风&quot;,&quot;黑板风&quot;,&quot;渐变风&quot;,&quot;党政风&quot;]},&quot;slide_type&quot;:[&quot;text&quot;],&quot;aspect_ratio&quot;:&quot;16:9&quot;,&quot;diagram&quot;:{&quot;type&quot;:[],&quot;direction&quot;:0,&quot;isSupportDecBetweenItems&quot;:false}}"/>
  <p:tag name="KSO_WM_CHIP_XID" val="5eda18ef5860357932c55e83"/>
  <p:tag name="KSO_WM_SLIDE_BACKGROUND" val="[&quot;bottomTop&quot;]"/>
  <p:tag name="KSO_WM_SLIDE_BACKGROUND_TYPE" val="bottomTop"/>
  <p:tag name="KSO_WM_SLIDE_BK_DARK_LIGHT" val="1"/>
  <p:tag name="KSO_WM_SLIDE_ID" val="diagram20212584_1"/>
  <p:tag name="KSO_WM_SLIDE_INDEX" val="1"/>
  <p:tag name="KSO_WM_SLIDE_ITEM_CNT" val="0"/>
  <p:tag name="KSO_WM_SLIDE_LAYOUT" val="a_b_f"/>
  <p:tag name="KSO_WM_SLIDE_LAYOUT_CNT" val="1_1_1"/>
  <p:tag name="KSO_WM_SLIDE_LAYOUT_INFO" val="{&quot;backgroundInfo&quot;:[{&quot;bottom&quot;:0,&quot;bottomAbs&quot;:false,&quot;left&quot;:0,&quot;leftAbs&quot;:false,&quot;right&quot;:0,&quot;rightAbs&quot;:false,&quot;top&quot;:0.44444444799999999,&quot;topAbs&quot;:false,&quot;type&quot;:&quot;bottomTop&quot;}],&quot;id&quot;:&quot;2020-09-29T18:35:30&quot;,&quot;maxSize&quot;:{&quot;size1&quot;:26.699999999999999},&quot;minSize&quot;:{&quot;size1&quot;:20},&quot;normalSize&quot;:{&quot;size1&quot;:26.699999999999999},&quot;subLayout&quot;:[{&quot;id&quot;:&quot;2020-09-29T18:35:30&quot;,&quot;margin&quot;:{&quot;bottom&quot;:-1.0026547107633071e-15,&quot;left&quot;:1.6929999589920044,&quot;right&quot;:1.6929999589920044,&quot;top&quot;:1.6929999589920044},&quot;type&quot;:0},{&quot;id&quot;:&quot;2020-09-29T18:35:30&quot;,&quot;margin&quot;:{&quot;bottom&quot;:2.5399999618530273,&quot;left&quot;:2.5399999618530273,&quot;right&quot;:2.5399999618530273,&quot;top&quot;:2.1170001029968262},&quot;type&quot;:0}],&quot;type&quot;:0}"/>
  <p:tag name="KSO_WM_SLIDE_POSITION" val="0*48"/>
  <p:tag name="KSO_WM_SLIDE_RATIO" val="1.777778"/>
  <p:tag name="KSO_WM_SLIDE_SIZE" val="960*491"/>
  <p:tag name="KSO_WM_SLIDE_SUBTYPE" val="pureTxt"/>
  <p:tag name="KSO_WM_SLIDE_SUPPORT_FEATURE_TYPE" val="0"/>
  <p:tag name="KSO_WM_SLIDE_TYPE" val="text"/>
  <p:tag name="KSO_WM_TAG_VERSION" val="1.0"/>
  <p:tag name="KSO_WM_TEMPLATE_ASSEMBLE_GROUPID" val="5f730ddd0ff15d9a40f74289"/>
  <p:tag name="KSO_WM_TEMPLATE_ASSEMBLE_XID" val="5f730ddd0ff15d9a40f74289"/>
  <p:tag name="KSO_WM_TEMPLATE_CATEGORY" val="diagram"/>
  <p:tag name="KSO_WM_TEMPLATE_COLOR_TYPE" val="1"/>
  <p:tag name="KSO_WM_TEMPLATE_INDEX" val="20212584"/>
  <p:tag name="KSO_WM_TEMPLATE_MASTER_TYPE" val="0"/>
  <p:tag name="KSO_WM_TEMPLATE_SUBCATEGORY" val="21"/>
</p:tagLst>
</file>

<file path=ppt/tags/tag843.xml><?xml version="1.0" encoding="utf-8"?>
<p:tagLst xmlns:p="http://schemas.openxmlformats.org/presentationml/2006/main">
  <p:tag name="KSO_WM_UNIT_TYPE" val="i"/>
</p:tagLst>
</file>

<file path=ppt/tags/tag844.xml><?xml version="1.0" encoding="utf-8"?>
<p:tagLst xmlns:p="http://schemas.openxmlformats.org/presentationml/2006/main">
  <p:tag name="KSO_WM_BEAUTIFY_FLAG" val="#wm#"/>
  <p:tag name="KSO_WM_SLIDE_BACKGROUND_TYPE" val="general"/>
  <p:tag name="KSO_WM_SLIDE_BK_DARK_LIGHT" val="2"/>
  <p:tag name="KSO_WM_TAG_VERSION" val="1.0"/>
  <p:tag name="KSO_WM_UNIT_BK_DARK_LIGHT" val="2"/>
  <p:tag name="KSO_WM_UNIT_COMPATIBLE" val="0"/>
  <p:tag name="KSO_WM_UNIT_DIAGRAM_ISNUMVISUAL" val="0"/>
  <p:tag name="KSO_WM_UNIT_DIAGRAM_ISREFERUNIT" val="0"/>
  <p:tag name="KSO_WM_UNIT_FILL_FORE_SCHEMECOLOR_INDEX" val="14"/>
  <p:tag name="KSO_WM_UNIT_FILL_FORE_SCHEMECOLOR_INDEX_BRIGHTNESS" val="0"/>
  <p:tag name="KSO_WM_UNIT_FILL_TYPE" val="1"/>
  <p:tag name="KSO_WM_UNIT_HIGHLIGHT" val="0"/>
  <p:tag name="KSO_WM_UNIT_ID" val="_12*i*1"/>
  <p:tag name="KSO_WM_UNIT_INDEX" val="1"/>
  <p:tag name="KSO_WM_UNIT_LAYERLEVEL" val="1"/>
  <p:tag name="KSO_WM_UNIT_SUBTYPE" val="h"/>
  <p:tag name="KSO_WM_UNIT_TEXT_FILL_FORE_SCHEMECOLOR_INDEX" val="5"/>
  <p:tag name="KSO_WM_UNIT_TEXT_FILL_FORE_SCHEMECOLOR_INDEX_BRIGHTNESS" val="0"/>
  <p:tag name="KSO_WM_UNIT_TEXT_FILL_TYPE" val="1"/>
  <p:tag name="KSO_WM_UNIT_TYPE" val="i"/>
</p:tagLst>
</file>

<file path=ppt/tags/tag845.xml><?xml version="1.0" encoding="utf-8"?>
<p:tagLst xmlns:p="http://schemas.openxmlformats.org/presentationml/2006/main">
  <p:tag name="KSO_WM_BEAUTIFY_FLAG" val="#wm#"/>
  <p:tag name="KSO_WM_SLIDE_BACKGROUND_TYPE" val="general"/>
  <p:tag name="KSO_WM_SLIDE_BK_DARK_LIGHT" val="2"/>
  <p:tag name="KSO_WM_TAG_VERSION" val="1.0"/>
  <p:tag name="KSO_WM_UNIT_COMPATIBLE" val="0"/>
  <p:tag name="KSO_WM_UNIT_DIAGRAM_ISNUMVISUAL" val="0"/>
  <p:tag name="KSO_WM_UNIT_DIAGRAM_ISREFERUNIT" val="0"/>
  <p:tag name="KSO_WM_UNIT_FILL_FORE_SCHEMECOLOR_INDEX" val="5"/>
  <p:tag name="KSO_WM_UNIT_FILL_FORE_SCHEMECOLOR_INDEX_BRIGHTNESS" val="0"/>
  <p:tag name="KSO_WM_UNIT_FILL_TYPE" val="1"/>
  <p:tag name="KSO_WM_UNIT_HIGHLIGHT" val="0"/>
  <p:tag name="KSO_WM_UNIT_ID" val="_12**"/>
  <p:tag name="KSO_WM_UNIT_LAYERLEVEL" val="1"/>
  <p:tag name="KSO_WM_UNIT_TEXT_FILL_FORE_SCHEMECOLOR_INDEX" val="5"/>
  <p:tag name="KSO_WM_UNIT_TEXT_FILL_FORE_SCHEMECOLOR_INDEX_BRIGHTNESS" val="0"/>
  <p:tag name="KSO_WM_UNIT_TEXT_FILL_TYPE" val="1"/>
</p:tagLst>
</file>

<file path=ppt/tags/tag846.xml><?xml version="1.0" encoding="utf-8"?>
<p:tagLst xmlns:p="http://schemas.openxmlformats.org/presentationml/2006/main">
  <p:tag name="KSO_WM_BEAUTIFY_FLAG" val="#wm#"/>
  <p:tag name="KSO_WM_SLIDE_BACKGROUND_TYPE" val="general"/>
  <p:tag name="KSO_WM_SLIDE_BK_DARK_LIGHT" val="2"/>
  <p:tag name="KSO_WM_TAG_VERSION" val="1.0"/>
  <p:tag name="KSO_WM_UNIT_COMPATIBLE" val="0"/>
  <p:tag name="KSO_WM_UNIT_DIAGRAM_ISNUMVISUAL" val="0"/>
  <p:tag name="KSO_WM_UNIT_DIAGRAM_ISREFERUNIT" val="0"/>
  <p:tag name="KSO_WM_UNIT_FILL_FORE_SCHEMECOLOR_INDEX" val="5"/>
  <p:tag name="KSO_WM_UNIT_FILL_FORE_SCHEMECOLOR_INDEX_BRIGHTNESS" val="0"/>
  <p:tag name="KSO_WM_UNIT_FILL_TYPE" val="1"/>
  <p:tag name="KSO_WM_UNIT_HIGHLIGHT" val="0"/>
  <p:tag name="KSO_WM_UNIT_ID" val="_12*i*2"/>
  <p:tag name="KSO_WM_UNIT_INDEX" val="2"/>
  <p:tag name="KSO_WM_UNIT_LAYERLEVEL" val="1"/>
  <p:tag name="KSO_WM_UNIT_TEXT_FILL_FORE_SCHEMECOLOR_INDEX" val="2"/>
  <p:tag name="KSO_WM_UNIT_TEXT_FILL_FORE_SCHEMECOLOR_INDEX_BRIGHTNESS" val="0"/>
  <p:tag name="KSO_WM_UNIT_TEXT_FILL_TYPE" val="1"/>
  <p:tag name="KSO_WM_UNIT_TYPE" val="i"/>
</p:tagLst>
</file>

<file path=ppt/tags/tag847.xml><?xml version="1.0" encoding="utf-8"?>
<p:tagLst xmlns:p="http://schemas.openxmlformats.org/presentationml/2006/main">
  <p:tag name="KSO_WM_ASSEMBLE_CHIP_INDEX" val="08352a3dd35e411e82ca9854ae8ade38"/>
  <p:tag name="KSO_WM_BEAUTIFY_FLAG" val="#wm#"/>
  <p:tag name="KSO_WM_CHIP_FILLAREA_FILL_RULE" val="{&quot;fill_align&quot;:&quot;ct&quot;,&quot;fill_mode&quot;:&quot;full&quot;,&quot;sacle_strategy&quot;:&quot;smart&quot;}"/>
  <p:tag name="KSO_WM_CHIP_GROUPID" val="5e7881253197e252a37019b5"/>
  <p:tag name="KSO_WM_CHIP_XID" val="5e7881253197e252a37019b6"/>
  <p:tag name="KSO_WM_TAG_BACKGROUP_ID" val=""/>
  <p:tag name="KSO_WM_TAG_BACKGROUP_SIZE" val=""/>
  <p:tag name="KSO_WM_TAG_FRONT_SIZE" val=""/>
  <p:tag name="KSO_WM_TAG_VERSION" val="1.0"/>
  <p:tag name="KSO_WM_TAG_ZODER_POSITION" val=""/>
  <p:tag name="KSO_WM_TEMPLATE_ASSEMBLE_GROUPID" val="5f732fbd0ff15d9a40f82b3c"/>
  <p:tag name="KSO_WM_TEMPLATE_ASSEMBLE_XID" val="5f732fbd0ff15d9a40f82b3c"/>
  <p:tag name="KSO_WM_TEMPLATE_CATEGORY" val="diagram"/>
  <p:tag name="KSO_WM_TEMPLATE_INDEX" val="20212723"/>
  <p:tag name="KSO_WM_UNIT_BLOCK" val="0"/>
  <p:tag name="KSO_WM_UNIT_COMPATIBLE" val="0"/>
  <p:tag name="KSO_WM_UNIT_DEC_AREA_ID" val="fadb7d58af744447b3557ece23302e75"/>
  <p:tag name="KSO_WM_UNIT_DECORATE_INFO" val="{&quot;ReferentInfo&quot;:{&quot;Id&quot;:&quot;slide&quot;,&quot;X&quot;:{&quot;Pos&quot;:0},&quot;Y&quot;:{&quot;Pos&quot;:0}},&quot;DecorateInfoX&quot;:{&quot;Pos&quot;:0,&quot;IsAbs&quot;:false},&quot;DecorateInfoY&quot;:{&quot;Pos&quot;:0,&quot;IsAbs&quot;:false},&quot;DecorateInfoW&quot;:{&quot;IsAbs&quot;:true},&quot;DecorateInfoH&quot;:{&quot;IsAbs&quot;:true},&quot;whChangeMode&quot;:0}"/>
  <p:tag name="KSO_WM_UNIT_DEFAULT_FONT" val="24;44;4"/>
  <p:tag name="KSO_WM_UNIT_DIAGRAM_ISNUMVISUAL" val="0"/>
  <p:tag name="KSO_WM_UNIT_DIAGRAM_ISREFERUNIT" val="0"/>
  <p:tag name="KSO_WM_UNIT_HIGHLIGHT" val="0"/>
  <p:tag name="KSO_WM_UNIT_ID" val="diagram20212723_1*a*1"/>
  <p:tag name="KSO_WM_UNIT_INDEX" val="1"/>
  <p:tag name="KSO_WM_UNIT_ISCONTENTSTITLE" val="0"/>
  <p:tag name="KSO_WM_UNIT_ISNUMDGMTITLE" val="0"/>
  <p:tag name="KSO_WM_UNIT_LAYERLEVEL" val="1"/>
  <p:tag name="KSO_WM_UNIT_NOCLEAR" val="0"/>
  <p:tag name="KSO_WM_UNIT_PRESET_TEXT" val="单击此处添加大标题内容"/>
  <p:tag name="KSO_WM_UNIT_SHOW_EDIT_AREA_INDICATION" val="1"/>
  <p:tag name="KSO_WM_UNIT_SM_LIMIT_TYPE" val="0"/>
  <p:tag name="KSO_WM_UNIT_TEXT_FILL_FORE_SCHEMECOLOR_INDEX" val="13"/>
  <p:tag name="KSO_WM_UNIT_TEXT_FILL_FORE_SCHEMECOLOR_INDEX_BRIGHTNESS" val="0"/>
  <p:tag name="KSO_WM_UNIT_TEXT_FILL_TYPE" val="1"/>
  <p:tag name="KSO_WM_UNIT_TYPE" val="a"/>
  <p:tag name="KSO_WM_UNIT_VALUE" val="30"/>
</p:tagLst>
</file>

<file path=ppt/tags/tag848.xml><?xml version="1.0" encoding="utf-8"?>
<p:tagLst xmlns:p="http://schemas.openxmlformats.org/presentationml/2006/main">
  <p:tag name="KSO_WM_BEAUTIFY_FLAG" val="#wm#"/>
  <p:tag name="KSO_WM_CHIP_DECFILLPROP" val="[]"/>
  <p:tag name="KSO_WM_CHIP_FILLPROP" val="[[{&quot;text_align&quot;:&quot;cm&quot;,&quot;text_direction&quot;:&quot;horizontal&quot;,&quot;support_features&quot;:[&quot;collage&quot;,&quot;carousel&quot;],&quot;support_big_font&quot;:false,&quot;fill_id&quot;:&quot;1a9c196c8d2c4a89b2b96c5c8016ddc8&quot;,&quot;fill_align&quot;:&quot;cm&quot;,&quot;chip_types&quot;:[&quot;picture&quot;]},{&quot;text_align&quot;:&quot;lt&quot;,&quot;text_direction&quot;:&quot;horizontal&quot;,&quot;support_big_font&quot;:false,&quot;fill_id&quot;:&quot;3f2906062e0e478fb80f29ca16ac7526&quot;,&quot;fill_align&quot;:&quot;lt&quot;,&quot;chip_types&quot;:[&quot;text&quot;,&quot;header&quot;]}],[{&quot;text_align&quot;:&quot;cm&quot;,&quot;text_direction&quot;:&quot;horizontal&quot;,&quot;support_features&quot;:[&quot;collage&quot;,&quot;carousel&quot;],&quot;support_big_font&quot;:false,&quot;fill_id&quot;:&quot;1a9c196c8d2c4a89b2b96c5c8016ddc8&quot;,&quot;fill_align&quot;:&quot;cm&quot;,&quot;chip_types&quot;:[&quot;picture&quot;]},{&quot;text_align&quot;:&quot;ct&quot;,&quot;text_direction&quot;:&quot;horizontal&quot;,&quot;support_big_font&quot;:false,&quot;fill_id&quot;:&quot;3f2906062e0e478fb80f29ca16ac7526&quot;,&quot;fill_align&quot;:&quot;ct&quot;,&quot;chip_types&quot;:[&quot;text&quot;,&quot;header&quot;]}]]"/>
  <p:tag name="KSO_WM_CHIP_GROUPID" val="5f70a2e2747e3ea6e292a840"/>
  <p:tag name="KSO_WM_CHIP_INFOS" val="{&quot;type&quot;:0,&quot;layout_type&quot;:&quot;topbottom&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f70a2e2747e3ea6e292a841"/>
  <p:tag name="KSO_WM_SLIDE_BACKGROUND" val="[&quot;general&quot;]"/>
  <p:tag name="KSO_WM_SLIDE_BACKGROUND_TYPE" val="general"/>
  <p:tag name="KSO_WM_SLIDE_BK_DARK_LIGHT" val="2"/>
  <p:tag name="KSO_WM_SLIDE_ID" val="diagram20212723_1"/>
  <p:tag name="KSO_WM_SLIDE_INDEX" val="1"/>
  <p:tag name="KSO_WM_SLIDE_ITEM_CNT" val="0"/>
  <p:tag name="KSO_WM_SLIDE_LAYOUT" val="a_d"/>
  <p:tag name="KSO_WM_SLIDE_LAYOUT_CNT" val="1_1"/>
  <p:tag name="KSO_WM_SLIDE_LAYOUT_INFO" val="{&quot;backgroundInfo&quot;:[{&quot;bottom&quot;:0,&quot;bottomAbs&quot;:false,&quot;left&quot;:0,&quot;leftAbs&quot;:false,&quot;right&quot;:0,&quot;rightAbs&quot;:false,&quot;top&quot;:0,&quot;topAbs&quot;:false,&quot;type&quot;:&quot;general&quot;}],&quot;id&quot;:&quot;2020-09-29T20:59:55&quot;,&quot;maxSize&quot;:{&quot;size1&quot;:60},&quot;minSize&quot;:{&quot;size1&quot;:60},&quot;normalSize&quot;:{&quot;size1&quot;:60},&quot;subLayout&quot;:[{&quot;id&quot;:&quot;2020-09-29T20:59:55&quot;,&quot;margin&quot;:{&quot;bottom&quot;:0.39500001072883606,&quot;left&quot;:0.42300000786781311,&quot;right&quot;:0.42300000786781311,&quot;top&quot;:0.45199999213218689},&quot;type&quot;:0},{&quot;id&quot;:&quot;2020-09-29T20:59:55&quot;,&quot;margin&quot;:{&quot;bottom&quot;:1.6929999589920044,&quot;left&quot;:1.6929999589920044,&quot;right&quot;:1.6929999589920044,&quot;top&quot;:0.42300000786781311},&quot;type&quot;:0}],&quot;type&quot;:0}"/>
  <p:tag name="KSO_WM_SLIDE_POSITION" val="11*12"/>
  <p:tag name="KSO_WM_SLIDE_RATIO" val="1.777778"/>
  <p:tag name="KSO_WM_SLIDE_SIZE" val="936*372"/>
  <p:tag name="KSO_WM_SLIDE_SUBTYPE" val="picTxt"/>
  <p:tag name="KSO_WM_SLIDE_SUPPORT_FEATURE_TYPE" val="3"/>
  <p:tag name="KSO_WM_SLIDE_TYPE" val="text"/>
  <p:tag name="KSO_WM_TAG_VERSION" val="1.0"/>
  <p:tag name="KSO_WM_TEMPLATE_ASSEMBLE_GROUPID" val="5f732fbd0ff15d9a40f82b3c"/>
  <p:tag name="KSO_WM_TEMPLATE_ASSEMBLE_XID" val="5f732fbd0ff15d9a40f82b3c"/>
  <p:tag name="KSO_WM_TEMPLATE_CATEGORY" val="diagram"/>
  <p:tag name="KSO_WM_TEMPLATE_COLOR_TYPE" val="1"/>
  <p:tag name="KSO_WM_TEMPLATE_INDEX" val="20212723"/>
  <p:tag name="KSO_WM_TEMPLATE_MASTER_TYPE" val="0"/>
  <p:tag name="KSO_WM_TEMPLATE_SUBCATEGORY" val="21"/>
</p:tagLst>
</file>

<file path=ppt/tags/tag849.xml><?xml version="1.0" encoding="utf-8"?>
<p:tagLst xmlns:p="http://schemas.openxmlformats.org/presentationml/2006/main">
  <p:tag name="KSO_WM_ASSEMBLE_CHIP_INDEX" val="913092bc5879452ab08c284d056ae365"/>
  <p:tag name="KSO_WM_BEAUTIFY_FLAG" val="#wm#"/>
  <p:tag name="KSO_WM_CHIP_FILLAREA_FILL_RULE" val="{&quot;fill_align&quot;:&quot;cm&quot;,&quot;fill_effect&quot;:[],&quot;fill_mode&quot;:&quot;full&quot;,&quot;sacle_strategy&quot;:&quot;stretch&quot;}"/>
  <p:tag name="KSO_WM_CHIP_GROUPID" val="5f72d9f3e9a9ac260a3f6be8"/>
  <p:tag name="KSO_WM_CHIP_XID" val="5f72d9f3e9a9ac260a3f6beb"/>
  <p:tag name="KSO_WM_SLIDE_BACKGROUND_TYPE" val="general"/>
  <p:tag name="KSO_WM_TAG_VERSION" val="1.0"/>
  <p:tag name="KSO_WM_TEMPLATE_CATEGORY" val="chip"/>
  <p:tag name="KSO_WM_TEMPLATE_INDEX" val="20204740"/>
  <p:tag name="KSO_WM_UNIT_COMPATIBLE" val="0"/>
  <p:tag name="KSO_WM_UNIT_DEC_AREA_ID" val="2c7b9c01d9a74b95a6f64cc59926d317"/>
  <p:tag name="KSO_WM_UNIT_DECORATE_INFO" val=""/>
  <p:tag name="KSO_WM_UNIT_DIAGRAM_ISNUMVISUAL" val="0"/>
  <p:tag name="KSO_WM_UNIT_DIAGRAM_ISREFERUNIT" val="0"/>
  <p:tag name="KSO_WM_UNIT_HIGHLIGHT" val="0"/>
  <p:tag name="KSO_WM_UNIT_ID" val="chip20204740_3*i*1"/>
  <p:tag name="KSO_WM_UNIT_INDEX" val="1"/>
  <p:tag name="KSO_WM_UNIT_LAYERLEVEL" val="1"/>
  <p:tag name="KSO_WM_UNIT_SM_LIMIT_TYPE" val=""/>
  <p:tag name="KSO_WM_UNIT_SUBTYPE" val="t"/>
  <p:tag name="KSO_WM_UNIT_TYPE" val="i"/>
</p:tagLst>
</file>

<file path=ppt/tags/tag85.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2**"/>
  <p:tag name="KSO_WM_UNIT_LAYERLEVEL" val="1"/>
</p:tagLst>
</file>

<file path=ppt/tags/tag850.xml><?xml version="1.0" encoding="utf-8"?>
<p:tagLst xmlns:p="http://schemas.openxmlformats.org/presentationml/2006/main">
  <p:tag name="KSO_WM_ASSEMBLE_CHIP_INDEX" val="07fc7820497248f6bdcbcc9cf5223800"/>
  <p:tag name="KSO_WM_BEAUTIFY_FLAG" val="#wm#"/>
  <p:tag name="KSO_WM_CHIP_FILLAREA_FILL_RULE" val="{&quot;fill_align&quot;:&quot;cm&quot;,&quot;fill_effect&quot;:[],&quot;fill_mode&quot;:&quot;full&quot;,&quot;sacle_strategy&quot;:&quot;stretch&quot;}"/>
  <p:tag name="KSO_WM_CHIP_GROUPID" val="5f72d9f3e9a9ac260a3f6be8"/>
  <p:tag name="KSO_WM_CHIP_XID" val="5f72d9f3e9a9ac260a3f6beb"/>
  <p:tag name="KSO_WM_SLIDE_BACKGROUND_TYPE" val="general"/>
  <p:tag name="KSO_WM_TAG_VERSION" val="1.0"/>
  <p:tag name="KSO_WM_TEMPLATE_CATEGORY" val="chip"/>
  <p:tag name="KSO_WM_TEMPLATE_INDEX" val="20204740"/>
  <p:tag name="KSO_WM_UNIT_COMPATIBLE" val="0"/>
  <p:tag name="KSO_WM_UNIT_DEC_AREA_ID" val="a5e639996de94b30aca6b9fb6dc4d881"/>
  <p:tag name="KSO_WM_UNIT_DECORATE_INFO" val=""/>
  <p:tag name="KSO_WM_UNIT_DIAGRAM_ISNUMVISUAL" val="0"/>
  <p:tag name="KSO_WM_UNIT_DIAGRAM_ISREFERUNIT" val="0"/>
  <p:tag name="KSO_WM_UNIT_HIGHLIGHT" val="0"/>
  <p:tag name="KSO_WM_UNIT_ID" val="chip20204740_3*i*1"/>
  <p:tag name="KSO_WM_UNIT_INDEX" val="1"/>
  <p:tag name="KSO_WM_UNIT_LAYERLEVEL" val="1"/>
  <p:tag name="KSO_WM_UNIT_SM_LIMIT_TYPE" val=""/>
  <p:tag name="KSO_WM_UNIT_SUBTYPE" val="t"/>
  <p:tag name="KSO_WM_UNIT_TYPE" val="i"/>
</p:tagLst>
</file>

<file path=ppt/tags/tag851.xml><?xml version="1.0" encoding="utf-8"?>
<p:tagLst xmlns:p="http://schemas.openxmlformats.org/presentationml/2006/main">
  <p:tag name="KSO_WM_BEAUTIFY_FLAG" val="#wm#"/>
  <p:tag name="KSO_WM_TAG_VERSION" val="1.0"/>
  <p:tag name="KSO_WM_TEMPLATE_CATEGORY" val="diagram"/>
  <p:tag name="KSO_WM_TEMPLATE_INDEX" val="20202922"/>
  <p:tag name="KSO_WM_UNIT_COMPATIBLE" val="0"/>
  <p:tag name="KSO_WM_UNIT_DIAGRAM_ISNUMVISUAL" val="0"/>
  <p:tag name="KSO_WM_UNIT_DIAGRAM_ISREFERUNIT" val="0"/>
  <p:tag name="KSO_WM_UNIT_HIGHLIGHT" val="0"/>
  <p:tag name="KSO_WM_UNIT_ID" val="diagram20202922_1*i*2"/>
  <p:tag name="KSO_WM_UNIT_INDEX" val="2"/>
  <p:tag name="KSO_WM_UNIT_LAYERLEVEL" val="1"/>
  <p:tag name="KSO_WM_UNIT_LINE_FILL_TYPE" val="2"/>
  <p:tag name="KSO_WM_UNIT_LINE_FORE_SCHEMECOLOR_INDEX" val="14"/>
  <p:tag name="KSO_WM_UNIT_LINE_FORE_SCHEMECOLOR_INDEX_BRIGHTNESS" val="-0.15"/>
  <p:tag name="KSO_WM_UNIT_TEXT_FILL_FORE_SCHEMECOLOR_INDEX" val="2"/>
  <p:tag name="KSO_WM_UNIT_TEXT_FILL_FORE_SCHEMECOLOR_INDEX_BRIGHTNESS" val="0"/>
  <p:tag name="KSO_WM_UNIT_TEXT_FILL_TYPE" val="1"/>
  <p:tag name="KSO_WM_UNIT_TYPE" val="i"/>
</p:tagLst>
</file>

<file path=ppt/tags/tag852.xml><?xml version="1.0" encoding="utf-8"?>
<p:tagLst xmlns:p="http://schemas.openxmlformats.org/presentationml/2006/main">
  <p:tag name="KSO_WM_BEAUTIFY_FLAG" val="#wm#"/>
  <p:tag name="KSO_WM_TAG_VERSION" val="1.0"/>
  <p:tag name="KSO_WM_TEMPLATE_CATEGORY" val="diagram"/>
  <p:tag name="KSO_WM_TEMPLATE_INDEX" val="20202922"/>
  <p:tag name="KSO_WM_UNIT_COMPATIBLE" val="0"/>
  <p:tag name="KSO_WM_UNIT_DIAGRAM_ISNUMVISUAL" val="0"/>
  <p:tag name="KSO_WM_UNIT_DIAGRAM_ISREFERUNIT" val="0"/>
  <p:tag name="KSO_WM_UNIT_FILL_FORE_SCHEMECOLOR_INDEX" val="9"/>
  <p:tag name="KSO_WM_UNIT_FILL_FORE_SCHEMECOLOR_INDEX_BRIGHTNESS" val="0"/>
  <p:tag name="KSO_WM_UNIT_FILL_TYPE" val="1"/>
  <p:tag name="KSO_WM_UNIT_HIGHLIGHT" val="0"/>
  <p:tag name="KSO_WM_UNIT_ID" val="diagram20202922_1*i*1"/>
  <p:tag name="KSO_WM_UNIT_INDEX" val="1"/>
  <p:tag name="KSO_WM_UNIT_LAYERLEVEL" val="1"/>
  <p:tag name="KSO_WM_UNIT_TEXT_FILL_FORE_SCHEMECOLOR_INDEX" val="2"/>
  <p:tag name="KSO_WM_UNIT_TEXT_FILL_FORE_SCHEMECOLOR_INDEX_BRIGHTNESS" val="0"/>
  <p:tag name="KSO_WM_UNIT_TEXT_FILL_TYPE" val="1"/>
  <p:tag name="KSO_WM_UNIT_TYPE" val="i"/>
</p:tagLst>
</file>

<file path=ppt/tags/tag853.xml><?xml version="1.0" encoding="utf-8"?>
<p:tagLst xmlns:p="http://schemas.openxmlformats.org/presentationml/2006/main">
  <p:tag name="KSO_WM_BEAUTIFY_FLAG" val="#wm#"/>
  <p:tag name="KSO_WM_TAG_VERSION" val="1.0"/>
  <p:tag name="KSO_WM_TEMPLATE_CATEGORY" val="diagram"/>
  <p:tag name="KSO_WM_TEMPLATE_INDEX" val="20202922"/>
  <p:tag name="KSO_WM_UNIT_COMPATIBLE" val="0"/>
  <p:tag name="KSO_WM_UNIT_DIAGRAM_ISNUMVISUAL" val="0"/>
  <p:tag name="KSO_WM_UNIT_DIAGRAM_ISREFERUNIT" val="0"/>
  <p:tag name="KSO_WM_UNIT_FILL_FORE_SCHEMECOLOR_INDEX" val="8"/>
  <p:tag name="KSO_WM_UNIT_FILL_FORE_SCHEMECOLOR_INDEX_BRIGHTNESS" val="0"/>
  <p:tag name="KSO_WM_UNIT_FILL_TYPE" val="1"/>
  <p:tag name="KSO_WM_UNIT_HIGHLIGHT" val="0"/>
  <p:tag name="KSO_WM_UNIT_ID" val="diagram20202922_1*i*3"/>
  <p:tag name="KSO_WM_UNIT_INDEX" val="3"/>
  <p:tag name="KSO_WM_UNIT_LAYERLEVEL" val="1"/>
  <p:tag name="KSO_WM_UNIT_TEXT_FILL_FORE_SCHEMECOLOR_INDEX" val="2"/>
  <p:tag name="KSO_WM_UNIT_TEXT_FILL_FORE_SCHEMECOLOR_INDEX_BRIGHTNESS" val="0"/>
  <p:tag name="KSO_WM_UNIT_TEXT_FILL_TYPE" val="1"/>
  <p:tag name="KSO_WM_UNIT_TYPE" val="i"/>
</p:tagLst>
</file>

<file path=ppt/tags/tag854.xml><?xml version="1.0" encoding="utf-8"?>
<p:tagLst xmlns:p="http://schemas.openxmlformats.org/presentationml/2006/main">
  <p:tag name="KSO_WM_BEAUTIFY_FLAG" val="#wm#"/>
  <p:tag name="KSO_WM_TAG_VERSION" val="1.0"/>
  <p:tag name="KSO_WM_TEMPLATE_CATEGORY" val="diagram"/>
  <p:tag name="KSO_WM_TEMPLATE_INDEX" val="20202922"/>
  <p:tag name="KSO_WM_UNIT_COMPATIBLE" val="0"/>
  <p:tag name="KSO_WM_UNIT_DIAGRAM_ISNUMVISUAL" val="0"/>
  <p:tag name="KSO_WM_UNIT_DIAGRAM_ISREFERUNIT" val="0"/>
  <p:tag name="KSO_WM_UNIT_FILL_FORE_SCHEMECOLOR_INDEX" val="5"/>
  <p:tag name="KSO_WM_UNIT_FILL_FORE_SCHEMECOLOR_INDEX_BRIGHTNESS" val="0"/>
  <p:tag name="KSO_WM_UNIT_FILL_TYPE" val="1"/>
  <p:tag name="KSO_WM_UNIT_HIGHLIGHT" val="0"/>
  <p:tag name="KSO_WM_UNIT_ID" val="diagram20202922_1*i*4"/>
  <p:tag name="KSO_WM_UNIT_INDEX" val="4"/>
  <p:tag name="KSO_WM_UNIT_LAYERLEVEL" val="1"/>
  <p:tag name="KSO_WM_UNIT_TEXT_FILL_FORE_SCHEMECOLOR_INDEX" val="2"/>
  <p:tag name="KSO_WM_UNIT_TEXT_FILL_FORE_SCHEMECOLOR_INDEX_BRIGHTNESS" val="0"/>
  <p:tag name="KSO_WM_UNIT_TEXT_FILL_TYPE" val="1"/>
  <p:tag name="KSO_WM_UNIT_TYPE" val="i"/>
</p:tagLst>
</file>

<file path=ppt/tags/tag855.xml><?xml version="1.0" encoding="utf-8"?>
<p:tagLst xmlns:p="http://schemas.openxmlformats.org/presentationml/2006/main">
  <p:tag name="KSO_WM_BEAUTIFY_FLAG" val="#wm#"/>
  <p:tag name="KSO_WM_TAG_BACKGROUP_ID" val=""/>
  <p:tag name="KSO_WM_TAG_BACKGROUP_SIZE" val=""/>
  <p:tag name="KSO_WM_TAG_FRONT_SIZE" val=""/>
  <p:tag name="KSO_WM_TAG_VERSION" val="1.0"/>
  <p:tag name="KSO_WM_TAG_ZODER_POSITION" val=""/>
  <p:tag name="KSO_WM_TEMPLATE_CATEGORY" val="diagram"/>
  <p:tag name="KSO_WM_TEMPLATE_INDEX" val="20202922"/>
  <p:tag name="KSO_WM_UNIT_COMPATIBLE" val="0"/>
  <p:tag name="KSO_WM_UNIT_DIAGRAM_ISNUMVISUAL" val="0"/>
  <p:tag name="KSO_WM_UNIT_DIAGRAM_ISREFERUNIT" val="0"/>
  <p:tag name="KSO_WM_UNIT_HIGHLIGHT" val="0"/>
  <p:tag name="KSO_WM_UNIT_ID" val="diagram20202922_1*a*1"/>
  <p:tag name="KSO_WM_UNIT_INDEX" val="1"/>
  <p:tag name="KSO_WM_UNIT_ISCONTENTSTITLE" val="0"/>
  <p:tag name="KSO_WM_UNIT_ISNUMDGMTITLE" val="0"/>
  <p:tag name="KSO_WM_UNIT_LAYERLEVEL" val="1"/>
  <p:tag name="KSO_WM_UNIT_NOCLEAR" val="0"/>
  <p:tag name="KSO_WM_UNIT_PRESET_TEXT" val="单击此处添加标题"/>
  <p:tag name="KSO_WM_UNIT_TYPE" val="a"/>
  <p:tag name="KSO_WM_UNIT_VALUE" val="16"/>
</p:tagLst>
</file>

<file path=ppt/tags/tag856.xml><?xml version="1.0" encoding="utf-8"?>
<p:tagLst xmlns:p="http://schemas.openxmlformats.org/presentationml/2006/main">
  <p:tag name="KSO_WM_BEAUTIFY_FLAG" val="#wm#"/>
  <p:tag name="KSO_WM_CHIP_FILLPROP" val="[[{&quot;fill_id&quot;:&quot;0fc8cb0b5be24332a6c5a6db9e174d8a&quot;,&quot;fill_align&quot;:&quot;cm&quot;,&quot;text_align&quot;:&quot;cm&quot;,&quot;text_direction&quot;:&quot;horizontal&quot;,&quot;chip_types&quot;:[&quot;text&quot;,&quot;header&quot;]}]]"/>
  <p:tag name="KSO_WM_CHIP_GROUPID" val="5ebf6661ddc3daf3fef3f760"/>
  <p:tag name="KSO_WM_CHIP_INFOS" val="{&quot;layout_type&quot;:&quot;formiddle3&quot;,&quot;slide_type&quot;:[&quot;endPage&quot;],&quot;aspect_ratio&quot;:&quot;16:9&quot;}"/>
  <p:tag name="KSO_WM_CHIP_XID" val="5ec34a930ac41c4a0a525d3e"/>
  <p:tag name="KSO_WM_SLIDE_BACKGROUND_TYPE" val="general"/>
  <p:tag name="KSO_WM_SLIDE_BK_DARK_LIGHT" val="2"/>
  <p:tag name="KSO_WM_SLIDE_ID" val="diagram20202922_1"/>
  <p:tag name="KSO_WM_SLIDE_INDEX" val="1"/>
  <p:tag name="KSO_WM_SLIDE_ITEM_CNT" val="0"/>
  <p:tag name="KSO_WM_SLIDE_LAYOUT" val="a_f"/>
  <p:tag name="KSO_WM_SLIDE_LAYOUT_CNT" val="1_1"/>
  <p:tag name="KSO_WM_SLIDE_POSITION" val="30*0"/>
  <p:tag name="KSO_WM_SLIDE_SIZE" val="929*539"/>
  <p:tag name="KSO_WM_SLIDE_SUBTYPE" val="pureTxt"/>
  <p:tag name="KSO_WM_SLIDE_SUPPORT_FEATURE_TYPE" val="0"/>
  <p:tag name="KSO_WM_SLIDE_TYPE" val="text"/>
  <p:tag name="KSO_WM_TAG_VERSION" val="1.0"/>
  <p:tag name="KSO_WM_TEMPLATE_ASSEMBLE_GROUPID" val="5f72d9f3e9a9ac260a3f6be8"/>
  <p:tag name="KSO_WM_TEMPLATE_ASSEMBLE_XID" val="5f72fbde0ff15d9a40f70131"/>
  <p:tag name="KSO_WM_TEMPLATE_CATEGORY" val="diagram"/>
  <p:tag name="KSO_WM_TEMPLATE_COLOR_TYPE" val="1"/>
  <p:tag name="KSO_WM_TEMPLATE_INDEX" val="20202922"/>
  <p:tag name="KSO_WM_TEMPLATE_MASTER_TYPE" val="0"/>
  <p:tag name="KSO_WM_TEMPLATE_SUBCATEGORY" val="0"/>
</p:tagLst>
</file>

<file path=ppt/tags/tag857.xml><?xml version="1.0" encoding="utf-8"?>
<p:tagLst xmlns:p="http://schemas.openxmlformats.org/presentationml/2006/main">
  <p:tag name="KSO_WM_ASSEMBLE_CHIP_INDEX" val="913092bc5879452ab08c284d056ae365"/>
  <p:tag name="KSO_WM_BEAUTIFY_FLAG" val="#wm#"/>
  <p:tag name="KSO_WM_CHIP_FILLAREA_FILL_RULE" val="{&quot;fill_align&quot;:&quot;cm&quot;,&quot;fill_effect&quot;:[],&quot;fill_mode&quot;:&quot;full&quot;,&quot;sacle_strategy&quot;:&quot;stretch&quot;}"/>
  <p:tag name="KSO_WM_CHIP_GROUPID" val="5f72d9f3e9a9ac260a3f6be8"/>
  <p:tag name="KSO_WM_CHIP_XID" val="5f72d9f3e9a9ac260a3f6beb"/>
  <p:tag name="KSO_WM_SLIDE_BACKGROUND_TYPE" val="general"/>
  <p:tag name="KSO_WM_TAG_VERSION" val="1.0"/>
  <p:tag name="KSO_WM_TEMPLATE_CATEGORY" val="chip"/>
  <p:tag name="KSO_WM_TEMPLATE_INDEX" val="20204740"/>
  <p:tag name="KSO_WM_UNIT_COMPATIBLE" val="0"/>
  <p:tag name="KSO_WM_UNIT_DEC_AREA_ID" val="2c7b9c01d9a74b95a6f64cc59926d317"/>
  <p:tag name="KSO_WM_UNIT_DECORATE_INFO" val=""/>
  <p:tag name="KSO_WM_UNIT_DIAGRAM_ISNUMVISUAL" val="0"/>
  <p:tag name="KSO_WM_UNIT_DIAGRAM_ISREFERUNIT" val="0"/>
  <p:tag name="KSO_WM_UNIT_HIGHLIGHT" val="0"/>
  <p:tag name="KSO_WM_UNIT_ID" val="chip20204740_3*i*1"/>
  <p:tag name="KSO_WM_UNIT_INDEX" val="1"/>
  <p:tag name="KSO_WM_UNIT_LAYERLEVEL" val="1"/>
  <p:tag name="KSO_WM_UNIT_SM_LIMIT_TYPE" val=""/>
  <p:tag name="KSO_WM_UNIT_SUBTYPE" val="t"/>
  <p:tag name="KSO_WM_UNIT_TYPE" val="i"/>
</p:tagLst>
</file>

<file path=ppt/tags/tag858.xml><?xml version="1.0" encoding="utf-8"?>
<p:tagLst xmlns:p="http://schemas.openxmlformats.org/presentationml/2006/main">
  <p:tag name="KSO_WM_ASSEMBLE_CHIP_INDEX" val="07fc7820497248f6bdcbcc9cf5223800"/>
  <p:tag name="KSO_WM_BEAUTIFY_FLAG" val="#wm#"/>
  <p:tag name="KSO_WM_CHIP_FILLAREA_FILL_RULE" val="{&quot;fill_align&quot;:&quot;cm&quot;,&quot;fill_effect&quot;:[],&quot;fill_mode&quot;:&quot;full&quot;,&quot;sacle_strategy&quot;:&quot;stretch&quot;}"/>
  <p:tag name="KSO_WM_CHIP_GROUPID" val="5f72d9f3e9a9ac260a3f6be8"/>
  <p:tag name="KSO_WM_CHIP_XID" val="5f72d9f3e9a9ac260a3f6beb"/>
  <p:tag name="KSO_WM_SLIDE_BACKGROUND_TYPE" val="general"/>
  <p:tag name="KSO_WM_TAG_VERSION" val="1.0"/>
  <p:tag name="KSO_WM_TEMPLATE_CATEGORY" val="chip"/>
  <p:tag name="KSO_WM_TEMPLATE_INDEX" val="20204740"/>
  <p:tag name="KSO_WM_UNIT_COMPATIBLE" val="0"/>
  <p:tag name="KSO_WM_UNIT_DEC_AREA_ID" val="a5e639996de94b30aca6b9fb6dc4d881"/>
  <p:tag name="KSO_WM_UNIT_DECORATE_INFO" val=""/>
  <p:tag name="KSO_WM_UNIT_DIAGRAM_ISNUMVISUAL" val="0"/>
  <p:tag name="KSO_WM_UNIT_DIAGRAM_ISREFERUNIT" val="0"/>
  <p:tag name="KSO_WM_UNIT_HIGHLIGHT" val="0"/>
  <p:tag name="KSO_WM_UNIT_ID" val="chip20204740_3*i*1"/>
  <p:tag name="KSO_WM_UNIT_INDEX" val="1"/>
  <p:tag name="KSO_WM_UNIT_LAYERLEVEL" val="1"/>
  <p:tag name="KSO_WM_UNIT_SM_LIMIT_TYPE" val=""/>
  <p:tag name="KSO_WM_UNIT_SUBTYPE" val="t"/>
  <p:tag name="KSO_WM_UNIT_TYPE" val="i"/>
</p:tagLst>
</file>

<file path=ppt/tags/tag859.xml><?xml version="1.0" encoding="utf-8"?>
<p:tagLst xmlns:p="http://schemas.openxmlformats.org/presentationml/2006/main">
  <p:tag name="KSO_WM_BEAUTIFY_FLAG" val="#wm#"/>
  <p:tag name="KSO_WM_TAG_VERSION" val="1.0"/>
  <p:tag name="KSO_WM_TEMPLATE_CATEGORY" val="diagram"/>
  <p:tag name="KSO_WM_TEMPLATE_INDEX" val="20202922"/>
  <p:tag name="KSO_WM_UNIT_COMPATIBLE" val="0"/>
  <p:tag name="KSO_WM_UNIT_DIAGRAM_ISNUMVISUAL" val="0"/>
  <p:tag name="KSO_WM_UNIT_DIAGRAM_ISREFERUNIT" val="0"/>
  <p:tag name="KSO_WM_UNIT_HIGHLIGHT" val="0"/>
  <p:tag name="KSO_WM_UNIT_ID" val="diagram20202922_1*i*2"/>
  <p:tag name="KSO_WM_UNIT_INDEX" val="2"/>
  <p:tag name="KSO_WM_UNIT_LAYERLEVEL" val="1"/>
  <p:tag name="KSO_WM_UNIT_LINE_FILL_TYPE" val="2"/>
  <p:tag name="KSO_WM_UNIT_LINE_FORE_SCHEMECOLOR_INDEX" val="14"/>
  <p:tag name="KSO_WM_UNIT_LINE_FORE_SCHEMECOLOR_INDEX_BRIGHTNESS" val="-0.15"/>
  <p:tag name="KSO_WM_UNIT_TEXT_FILL_FORE_SCHEMECOLOR_INDEX" val="2"/>
  <p:tag name="KSO_WM_UNIT_TEXT_FILL_FORE_SCHEMECOLOR_INDEX_BRIGHTNESS" val="0"/>
  <p:tag name="KSO_WM_UNIT_TEXT_FILL_TYPE" val="1"/>
  <p:tag name="KSO_WM_UNIT_TYPE" val="i"/>
</p:tagLst>
</file>

<file path=ppt/tags/tag86.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2**"/>
  <p:tag name="KSO_WM_UNIT_LAYERLEVEL" val="1"/>
</p:tagLst>
</file>

<file path=ppt/tags/tag860.xml><?xml version="1.0" encoding="utf-8"?>
<p:tagLst xmlns:p="http://schemas.openxmlformats.org/presentationml/2006/main">
  <p:tag name="KSO_WM_BEAUTIFY_FLAG" val="#wm#"/>
  <p:tag name="KSO_WM_TAG_VERSION" val="1.0"/>
  <p:tag name="KSO_WM_TEMPLATE_CATEGORY" val="diagram"/>
  <p:tag name="KSO_WM_TEMPLATE_INDEX" val="20202922"/>
  <p:tag name="KSO_WM_UNIT_COMPATIBLE" val="0"/>
  <p:tag name="KSO_WM_UNIT_DIAGRAM_ISNUMVISUAL" val="0"/>
  <p:tag name="KSO_WM_UNIT_DIAGRAM_ISREFERUNIT" val="0"/>
  <p:tag name="KSO_WM_UNIT_FILL_FORE_SCHEMECOLOR_INDEX" val="9"/>
  <p:tag name="KSO_WM_UNIT_FILL_FORE_SCHEMECOLOR_INDEX_BRIGHTNESS" val="0"/>
  <p:tag name="KSO_WM_UNIT_FILL_TYPE" val="1"/>
  <p:tag name="KSO_WM_UNIT_HIGHLIGHT" val="0"/>
  <p:tag name="KSO_WM_UNIT_ID" val="diagram20202922_1*i*1"/>
  <p:tag name="KSO_WM_UNIT_INDEX" val="1"/>
  <p:tag name="KSO_WM_UNIT_LAYERLEVEL" val="1"/>
  <p:tag name="KSO_WM_UNIT_TEXT_FILL_FORE_SCHEMECOLOR_INDEX" val="2"/>
  <p:tag name="KSO_WM_UNIT_TEXT_FILL_FORE_SCHEMECOLOR_INDEX_BRIGHTNESS" val="0"/>
  <p:tag name="KSO_WM_UNIT_TEXT_FILL_TYPE" val="1"/>
  <p:tag name="KSO_WM_UNIT_TYPE" val="i"/>
</p:tagLst>
</file>

<file path=ppt/tags/tag861.xml><?xml version="1.0" encoding="utf-8"?>
<p:tagLst xmlns:p="http://schemas.openxmlformats.org/presentationml/2006/main">
  <p:tag name="KSO_WM_BEAUTIFY_FLAG" val="#wm#"/>
  <p:tag name="KSO_WM_TAG_VERSION" val="1.0"/>
  <p:tag name="KSO_WM_TEMPLATE_CATEGORY" val="diagram"/>
  <p:tag name="KSO_WM_TEMPLATE_INDEX" val="20202922"/>
  <p:tag name="KSO_WM_UNIT_COMPATIBLE" val="0"/>
  <p:tag name="KSO_WM_UNIT_DIAGRAM_ISNUMVISUAL" val="0"/>
  <p:tag name="KSO_WM_UNIT_DIAGRAM_ISREFERUNIT" val="0"/>
  <p:tag name="KSO_WM_UNIT_FILL_FORE_SCHEMECOLOR_INDEX" val="8"/>
  <p:tag name="KSO_WM_UNIT_FILL_FORE_SCHEMECOLOR_INDEX_BRIGHTNESS" val="0"/>
  <p:tag name="KSO_WM_UNIT_FILL_TYPE" val="1"/>
  <p:tag name="KSO_WM_UNIT_HIGHLIGHT" val="0"/>
  <p:tag name="KSO_WM_UNIT_ID" val="diagram20202922_1*i*3"/>
  <p:tag name="KSO_WM_UNIT_INDEX" val="3"/>
  <p:tag name="KSO_WM_UNIT_LAYERLEVEL" val="1"/>
  <p:tag name="KSO_WM_UNIT_TEXT_FILL_FORE_SCHEMECOLOR_INDEX" val="2"/>
  <p:tag name="KSO_WM_UNIT_TEXT_FILL_FORE_SCHEMECOLOR_INDEX_BRIGHTNESS" val="0"/>
  <p:tag name="KSO_WM_UNIT_TEXT_FILL_TYPE" val="1"/>
  <p:tag name="KSO_WM_UNIT_TYPE" val="i"/>
</p:tagLst>
</file>

<file path=ppt/tags/tag862.xml><?xml version="1.0" encoding="utf-8"?>
<p:tagLst xmlns:p="http://schemas.openxmlformats.org/presentationml/2006/main">
  <p:tag name="KSO_WM_BEAUTIFY_FLAG" val="#wm#"/>
  <p:tag name="KSO_WM_TAG_VERSION" val="1.0"/>
  <p:tag name="KSO_WM_TEMPLATE_CATEGORY" val="diagram"/>
  <p:tag name="KSO_WM_TEMPLATE_INDEX" val="20202922"/>
  <p:tag name="KSO_WM_UNIT_COMPATIBLE" val="0"/>
  <p:tag name="KSO_WM_UNIT_DIAGRAM_ISNUMVISUAL" val="0"/>
  <p:tag name="KSO_WM_UNIT_DIAGRAM_ISREFERUNIT" val="0"/>
  <p:tag name="KSO_WM_UNIT_FILL_FORE_SCHEMECOLOR_INDEX" val="5"/>
  <p:tag name="KSO_WM_UNIT_FILL_FORE_SCHEMECOLOR_INDEX_BRIGHTNESS" val="0"/>
  <p:tag name="KSO_WM_UNIT_FILL_TYPE" val="1"/>
  <p:tag name="KSO_WM_UNIT_HIGHLIGHT" val="0"/>
  <p:tag name="KSO_WM_UNIT_ID" val="diagram20202922_1*i*4"/>
  <p:tag name="KSO_WM_UNIT_INDEX" val="4"/>
  <p:tag name="KSO_WM_UNIT_LAYERLEVEL" val="1"/>
  <p:tag name="KSO_WM_UNIT_TEXT_FILL_FORE_SCHEMECOLOR_INDEX" val="2"/>
  <p:tag name="KSO_WM_UNIT_TEXT_FILL_FORE_SCHEMECOLOR_INDEX_BRIGHTNESS" val="0"/>
  <p:tag name="KSO_WM_UNIT_TEXT_FILL_TYPE" val="1"/>
  <p:tag name="KSO_WM_UNIT_TYPE" val="i"/>
</p:tagLst>
</file>

<file path=ppt/tags/tag863.xml><?xml version="1.0" encoding="utf-8"?>
<p:tagLst xmlns:p="http://schemas.openxmlformats.org/presentationml/2006/main">
  <p:tag name="KSO_WM_BEAUTIFY_FLAG" val="#wm#"/>
  <p:tag name="KSO_WM_TAG_BACKGROUP_ID" val=""/>
  <p:tag name="KSO_WM_TAG_BACKGROUP_SIZE" val=""/>
  <p:tag name="KSO_WM_TAG_FRONT_SIZE" val=""/>
  <p:tag name="KSO_WM_TAG_VERSION" val="1.0"/>
  <p:tag name="KSO_WM_TAG_ZODER_POSITION" val=""/>
  <p:tag name="KSO_WM_TEMPLATE_CATEGORY" val="diagram"/>
  <p:tag name="KSO_WM_TEMPLATE_INDEX" val="20202922"/>
  <p:tag name="KSO_WM_UNIT_COMPATIBLE" val="0"/>
  <p:tag name="KSO_WM_UNIT_DIAGRAM_ISNUMVISUAL" val="0"/>
  <p:tag name="KSO_WM_UNIT_DIAGRAM_ISREFERUNIT" val="0"/>
  <p:tag name="KSO_WM_UNIT_HIGHLIGHT" val="0"/>
  <p:tag name="KSO_WM_UNIT_ID" val="diagram20202922_1*a*1"/>
  <p:tag name="KSO_WM_UNIT_INDEX" val="1"/>
  <p:tag name="KSO_WM_UNIT_ISCONTENTSTITLE" val="0"/>
  <p:tag name="KSO_WM_UNIT_ISNUMDGMTITLE" val="0"/>
  <p:tag name="KSO_WM_UNIT_LAYERLEVEL" val="1"/>
  <p:tag name="KSO_WM_UNIT_NOCLEAR" val="0"/>
  <p:tag name="KSO_WM_UNIT_PRESET_TEXT" val="单击此处添加标题"/>
  <p:tag name="KSO_WM_UNIT_TYPE" val="a"/>
  <p:tag name="KSO_WM_UNIT_VALUE" val="16"/>
</p:tagLst>
</file>

<file path=ppt/tags/tag864.xml><?xml version="1.0" encoding="utf-8"?>
<p:tagLst xmlns:p="http://schemas.openxmlformats.org/presentationml/2006/main">
  <p:tag name="KSO_WM_BEAUTIFY_FLAG" val="#wm#"/>
  <p:tag name="KSO_WM_CHIP_FILLPROP" val="[[{&quot;fill_id&quot;:&quot;0fc8cb0b5be24332a6c5a6db9e174d8a&quot;,&quot;fill_align&quot;:&quot;cm&quot;,&quot;text_align&quot;:&quot;cm&quot;,&quot;text_direction&quot;:&quot;horizontal&quot;,&quot;chip_types&quot;:[&quot;text&quot;,&quot;header&quot;]}]]"/>
  <p:tag name="KSO_WM_CHIP_GROUPID" val="5ebf6661ddc3daf3fef3f760"/>
  <p:tag name="KSO_WM_CHIP_INFOS" val="{&quot;layout_type&quot;:&quot;formiddle3&quot;,&quot;slide_type&quot;:[&quot;endPage&quot;],&quot;aspect_ratio&quot;:&quot;16:9&quot;}"/>
  <p:tag name="KSO_WM_CHIP_XID" val="5ec34a930ac41c4a0a525d3e"/>
  <p:tag name="KSO_WM_SLIDE_BACKGROUND_TYPE" val="general"/>
  <p:tag name="KSO_WM_SLIDE_BK_DARK_LIGHT" val="2"/>
  <p:tag name="KSO_WM_SLIDE_ID" val="diagram20202922_1"/>
  <p:tag name="KSO_WM_SLIDE_INDEX" val="1"/>
  <p:tag name="KSO_WM_SLIDE_ITEM_CNT" val="0"/>
  <p:tag name="KSO_WM_SLIDE_LAYOUT" val="a_f"/>
  <p:tag name="KSO_WM_SLIDE_LAYOUT_CNT" val="1_1"/>
  <p:tag name="KSO_WM_SLIDE_POSITION" val="30*0"/>
  <p:tag name="KSO_WM_SLIDE_SIZE" val="929*539"/>
  <p:tag name="KSO_WM_SLIDE_SUBTYPE" val="pureTxt"/>
  <p:tag name="KSO_WM_SLIDE_SUPPORT_FEATURE_TYPE" val="0"/>
  <p:tag name="KSO_WM_SLIDE_TYPE" val="text"/>
  <p:tag name="KSO_WM_TAG_VERSION" val="1.0"/>
  <p:tag name="KSO_WM_TEMPLATE_ASSEMBLE_GROUPID" val="5f72d9f3e9a9ac260a3f6be8"/>
  <p:tag name="KSO_WM_TEMPLATE_ASSEMBLE_XID" val="5f72fbde0ff15d9a40f70131"/>
  <p:tag name="KSO_WM_TEMPLATE_CATEGORY" val="diagram"/>
  <p:tag name="KSO_WM_TEMPLATE_COLOR_TYPE" val="1"/>
  <p:tag name="KSO_WM_TEMPLATE_INDEX" val="20202922"/>
  <p:tag name="KSO_WM_TEMPLATE_MASTER_TYPE" val="0"/>
  <p:tag name="KSO_WM_TEMPLATE_SUBCATEGORY" val="0"/>
</p:tagLst>
</file>

<file path=ppt/tags/tag865.xml><?xml version="1.0" encoding="utf-8"?>
<p:tagLst xmlns:p="http://schemas.openxmlformats.org/presentationml/2006/main">
  <p:tag name="KSO_WM_ASSEMBLE_CHIP_INDEX" val="913092bc5879452ab08c284d056ae365"/>
  <p:tag name="KSO_WM_BEAUTIFY_FLAG" val="#wm#"/>
  <p:tag name="KSO_WM_CHIP_FILLAREA_FILL_RULE" val="{&quot;fill_align&quot;:&quot;cm&quot;,&quot;fill_effect&quot;:[],&quot;fill_mode&quot;:&quot;full&quot;,&quot;sacle_strategy&quot;:&quot;stretch&quot;}"/>
  <p:tag name="KSO_WM_CHIP_GROUPID" val="5f72d9f3e9a9ac260a3f6be8"/>
  <p:tag name="KSO_WM_CHIP_XID" val="5f72d9f3e9a9ac260a3f6beb"/>
  <p:tag name="KSO_WM_SLIDE_BACKGROUND_TYPE" val="general"/>
  <p:tag name="KSO_WM_TAG_VERSION" val="1.0"/>
  <p:tag name="KSO_WM_TEMPLATE_CATEGORY" val="chip"/>
  <p:tag name="KSO_WM_TEMPLATE_INDEX" val="20204740"/>
  <p:tag name="KSO_WM_UNIT_COMPATIBLE" val="0"/>
  <p:tag name="KSO_WM_UNIT_DEC_AREA_ID" val="2c7b9c01d9a74b95a6f64cc59926d317"/>
  <p:tag name="KSO_WM_UNIT_DECORATE_INFO" val=""/>
  <p:tag name="KSO_WM_UNIT_DIAGRAM_ISNUMVISUAL" val="0"/>
  <p:tag name="KSO_WM_UNIT_DIAGRAM_ISREFERUNIT" val="0"/>
  <p:tag name="KSO_WM_UNIT_HIGHLIGHT" val="0"/>
  <p:tag name="KSO_WM_UNIT_ID" val="chip20204740_3*i*1"/>
  <p:tag name="KSO_WM_UNIT_INDEX" val="1"/>
  <p:tag name="KSO_WM_UNIT_LAYERLEVEL" val="1"/>
  <p:tag name="KSO_WM_UNIT_SM_LIMIT_TYPE" val=""/>
  <p:tag name="KSO_WM_UNIT_SUBTYPE" val="t"/>
  <p:tag name="KSO_WM_UNIT_TYPE" val="i"/>
</p:tagLst>
</file>

<file path=ppt/tags/tag866.xml><?xml version="1.0" encoding="utf-8"?>
<p:tagLst xmlns:p="http://schemas.openxmlformats.org/presentationml/2006/main">
  <p:tag name="KSO_WM_ASSEMBLE_CHIP_INDEX" val="07fc7820497248f6bdcbcc9cf5223800"/>
  <p:tag name="KSO_WM_BEAUTIFY_FLAG" val="#wm#"/>
  <p:tag name="KSO_WM_CHIP_FILLAREA_FILL_RULE" val="{&quot;fill_align&quot;:&quot;cm&quot;,&quot;fill_effect&quot;:[],&quot;fill_mode&quot;:&quot;full&quot;,&quot;sacle_strategy&quot;:&quot;stretch&quot;}"/>
  <p:tag name="KSO_WM_CHIP_GROUPID" val="5f72d9f3e9a9ac260a3f6be8"/>
  <p:tag name="KSO_WM_CHIP_XID" val="5f72d9f3e9a9ac260a3f6beb"/>
  <p:tag name="KSO_WM_SLIDE_BACKGROUND_TYPE" val="general"/>
  <p:tag name="KSO_WM_TAG_VERSION" val="1.0"/>
  <p:tag name="KSO_WM_TEMPLATE_CATEGORY" val="chip"/>
  <p:tag name="KSO_WM_TEMPLATE_INDEX" val="20204740"/>
  <p:tag name="KSO_WM_UNIT_COMPATIBLE" val="0"/>
  <p:tag name="KSO_WM_UNIT_DEC_AREA_ID" val="a5e639996de94b30aca6b9fb6dc4d881"/>
  <p:tag name="KSO_WM_UNIT_DECORATE_INFO" val=""/>
  <p:tag name="KSO_WM_UNIT_DIAGRAM_ISNUMVISUAL" val="0"/>
  <p:tag name="KSO_WM_UNIT_DIAGRAM_ISREFERUNIT" val="0"/>
  <p:tag name="KSO_WM_UNIT_HIGHLIGHT" val="0"/>
  <p:tag name="KSO_WM_UNIT_ID" val="chip20204740_3*i*1"/>
  <p:tag name="KSO_WM_UNIT_INDEX" val="1"/>
  <p:tag name="KSO_WM_UNIT_LAYERLEVEL" val="1"/>
  <p:tag name="KSO_WM_UNIT_SM_LIMIT_TYPE" val=""/>
  <p:tag name="KSO_WM_UNIT_SUBTYPE" val="t"/>
  <p:tag name="KSO_WM_UNIT_TYPE" val="i"/>
</p:tagLst>
</file>

<file path=ppt/tags/tag867.xml><?xml version="1.0" encoding="utf-8"?>
<p:tagLst xmlns:p="http://schemas.openxmlformats.org/presentationml/2006/main">
  <p:tag name="KSO_WM_BEAUTIFY_FLAG" val="#wm#"/>
  <p:tag name="KSO_WM_TAG_VERSION" val="1.0"/>
  <p:tag name="KSO_WM_TEMPLATE_CATEGORY" val="diagram"/>
  <p:tag name="KSO_WM_TEMPLATE_INDEX" val="20202922"/>
  <p:tag name="KSO_WM_UNIT_COMPATIBLE" val="0"/>
  <p:tag name="KSO_WM_UNIT_DIAGRAM_ISNUMVISUAL" val="0"/>
  <p:tag name="KSO_WM_UNIT_DIAGRAM_ISREFERUNIT" val="0"/>
  <p:tag name="KSO_WM_UNIT_HIGHLIGHT" val="0"/>
  <p:tag name="KSO_WM_UNIT_ID" val="diagram20202922_1*i*2"/>
  <p:tag name="KSO_WM_UNIT_INDEX" val="2"/>
  <p:tag name="KSO_WM_UNIT_LAYERLEVEL" val="1"/>
  <p:tag name="KSO_WM_UNIT_LINE_FILL_TYPE" val="2"/>
  <p:tag name="KSO_WM_UNIT_LINE_FORE_SCHEMECOLOR_INDEX" val="14"/>
  <p:tag name="KSO_WM_UNIT_LINE_FORE_SCHEMECOLOR_INDEX_BRIGHTNESS" val="-0.15"/>
  <p:tag name="KSO_WM_UNIT_TEXT_FILL_FORE_SCHEMECOLOR_INDEX" val="2"/>
  <p:tag name="KSO_WM_UNIT_TEXT_FILL_FORE_SCHEMECOLOR_INDEX_BRIGHTNESS" val="0"/>
  <p:tag name="KSO_WM_UNIT_TEXT_FILL_TYPE" val="1"/>
  <p:tag name="KSO_WM_UNIT_TYPE" val="i"/>
</p:tagLst>
</file>

<file path=ppt/tags/tag868.xml><?xml version="1.0" encoding="utf-8"?>
<p:tagLst xmlns:p="http://schemas.openxmlformats.org/presentationml/2006/main">
  <p:tag name="KSO_WM_BEAUTIFY_FLAG" val="#wm#"/>
  <p:tag name="KSO_WM_TAG_VERSION" val="1.0"/>
  <p:tag name="KSO_WM_TEMPLATE_CATEGORY" val="diagram"/>
  <p:tag name="KSO_WM_TEMPLATE_INDEX" val="20202922"/>
  <p:tag name="KSO_WM_UNIT_COMPATIBLE" val="0"/>
  <p:tag name="KSO_WM_UNIT_DIAGRAM_ISNUMVISUAL" val="0"/>
  <p:tag name="KSO_WM_UNIT_DIAGRAM_ISREFERUNIT" val="0"/>
  <p:tag name="KSO_WM_UNIT_FILL_FORE_SCHEMECOLOR_INDEX" val="9"/>
  <p:tag name="KSO_WM_UNIT_FILL_FORE_SCHEMECOLOR_INDEX_BRIGHTNESS" val="0"/>
  <p:tag name="KSO_WM_UNIT_FILL_TYPE" val="1"/>
  <p:tag name="KSO_WM_UNIT_HIGHLIGHT" val="0"/>
  <p:tag name="KSO_WM_UNIT_ID" val="diagram20202922_1*i*1"/>
  <p:tag name="KSO_WM_UNIT_INDEX" val="1"/>
  <p:tag name="KSO_WM_UNIT_LAYERLEVEL" val="1"/>
  <p:tag name="KSO_WM_UNIT_TEXT_FILL_FORE_SCHEMECOLOR_INDEX" val="2"/>
  <p:tag name="KSO_WM_UNIT_TEXT_FILL_FORE_SCHEMECOLOR_INDEX_BRIGHTNESS" val="0"/>
  <p:tag name="KSO_WM_UNIT_TEXT_FILL_TYPE" val="1"/>
  <p:tag name="KSO_WM_UNIT_TYPE" val="i"/>
</p:tagLst>
</file>

<file path=ppt/tags/tag869.xml><?xml version="1.0" encoding="utf-8"?>
<p:tagLst xmlns:p="http://schemas.openxmlformats.org/presentationml/2006/main">
  <p:tag name="KSO_WM_BEAUTIFY_FLAG" val="#wm#"/>
  <p:tag name="KSO_WM_TAG_VERSION" val="1.0"/>
  <p:tag name="KSO_WM_TEMPLATE_CATEGORY" val="diagram"/>
  <p:tag name="KSO_WM_TEMPLATE_INDEX" val="20202922"/>
  <p:tag name="KSO_WM_UNIT_COMPATIBLE" val="0"/>
  <p:tag name="KSO_WM_UNIT_DIAGRAM_ISNUMVISUAL" val="0"/>
  <p:tag name="KSO_WM_UNIT_DIAGRAM_ISREFERUNIT" val="0"/>
  <p:tag name="KSO_WM_UNIT_FILL_FORE_SCHEMECOLOR_INDEX" val="8"/>
  <p:tag name="KSO_WM_UNIT_FILL_FORE_SCHEMECOLOR_INDEX_BRIGHTNESS" val="0"/>
  <p:tag name="KSO_WM_UNIT_FILL_TYPE" val="1"/>
  <p:tag name="KSO_WM_UNIT_HIGHLIGHT" val="0"/>
  <p:tag name="KSO_WM_UNIT_ID" val="diagram20202922_1*i*3"/>
  <p:tag name="KSO_WM_UNIT_INDEX" val="3"/>
  <p:tag name="KSO_WM_UNIT_LAYERLEVEL" val="1"/>
  <p:tag name="KSO_WM_UNIT_TEXT_FILL_FORE_SCHEMECOLOR_INDEX" val="2"/>
  <p:tag name="KSO_WM_UNIT_TEXT_FILL_FORE_SCHEMECOLOR_INDEX_BRIGHTNESS" val="0"/>
  <p:tag name="KSO_WM_UNIT_TEXT_FILL_TYPE" val="1"/>
  <p:tag name="KSO_WM_UNIT_TYPE" val="i"/>
</p:tagLst>
</file>

<file path=ppt/tags/tag87.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2**"/>
  <p:tag name="KSO_WM_UNIT_LAYERLEVEL" val="1"/>
</p:tagLst>
</file>

<file path=ppt/tags/tag870.xml><?xml version="1.0" encoding="utf-8"?>
<p:tagLst xmlns:p="http://schemas.openxmlformats.org/presentationml/2006/main">
  <p:tag name="KSO_WM_BEAUTIFY_FLAG" val="#wm#"/>
  <p:tag name="KSO_WM_TAG_VERSION" val="1.0"/>
  <p:tag name="KSO_WM_TEMPLATE_CATEGORY" val="diagram"/>
  <p:tag name="KSO_WM_TEMPLATE_INDEX" val="20202922"/>
  <p:tag name="KSO_WM_UNIT_COMPATIBLE" val="0"/>
  <p:tag name="KSO_WM_UNIT_DIAGRAM_ISNUMVISUAL" val="0"/>
  <p:tag name="KSO_WM_UNIT_DIAGRAM_ISREFERUNIT" val="0"/>
  <p:tag name="KSO_WM_UNIT_FILL_FORE_SCHEMECOLOR_INDEX" val="5"/>
  <p:tag name="KSO_WM_UNIT_FILL_FORE_SCHEMECOLOR_INDEX_BRIGHTNESS" val="0"/>
  <p:tag name="KSO_WM_UNIT_FILL_TYPE" val="1"/>
  <p:tag name="KSO_WM_UNIT_HIGHLIGHT" val="0"/>
  <p:tag name="KSO_WM_UNIT_ID" val="diagram20202922_1*i*4"/>
  <p:tag name="KSO_WM_UNIT_INDEX" val="4"/>
  <p:tag name="KSO_WM_UNIT_LAYERLEVEL" val="1"/>
  <p:tag name="KSO_WM_UNIT_TEXT_FILL_FORE_SCHEMECOLOR_INDEX" val="2"/>
  <p:tag name="KSO_WM_UNIT_TEXT_FILL_FORE_SCHEMECOLOR_INDEX_BRIGHTNESS" val="0"/>
  <p:tag name="KSO_WM_UNIT_TEXT_FILL_TYPE" val="1"/>
  <p:tag name="KSO_WM_UNIT_TYPE" val="i"/>
</p:tagLst>
</file>

<file path=ppt/tags/tag871.xml><?xml version="1.0" encoding="utf-8"?>
<p:tagLst xmlns:p="http://schemas.openxmlformats.org/presentationml/2006/main">
  <p:tag name="KSO_WM_BEAUTIFY_FLAG" val="#wm#"/>
  <p:tag name="KSO_WM_TAG_BACKGROUP_ID" val=""/>
  <p:tag name="KSO_WM_TAG_BACKGROUP_SIZE" val=""/>
  <p:tag name="KSO_WM_TAG_FRONT_SIZE" val=""/>
  <p:tag name="KSO_WM_TAG_VERSION" val="1.0"/>
  <p:tag name="KSO_WM_TAG_ZODER_POSITION" val=""/>
  <p:tag name="KSO_WM_TEMPLATE_CATEGORY" val="diagram"/>
  <p:tag name="KSO_WM_TEMPLATE_INDEX" val="20202922"/>
  <p:tag name="KSO_WM_UNIT_COMPATIBLE" val="0"/>
  <p:tag name="KSO_WM_UNIT_DIAGRAM_ISNUMVISUAL" val="0"/>
  <p:tag name="KSO_WM_UNIT_DIAGRAM_ISREFERUNIT" val="0"/>
  <p:tag name="KSO_WM_UNIT_HIGHLIGHT" val="0"/>
  <p:tag name="KSO_WM_UNIT_ID" val="diagram20202922_1*a*1"/>
  <p:tag name="KSO_WM_UNIT_INDEX" val="1"/>
  <p:tag name="KSO_WM_UNIT_ISCONTENTSTITLE" val="0"/>
  <p:tag name="KSO_WM_UNIT_ISNUMDGMTITLE" val="0"/>
  <p:tag name="KSO_WM_UNIT_LAYERLEVEL" val="1"/>
  <p:tag name="KSO_WM_UNIT_NOCLEAR" val="0"/>
  <p:tag name="KSO_WM_UNIT_PRESET_TEXT" val="单击此处添加标题"/>
  <p:tag name="KSO_WM_UNIT_TYPE" val="a"/>
  <p:tag name="KSO_WM_UNIT_VALUE" val="16"/>
</p:tagLst>
</file>

<file path=ppt/tags/tag872.xml><?xml version="1.0" encoding="utf-8"?>
<p:tagLst xmlns:p="http://schemas.openxmlformats.org/presentationml/2006/main">
  <p:tag name="KSO_WM_BEAUTIFY_FLAG" val="#wm#"/>
  <p:tag name="KSO_WM_CHIP_FILLPROP" val="[[{&quot;fill_id&quot;:&quot;0fc8cb0b5be24332a6c5a6db9e174d8a&quot;,&quot;fill_align&quot;:&quot;cm&quot;,&quot;text_align&quot;:&quot;cm&quot;,&quot;text_direction&quot;:&quot;horizontal&quot;,&quot;chip_types&quot;:[&quot;text&quot;,&quot;header&quot;]}]]"/>
  <p:tag name="KSO_WM_CHIP_GROUPID" val="5ebf6661ddc3daf3fef3f760"/>
  <p:tag name="KSO_WM_CHIP_INFOS" val="{&quot;layout_type&quot;:&quot;formiddle3&quot;,&quot;slide_type&quot;:[&quot;endPage&quot;],&quot;aspect_ratio&quot;:&quot;16:9&quot;}"/>
  <p:tag name="KSO_WM_CHIP_XID" val="5ec34a930ac41c4a0a525d3e"/>
  <p:tag name="KSO_WM_SLIDE_BACKGROUND_TYPE" val="general"/>
  <p:tag name="KSO_WM_SLIDE_BK_DARK_LIGHT" val="2"/>
  <p:tag name="KSO_WM_SLIDE_ID" val="diagram20202922_1"/>
  <p:tag name="KSO_WM_SLIDE_INDEX" val="1"/>
  <p:tag name="KSO_WM_SLIDE_ITEM_CNT" val="0"/>
  <p:tag name="KSO_WM_SLIDE_LAYOUT" val="a_f"/>
  <p:tag name="KSO_WM_SLIDE_LAYOUT_CNT" val="1_1"/>
  <p:tag name="KSO_WM_SLIDE_POSITION" val="30*0"/>
  <p:tag name="KSO_WM_SLIDE_SIZE" val="929*539"/>
  <p:tag name="KSO_WM_SLIDE_SUBTYPE" val="pureTxt"/>
  <p:tag name="KSO_WM_SLIDE_SUPPORT_FEATURE_TYPE" val="0"/>
  <p:tag name="KSO_WM_SLIDE_TYPE" val="text"/>
  <p:tag name="KSO_WM_TAG_VERSION" val="1.0"/>
  <p:tag name="KSO_WM_TEMPLATE_ASSEMBLE_GROUPID" val="5f72d9f3e9a9ac260a3f6be8"/>
  <p:tag name="KSO_WM_TEMPLATE_ASSEMBLE_XID" val="5f72fbde0ff15d9a40f70131"/>
  <p:tag name="KSO_WM_TEMPLATE_CATEGORY" val="diagram"/>
  <p:tag name="KSO_WM_TEMPLATE_COLOR_TYPE" val="1"/>
  <p:tag name="KSO_WM_TEMPLATE_INDEX" val="20202922"/>
  <p:tag name="KSO_WM_TEMPLATE_MASTER_TYPE" val="0"/>
  <p:tag name="KSO_WM_TEMPLATE_SUBCATEGORY" val="0"/>
</p:tagLst>
</file>

<file path=ppt/tags/tag873.xml><?xml version="1.0" encoding="utf-8"?>
<p:tagLst xmlns:p="http://schemas.openxmlformats.org/presentationml/2006/main">
  <p:tag name="KSO_WM_ASSEMBLE_CHIP_INDEX" val="913092bc5879452ab08c284d056ae365"/>
  <p:tag name="KSO_WM_BEAUTIFY_FLAG" val="#wm#"/>
  <p:tag name="KSO_WM_CHIP_FILLAREA_FILL_RULE" val="{&quot;fill_align&quot;:&quot;cm&quot;,&quot;fill_effect&quot;:[],&quot;fill_mode&quot;:&quot;full&quot;,&quot;sacle_strategy&quot;:&quot;stretch&quot;}"/>
  <p:tag name="KSO_WM_CHIP_GROUPID" val="5f72d9f3e9a9ac260a3f6be8"/>
  <p:tag name="KSO_WM_CHIP_XID" val="5f72d9f3e9a9ac260a3f6beb"/>
  <p:tag name="KSO_WM_SLIDE_BACKGROUND_TYPE" val="general"/>
  <p:tag name="KSO_WM_TAG_VERSION" val="1.0"/>
  <p:tag name="KSO_WM_TEMPLATE_CATEGORY" val="chip"/>
  <p:tag name="KSO_WM_TEMPLATE_INDEX" val="20204740"/>
  <p:tag name="KSO_WM_UNIT_COMPATIBLE" val="0"/>
  <p:tag name="KSO_WM_UNIT_DEC_AREA_ID" val="2c7b9c01d9a74b95a6f64cc59926d317"/>
  <p:tag name="KSO_WM_UNIT_DECORATE_INFO" val=""/>
  <p:tag name="KSO_WM_UNIT_DIAGRAM_ISNUMVISUAL" val="0"/>
  <p:tag name="KSO_WM_UNIT_DIAGRAM_ISREFERUNIT" val="0"/>
  <p:tag name="KSO_WM_UNIT_HIGHLIGHT" val="0"/>
  <p:tag name="KSO_WM_UNIT_ID" val="chip20204740_3*i*1"/>
  <p:tag name="KSO_WM_UNIT_INDEX" val="1"/>
  <p:tag name="KSO_WM_UNIT_LAYERLEVEL" val="1"/>
  <p:tag name="KSO_WM_UNIT_SM_LIMIT_TYPE" val=""/>
  <p:tag name="KSO_WM_UNIT_SUBTYPE" val="t"/>
  <p:tag name="KSO_WM_UNIT_TYPE" val="i"/>
</p:tagLst>
</file>

<file path=ppt/tags/tag874.xml><?xml version="1.0" encoding="utf-8"?>
<p:tagLst xmlns:p="http://schemas.openxmlformats.org/presentationml/2006/main">
  <p:tag name="KSO_WM_ASSEMBLE_CHIP_INDEX" val="07fc7820497248f6bdcbcc9cf5223800"/>
  <p:tag name="KSO_WM_BEAUTIFY_FLAG" val="#wm#"/>
  <p:tag name="KSO_WM_CHIP_FILLAREA_FILL_RULE" val="{&quot;fill_align&quot;:&quot;cm&quot;,&quot;fill_effect&quot;:[],&quot;fill_mode&quot;:&quot;full&quot;,&quot;sacle_strategy&quot;:&quot;stretch&quot;}"/>
  <p:tag name="KSO_WM_CHIP_GROUPID" val="5f72d9f3e9a9ac260a3f6be8"/>
  <p:tag name="KSO_WM_CHIP_XID" val="5f72d9f3e9a9ac260a3f6beb"/>
  <p:tag name="KSO_WM_SLIDE_BACKGROUND_TYPE" val="general"/>
  <p:tag name="KSO_WM_TAG_VERSION" val="1.0"/>
  <p:tag name="KSO_WM_TEMPLATE_CATEGORY" val="chip"/>
  <p:tag name="KSO_WM_TEMPLATE_INDEX" val="20204740"/>
  <p:tag name="KSO_WM_UNIT_COMPATIBLE" val="0"/>
  <p:tag name="KSO_WM_UNIT_DEC_AREA_ID" val="a5e639996de94b30aca6b9fb6dc4d881"/>
  <p:tag name="KSO_WM_UNIT_DECORATE_INFO" val=""/>
  <p:tag name="KSO_WM_UNIT_DIAGRAM_ISNUMVISUAL" val="0"/>
  <p:tag name="KSO_WM_UNIT_DIAGRAM_ISREFERUNIT" val="0"/>
  <p:tag name="KSO_WM_UNIT_HIGHLIGHT" val="0"/>
  <p:tag name="KSO_WM_UNIT_ID" val="chip20204740_3*i*1"/>
  <p:tag name="KSO_WM_UNIT_INDEX" val="1"/>
  <p:tag name="KSO_WM_UNIT_LAYERLEVEL" val="1"/>
  <p:tag name="KSO_WM_UNIT_SM_LIMIT_TYPE" val=""/>
  <p:tag name="KSO_WM_UNIT_SUBTYPE" val="t"/>
  <p:tag name="KSO_WM_UNIT_TYPE" val="i"/>
</p:tagLst>
</file>

<file path=ppt/tags/tag875.xml><?xml version="1.0" encoding="utf-8"?>
<p:tagLst xmlns:p="http://schemas.openxmlformats.org/presentationml/2006/main">
  <p:tag name="KSO_WM_BEAUTIFY_FLAG" val="#wm#"/>
  <p:tag name="KSO_WM_TAG_VERSION" val="1.0"/>
  <p:tag name="KSO_WM_TEMPLATE_CATEGORY" val="diagram"/>
  <p:tag name="KSO_WM_TEMPLATE_INDEX" val="20202922"/>
  <p:tag name="KSO_WM_UNIT_COMPATIBLE" val="0"/>
  <p:tag name="KSO_WM_UNIT_DIAGRAM_ISNUMVISUAL" val="0"/>
  <p:tag name="KSO_WM_UNIT_DIAGRAM_ISREFERUNIT" val="0"/>
  <p:tag name="KSO_WM_UNIT_HIGHLIGHT" val="0"/>
  <p:tag name="KSO_WM_UNIT_ID" val="diagram20202922_1*i*2"/>
  <p:tag name="KSO_WM_UNIT_INDEX" val="2"/>
  <p:tag name="KSO_WM_UNIT_LAYERLEVEL" val="1"/>
  <p:tag name="KSO_WM_UNIT_LINE_FILL_TYPE" val="2"/>
  <p:tag name="KSO_WM_UNIT_LINE_FORE_SCHEMECOLOR_INDEX" val="14"/>
  <p:tag name="KSO_WM_UNIT_LINE_FORE_SCHEMECOLOR_INDEX_BRIGHTNESS" val="-0.15"/>
  <p:tag name="KSO_WM_UNIT_TEXT_FILL_FORE_SCHEMECOLOR_INDEX" val="2"/>
  <p:tag name="KSO_WM_UNIT_TEXT_FILL_FORE_SCHEMECOLOR_INDEX_BRIGHTNESS" val="0"/>
  <p:tag name="KSO_WM_UNIT_TEXT_FILL_TYPE" val="1"/>
  <p:tag name="KSO_WM_UNIT_TYPE" val="i"/>
</p:tagLst>
</file>

<file path=ppt/tags/tag876.xml><?xml version="1.0" encoding="utf-8"?>
<p:tagLst xmlns:p="http://schemas.openxmlformats.org/presentationml/2006/main">
  <p:tag name="KSO_WM_BEAUTIFY_FLAG" val="#wm#"/>
  <p:tag name="KSO_WM_TAG_VERSION" val="1.0"/>
  <p:tag name="KSO_WM_TEMPLATE_CATEGORY" val="diagram"/>
  <p:tag name="KSO_WM_TEMPLATE_INDEX" val="20202922"/>
  <p:tag name="KSO_WM_UNIT_COMPATIBLE" val="0"/>
  <p:tag name="KSO_WM_UNIT_DIAGRAM_ISNUMVISUAL" val="0"/>
  <p:tag name="KSO_WM_UNIT_DIAGRAM_ISREFERUNIT" val="0"/>
  <p:tag name="KSO_WM_UNIT_FILL_FORE_SCHEMECOLOR_INDEX" val="9"/>
  <p:tag name="KSO_WM_UNIT_FILL_FORE_SCHEMECOLOR_INDEX_BRIGHTNESS" val="0"/>
  <p:tag name="KSO_WM_UNIT_FILL_TYPE" val="1"/>
  <p:tag name="KSO_WM_UNIT_HIGHLIGHT" val="0"/>
  <p:tag name="KSO_WM_UNIT_ID" val="diagram20202922_1*i*1"/>
  <p:tag name="KSO_WM_UNIT_INDEX" val="1"/>
  <p:tag name="KSO_WM_UNIT_LAYERLEVEL" val="1"/>
  <p:tag name="KSO_WM_UNIT_TEXT_FILL_FORE_SCHEMECOLOR_INDEX" val="2"/>
  <p:tag name="KSO_WM_UNIT_TEXT_FILL_FORE_SCHEMECOLOR_INDEX_BRIGHTNESS" val="0"/>
  <p:tag name="KSO_WM_UNIT_TEXT_FILL_TYPE" val="1"/>
  <p:tag name="KSO_WM_UNIT_TYPE" val="i"/>
</p:tagLst>
</file>

<file path=ppt/tags/tag877.xml><?xml version="1.0" encoding="utf-8"?>
<p:tagLst xmlns:p="http://schemas.openxmlformats.org/presentationml/2006/main">
  <p:tag name="KSO_WM_BEAUTIFY_FLAG" val="#wm#"/>
  <p:tag name="KSO_WM_TAG_VERSION" val="1.0"/>
  <p:tag name="KSO_WM_TEMPLATE_CATEGORY" val="diagram"/>
  <p:tag name="KSO_WM_TEMPLATE_INDEX" val="20202922"/>
  <p:tag name="KSO_WM_UNIT_COMPATIBLE" val="0"/>
  <p:tag name="KSO_WM_UNIT_DIAGRAM_ISNUMVISUAL" val="0"/>
  <p:tag name="KSO_WM_UNIT_DIAGRAM_ISREFERUNIT" val="0"/>
  <p:tag name="KSO_WM_UNIT_FILL_FORE_SCHEMECOLOR_INDEX" val="8"/>
  <p:tag name="KSO_WM_UNIT_FILL_FORE_SCHEMECOLOR_INDEX_BRIGHTNESS" val="0"/>
  <p:tag name="KSO_WM_UNIT_FILL_TYPE" val="1"/>
  <p:tag name="KSO_WM_UNIT_HIGHLIGHT" val="0"/>
  <p:tag name="KSO_WM_UNIT_ID" val="diagram20202922_1*i*3"/>
  <p:tag name="KSO_WM_UNIT_INDEX" val="3"/>
  <p:tag name="KSO_WM_UNIT_LAYERLEVEL" val="1"/>
  <p:tag name="KSO_WM_UNIT_TEXT_FILL_FORE_SCHEMECOLOR_INDEX" val="2"/>
  <p:tag name="KSO_WM_UNIT_TEXT_FILL_FORE_SCHEMECOLOR_INDEX_BRIGHTNESS" val="0"/>
  <p:tag name="KSO_WM_UNIT_TEXT_FILL_TYPE" val="1"/>
  <p:tag name="KSO_WM_UNIT_TYPE" val="i"/>
</p:tagLst>
</file>

<file path=ppt/tags/tag878.xml><?xml version="1.0" encoding="utf-8"?>
<p:tagLst xmlns:p="http://schemas.openxmlformats.org/presentationml/2006/main">
  <p:tag name="KSO_WM_BEAUTIFY_FLAG" val="#wm#"/>
  <p:tag name="KSO_WM_TAG_VERSION" val="1.0"/>
  <p:tag name="KSO_WM_TEMPLATE_CATEGORY" val="diagram"/>
  <p:tag name="KSO_WM_TEMPLATE_INDEX" val="20202922"/>
  <p:tag name="KSO_WM_UNIT_COMPATIBLE" val="0"/>
  <p:tag name="KSO_WM_UNIT_DIAGRAM_ISNUMVISUAL" val="0"/>
  <p:tag name="KSO_WM_UNIT_DIAGRAM_ISREFERUNIT" val="0"/>
  <p:tag name="KSO_WM_UNIT_FILL_FORE_SCHEMECOLOR_INDEX" val="5"/>
  <p:tag name="KSO_WM_UNIT_FILL_FORE_SCHEMECOLOR_INDEX_BRIGHTNESS" val="0"/>
  <p:tag name="KSO_WM_UNIT_FILL_TYPE" val="1"/>
  <p:tag name="KSO_WM_UNIT_HIGHLIGHT" val="0"/>
  <p:tag name="KSO_WM_UNIT_ID" val="diagram20202922_1*i*4"/>
  <p:tag name="KSO_WM_UNIT_INDEX" val="4"/>
  <p:tag name="KSO_WM_UNIT_LAYERLEVEL" val="1"/>
  <p:tag name="KSO_WM_UNIT_TEXT_FILL_FORE_SCHEMECOLOR_INDEX" val="2"/>
  <p:tag name="KSO_WM_UNIT_TEXT_FILL_FORE_SCHEMECOLOR_INDEX_BRIGHTNESS" val="0"/>
  <p:tag name="KSO_WM_UNIT_TEXT_FILL_TYPE" val="1"/>
  <p:tag name="KSO_WM_UNIT_TYPE" val="i"/>
</p:tagLst>
</file>

<file path=ppt/tags/tag879.xml><?xml version="1.0" encoding="utf-8"?>
<p:tagLst xmlns:p="http://schemas.openxmlformats.org/presentationml/2006/main">
  <p:tag name="KSO_WM_BEAUTIFY_FLAG" val="#wm#"/>
  <p:tag name="KSO_WM_TAG_BACKGROUP_ID" val=""/>
  <p:tag name="KSO_WM_TAG_BACKGROUP_SIZE" val=""/>
  <p:tag name="KSO_WM_TAG_FRONT_SIZE" val=""/>
  <p:tag name="KSO_WM_TAG_VERSION" val="1.0"/>
  <p:tag name="KSO_WM_TAG_ZODER_POSITION" val=""/>
  <p:tag name="KSO_WM_TEMPLATE_CATEGORY" val="diagram"/>
  <p:tag name="KSO_WM_TEMPLATE_INDEX" val="20202922"/>
  <p:tag name="KSO_WM_UNIT_COMPATIBLE" val="0"/>
  <p:tag name="KSO_WM_UNIT_DIAGRAM_ISNUMVISUAL" val="0"/>
  <p:tag name="KSO_WM_UNIT_DIAGRAM_ISREFERUNIT" val="0"/>
  <p:tag name="KSO_WM_UNIT_HIGHLIGHT" val="0"/>
  <p:tag name="KSO_WM_UNIT_ID" val="diagram20202922_1*a*1"/>
  <p:tag name="KSO_WM_UNIT_INDEX" val="1"/>
  <p:tag name="KSO_WM_UNIT_ISCONTENTSTITLE" val="0"/>
  <p:tag name="KSO_WM_UNIT_ISNUMDGMTITLE" val="0"/>
  <p:tag name="KSO_WM_UNIT_LAYERLEVEL" val="1"/>
  <p:tag name="KSO_WM_UNIT_NOCLEAR" val="0"/>
  <p:tag name="KSO_WM_UNIT_PRESET_TEXT" val="单击此处添加标题"/>
  <p:tag name="KSO_WM_UNIT_TYPE" val="a"/>
  <p:tag name="KSO_WM_UNIT_VALUE" val="16"/>
</p:tagLst>
</file>

<file path=ppt/tags/tag88.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2**"/>
  <p:tag name="KSO_WM_UNIT_LAYERLEVEL" val="1"/>
</p:tagLst>
</file>

<file path=ppt/tags/tag880.xml><?xml version="1.0" encoding="utf-8"?>
<p:tagLst xmlns:p="http://schemas.openxmlformats.org/presentationml/2006/main">
  <p:tag name="KSO_WM_BEAUTIFY_FLAG" val="#wm#"/>
  <p:tag name="KSO_WM_CHIP_FILLPROP" val="[[{&quot;fill_id&quot;:&quot;0fc8cb0b5be24332a6c5a6db9e174d8a&quot;,&quot;fill_align&quot;:&quot;cm&quot;,&quot;text_align&quot;:&quot;cm&quot;,&quot;text_direction&quot;:&quot;horizontal&quot;,&quot;chip_types&quot;:[&quot;text&quot;,&quot;header&quot;]}]]"/>
  <p:tag name="KSO_WM_CHIP_GROUPID" val="5ebf6661ddc3daf3fef3f760"/>
  <p:tag name="KSO_WM_CHIP_INFOS" val="{&quot;layout_type&quot;:&quot;formiddle3&quot;,&quot;slide_type&quot;:[&quot;endPage&quot;],&quot;aspect_ratio&quot;:&quot;16:9&quot;}"/>
  <p:tag name="KSO_WM_CHIP_XID" val="5ec34a930ac41c4a0a525d3e"/>
  <p:tag name="KSO_WM_SLIDE_BACKGROUND_TYPE" val="general"/>
  <p:tag name="KSO_WM_SLIDE_BK_DARK_LIGHT" val="2"/>
  <p:tag name="KSO_WM_SLIDE_ID" val="diagram20202922_1"/>
  <p:tag name="KSO_WM_SLIDE_INDEX" val="1"/>
  <p:tag name="KSO_WM_SLIDE_ITEM_CNT" val="0"/>
  <p:tag name="KSO_WM_SLIDE_LAYOUT" val="a_f"/>
  <p:tag name="KSO_WM_SLIDE_LAYOUT_CNT" val="1_1"/>
  <p:tag name="KSO_WM_SLIDE_POSITION" val="30*0"/>
  <p:tag name="KSO_WM_SLIDE_SIZE" val="929*539"/>
  <p:tag name="KSO_WM_SLIDE_SUBTYPE" val="pureTxt"/>
  <p:tag name="KSO_WM_SLIDE_SUPPORT_FEATURE_TYPE" val="0"/>
  <p:tag name="KSO_WM_SLIDE_TYPE" val="text"/>
  <p:tag name="KSO_WM_TAG_VERSION" val="1.0"/>
  <p:tag name="KSO_WM_TEMPLATE_ASSEMBLE_GROUPID" val="5f72d9f3e9a9ac260a3f6be8"/>
  <p:tag name="KSO_WM_TEMPLATE_ASSEMBLE_XID" val="5f72fbde0ff15d9a40f70131"/>
  <p:tag name="KSO_WM_TEMPLATE_CATEGORY" val="diagram"/>
  <p:tag name="KSO_WM_TEMPLATE_COLOR_TYPE" val="1"/>
  <p:tag name="KSO_WM_TEMPLATE_INDEX" val="20202922"/>
  <p:tag name="KSO_WM_TEMPLATE_MASTER_TYPE" val="0"/>
  <p:tag name="KSO_WM_TEMPLATE_SUBCATEGORY" val="0"/>
</p:tagLst>
</file>

<file path=ppt/tags/tag881.xml><?xml version="1.0" encoding="utf-8"?>
<p:tagLst xmlns:p="http://schemas.openxmlformats.org/presentationml/2006/main">
  <p:tag name="KSO_WM_ASSEMBLE_CHIP_INDEX" val="913092bc5879452ab08c284d056ae365"/>
  <p:tag name="KSO_WM_BEAUTIFY_FLAG" val="#wm#"/>
  <p:tag name="KSO_WM_CHIP_FILLAREA_FILL_RULE" val="{&quot;fill_align&quot;:&quot;cm&quot;,&quot;fill_effect&quot;:[],&quot;fill_mode&quot;:&quot;full&quot;,&quot;sacle_strategy&quot;:&quot;stretch&quot;}"/>
  <p:tag name="KSO_WM_CHIP_GROUPID" val="5f72d9f3e9a9ac260a3f6be8"/>
  <p:tag name="KSO_WM_CHIP_XID" val="5f72d9f3e9a9ac260a3f6beb"/>
  <p:tag name="KSO_WM_SLIDE_BACKGROUND_TYPE" val="general"/>
  <p:tag name="KSO_WM_TAG_VERSION" val="1.0"/>
  <p:tag name="KSO_WM_TEMPLATE_CATEGORY" val="chip"/>
  <p:tag name="KSO_WM_TEMPLATE_INDEX" val="20204740"/>
  <p:tag name="KSO_WM_UNIT_COMPATIBLE" val="0"/>
  <p:tag name="KSO_WM_UNIT_DEC_AREA_ID" val="2c7b9c01d9a74b95a6f64cc59926d317"/>
  <p:tag name="KSO_WM_UNIT_DECORATE_INFO" val=""/>
  <p:tag name="KSO_WM_UNIT_DIAGRAM_ISNUMVISUAL" val="0"/>
  <p:tag name="KSO_WM_UNIT_DIAGRAM_ISREFERUNIT" val="0"/>
  <p:tag name="KSO_WM_UNIT_HIGHLIGHT" val="0"/>
  <p:tag name="KSO_WM_UNIT_ID" val="chip20204740_3*i*1"/>
  <p:tag name="KSO_WM_UNIT_INDEX" val="1"/>
  <p:tag name="KSO_WM_UNIT_LAYERLEVEL" val="1"/>
  <p:tag name="KSO_WM_UNIT_SM_LIMIT_TYPE" val=""/>
  <p:tag name="KSO_WM_UNIT_SUBTYPE" val="t"/>
  <p:tag name="KSO_WM_UNIT_TYPE" val="i"/>
</p:tagLst>
</file>

<file path=ppt/tags/tag882.xml><?xml version="1.0" encoding="utf-8"?>
<p:tagLst xmlns:p="http://schemas.openxmlformats.org/presentationml/2006/main">
  <p:tag name="KSO_WM_ASSEMBLE_CHIP_INDEX" val="07fc7820497248f6bdcbcc9cf5223800"/>
  <p:tag name="KSO_WM_BEAUTIFY_FLAG" val="#wm#"/>
  <p:tag name="KSO_WM_CHIP_FILLAREA_FILL_RULE" val="{&quot;fill_align&quot;:&quot;cm&quot;,&quot;fill_effect&quot;:[],&quot;fill_mode&quot;:&quot;full&quot;,&quot;sacle_strategy&quot;:&quot;stretch&quot;}"/>
  <p:tag name="KSO_WM_CHIP_GROUPID" val="5f72d9f3e9a9ac260a3f6be8"/>
  <p:tag name="KSO_WM_CHIP_XID" val="5f72d9f3e9a9ac260a3f6beb"/>
  <p:tag name="KSO_WM_SLIDE_BACKGROUND_TYPE" val="general"/>
  <p:tag name="KSO_WM_TAG_VERSION" val="1.0"/>
  <p:tag name="KSO_WM_TEMPLATE_CATEGORY" val="chip"/>
  <p:tag name="KSO_WM_TEMPLATE_INDEX" val="20204740"/>
  <p:tag name="KSO_WM_UNIT_COMPATIBLE" val="0"/>
  <p:tag name="KSO_WM_UNIT_DEC_AREA_ID" val="a5e639996de94b30aca6b9fb6dc4d881"/>
  <p:tag name="KSO_WM_UNIT_DECORATE_INFO" val=""/>
  <p:tag name="KSO_WM_UNIT_DIAGRAM_ISNUMVISUAL" val="0"/>
  <p:tag name="KSO_WM_UNIT_DIAGRAM_ISREFERUNIT" val="0"/>
  <p:tag name="KSO_WM_UNIT_HIGHLIGHT" val="0"/>
  <p:tag name="KSO_WM_UNIT_ID" val="chip20204740_3*i*1"/>
  <p:tag name="KSO_WM_UNIT_INDEX" val="1"/>
  <p:tag name="KSO_WM_UNIT_LAYERLEVEL" val="1"/>
  <p:tag name="KSO_WM_UNIT_SM_LIMIT_TYPE" val=""/>
  <p:tag name="KSO_WM_UNIT_SUBTYPE" val="t"/>
  <p:tag name="KSO_WM_UNIT_TYPE" val="i"/>
</p:tagLst>
</file>

<file path=ppt/tags/tag883.xml><?xml version="1.0" encoding="utf-8"?>
<p:tagLst xmlns:p="http://schemas.openxmlformats.org/presentationml/2006/main">
  <p:tag name="KSO_WM_BEAUTIFY_FLAG" val="#wm#"/>
  <p:tag name="KSO_WM_TAG_VERSION" val="1.0"/>
  <p:tag name="KSO_WM_TEMPLATE_CATEGORY" val="diagram"/>
  <p:tag name="KSO_WM_TEMPLATE_INDEX" val="20202922"/>
  <p:tag name="KSO_WM_UNIT_COMPATIBLE" val="0"/>
  <p:tag name="KSO_WM_UNIT_DIAGRAM_ISNUMVISUAL" val="0"/>
  <p:tag name="KSO_WM_UNIT_DIAGRAM_ISREFERUNIT" val="0"/>
  <p:tag name="KSO_WM_UNIT_HIGHLIGHT" val="0"/>
  <p:tag name="KSO_WM_UNIT_ID" val="diagram20202922_1*i*2"/>
  <p:tag name="KSO_WM_UNIT_INDEX" val="2"/>
  <p:tag name="KSO_WM_UNIT_LAYERLEVEL" val="1"/>
  <p:tag name="KSO_WM_UNIT_LINE_FILL_TYPE" val="2"/>
  <p:tag name="KSO_WM_UNIT_LINE_FORE_SCHEMECOLOR_INDEX" val="14"/>
  <p:tag name="KSO_WM_UNIT_LINE_FORE_SCHEMECOLOR_INDEX_BRIGHTNESS" val="-0.15"/>
  <p:tag name="KSO_WM_UNIT_TEXT_FILL_FORE_SCHEMECOLOR_INDEX" val="2"/>
  <p:tag name="KSO_WM_UNIT_TEXT_FILL_FORE_SCHEMECOLOR_INDEX_BRIGHTNESS" val="0"/>
  <p:tag name="KSO_WM_UNIT_TEXT_FILL_TYPE" val="1"/>
  <p:tag name="KSO_WM_UNIT_TYPE" val="i"/>
</p:tagLst>
</file>

<file path=ppt/tags/tag884.xml><?xml version="1.0" encoding="utf-8"?>
<p:tagLst xmlns:p="http://schemas.openxmlformats.org/presentationml/2006/main">
  <p:tag name="KSO_WM_BEAUTIFY_FLAG" val="#wm#"/>
  <p:tag name="KSO_WM_TAG_VERSION" val="1.0"/>
  <p:tag name="KSO_WM_TEMPLATE_CATEGORY" val="diagram"/>
  <p:tag name="KSO_WM_TEMPLATE_INDEX" val="20202922"/>
  <p:tag name="KSO_WM_UNIT_COMPATIBLE" val="0"/>
  <p:tag name="KSO_WM_UNIT_DIAGRAM_ISNUMVISUAL" val="0"/>
  <p:tag name="KSO_WM_UNIT_DIAGRAM_ISREFERUNIT" val="0"/>
  <p:tag name="KSO_WM_UNIT_FILL_FORE_SCHEMECOLOR_INDEX" val="9"/>
  <p:tag name="KSO_WM_UNIT_FILL_FORE_SCHEMECOLOR_INDEX_BRIGHTNESS" val="0"/>
  <p:tag name="KSO_WM_UNIT_FILL_TYPE" val="1"/>
  <p:tag name="KSO_WM_UNIT_HIGHLIGHT" val="0"/>
  <p:tag name="KSO_WM_UNIT_ID" val="diagram20202922_1*i*1"/>
  <p:tag name="KSO_WM_UNIT_INDEX" val="1"/>
  <p:tag name="KSO_WM_UNIT_LAYERLEVEL" val="1"/>
  <p:tag name="KSO_WM_UNIT_TEXT_FILL_FORE_SCHEMECOLOR_INDEX" val="2"/>
  <p:tag name="KSO_WM_UNIT_TEXT_FILL_FORE_SCHEMECOLOR_INDEX_BRIGHTNESS" val="0"/>
  <p:tag name="KSO_WM_UNIT_TEXT_FILL_TYPE" val="1"/>
  <p:tag name="KSO_WM_UNIT_TYPE" val="i"/>
</p:tagLst>
</file>

<file path=ppt/tags/tag885.xml><?xml version="1.0" encoding="utf-8"?>
<p:tagLst xmlns:p="http://schemas.openxmlformats.org/presentationml/2006/main">
  <p:tag name="KSO_WM_BEAUTIFY_FLAG" val="#wm#"/>
  <p:tag name="KSO_WM_TAG_VERSION" val="1.0"/>
  <p:tag name="KSO_WM_TEMPLATE_CATEGORY" val="diagram"/>
  <p:tag name="KSO_WM_TEMPLATE_INDEX" val="20202922"/>
  <p:tag name="KSO_WM_UNIT_COMPATIBLE" val="0"/>
  <p:tag name="KSO_WM_UNIT_DIAGRAM_ISNUMVISUAL" val="0"/>
  <p:tag name="KSO_WM_UNIT_DIAGRAM_ISREFERUNIT" val="0"/>
  <p:tag name="KSO_WM_UNIT_FILL_FORE_SCHEMECOLOR_INDEX" val="8"/>
  <p:tag name="KSO_WM_UNIT_FILL_FORE_SCHEMECOLOR_INDEX_BRIGHTNESS" val="0"/>
  <p:tag name="KSO_WM_UNIT_FILL_TYPE" val="1"/>
  <p:tag name="KSO_WM_UNIT_HIGHLIGHT" val="0"/>
  <p:tag name="KSO_WM_UNIT_ID" val="diagram20202922_1*i*3"/>
  <p:tag name="KSO_WM_UNIT_INDEX" val="3"/>
  <p:tag name="KSO_WM_UNIT_LAYERLEVEL" val="1"/>
  <p:tag name="KSO_WM_UNIT_TEXT_FILL_FORE_SCHEMECOLOR_INDEX" val="2"/>
  <p:tag name="KSO_WM_UNIT_TEXT_FILL_FORE_SCHEMECOLOR_INDEX_BRIGHTNESS" val="0"/>
  <p:tag name="KSO_WM_UNIT_TEXT_FILL_TYPE" val="1"/>
  <p:tag name="KSO_WM_UNIT_TYPE" val="i"/>
</p:tagLst>
</file>

<file path=ppt/tags/tag886.xml><?xml version="1.0" encoding="utf-8"?>
<p:tagLst xmlns:p="http://schemas.openxmlformats.org/presentationml/2006/main">
  <p:tag name="KSO_WM_BEAUTIFY_FLAG" val="#wm#"/>
  <p:tag name="KSO_WM_TAG_VERSION" val="1.0"/>
  <p:tag name="KSO_WM_TEMPLATE_CATEGORY" val="diagram"/>
  <p:tag name="KSO_WM_TEMPLATE_INDEX" val="20202922"/>
  <p:tag name="KSO_WM_UNIT_COMPATIBLE" val="0"/>
  <p:tag name="KSO_WM_UNIT_DIAGRAM_ISNUMVISUAL" val="0"/>
  <p:tag name="KSO_WM_UNIT_DIAGRAM_ISREFERUNIT" val="0"/>
  <p:tag name="KSO_WM_UNIT_FILL_FORE_SCHEMECOLOR_INDEX" val="5"/>
  <p:tag name="KSO_WM_UNIT_FILL_FORE_SCHEMECOLOR_INDEX_BRIGHTNESS" val="0"/>
  <p:tag name="KSO_WM_UNIT_FILL_TYPE" val="1"/>
  <p:tag name="KSO_WM_UNIT_HIGHLIGHT" val="0"/>
  <p:tag name="KSO_WM_UNIT_ID" val="diagram20202922_1*i*4"/>
  <p:tag name="KSO_WM_UNIT_INDEX" val="4"/>
  <p:tag name="KSO_WM_UNIT_LAYERLEVEL" val="1"/>
  <p:tag name="KSO_WM_UNIT_TEXT_FILL_FORE_SCHEMECOLOR_INDEX" val="2"/>
  <p:tag name="KSO_WM_UNIT_TEXT_FILL_FORE_SCHEMECOLOR_INDEX_BRIGHTNESS" val="0"/>
  <p:tag name="KSO_WM_UNIT_TEXT_FILL_TYPE" val="1"/>
  <p:tag name="KSO_WM_UNIT_TYPE" val="i"/>
</p:tagLst>
</file>

<file path=ppt/tags/tag887.xml><?xml version="1.0" encoding="utf-8"?>
<p:tagLst xmlns:p="http://schemas.openxmlformats.org/presentationml/2006/main">
  <p:tag name="KSO_WM_BEAUTIFY_FLAG" val="#wm#"/>
  <p:tag name="KSO_WM_TAG_BACKGROUP_ID" val=""/>
  <p:tag name="KSO_WM_TAG_BACKGROUP_SIZE" val=""/>
  <p:tag name="KSO_WM_TAG_FRONT_SIZE" val=""/>
  <p:tag name="KSO_WM_TAG_VERSION" val="1.0"/>
  <p:tag name="KSO_WM_TAG_ZODER_POSITION" val=""/>
  <p:tag name="KSO_WM_TEMPLATE_CATEGORY" val="diagram"/>
  <p:tag name="KSO_WM_TEMPLATE_INDEX" val="20202922"/>
  <p:tag name="KSO_WM_UNIT_COMPATIBLE" val="0"/>
  <p:tag name="KSO_WM_UNIT_DIAGRAM_ISNUMVISUAL" val="0"/>
  <p:tag name="KSO_WM_UNIT_DIAGRAM_ISREFERUNIT" val="0"/>
  <p:tag name="KSO_WM_UNIT_HIGHLIGHT" val="0"/>
  <p:tag name="KSO_WM_UNIT_ID" val="diagram20202922_1*a*1"/>
  <p:tag name="KSO_WM_UNIT_INDEX" val="1"/>
  <p:tag name="KSO_WM_UNIT_ISCONTENTSTITLE" val="0"/>
  <p:tag name="KSO_WM_UNIT_ISNUMDGMTITLE" val="0"/>
  <p:tag name="KSO_WM_UNIT_LAYERLEVEL" val="1"/>
  <p:tag name="KSO_WM_UNIT_NOCLEAR" val="0"/>
  <p:tag name="KSO_WM_UNIT_PRESET_TEXT" val="单击此处添加标题"/>
  <p:tag name="KSO_WM_UNIT_TYPE" val="a"/>
  <p:tag name="KSO_WM_UNIT_VALUE" val="16"/>
</p:tagLst>
</file>

<file path=ppt/tags/tag888.xml><?xml version="1.0" encoding="utf-8"?>
<p:tagLst xmlns:p="http://schemas.openxmlformats.org/presentationml/2006/main">
  <p:tag name="KSO_WM_BEAUTIFY_FLAG" val="#wm#"/>
  <p:tag name="KSO_WM_CHIP_FILLPROP" val="[[{&quot;fill_id&quot;:&quot;0fc8cb0b5be24332a6c5a6db9e174d8a&quot;,&quot;fill_align&quot;:&quot;cm&quot;,&quot;text_align&quot;:&quot;cm&quot;,&quot;text_direction&quot;:&quot;horizontal&quot;,&quot;chip_types&quot;:[&quot;text&quot;,&quot;header&quot;]}]]"/>
  <p:tag name="KSO_WM_CHIP_GROUPID" val="5ebf6661ddc3daf3fef3f760"/>
  <p:tag name="KSO_WM_CHIP_INFOS" val="{&quot;layout_type&quot;:&quot;formiddle3&quot;,&quot;slide_type&quot;:[&quot;endPage&quot;],&quot;aspect_ratio&quot;:&quot;16:9&quot;}"/>
  <p:tag name="KSO_WM_CHIP_XID" val="5ec34a930ac41c4a0a525d3e"/>
  <p:tag name="KSO_WM_SLIDE_BACKGROUND_TYPE" val="general"/>
  <p:tag name="KSO_WM_SLIDE_BK_DARK_LIGHT" val="2"/>
  <p:tag name="KSO_WM_SLIDE_ID" val="diagram20202922_1"/>
  <p:tag name="KSO_WM_SLIDE_INDEX" val="1"/>
  <p:tag name="KSO_WM_SLIDE_ITEM_CNT" val="0"/>
  <p:tag name="KSO_WM_SLIDE_LAYOUT" val="a_f"/>
  <p:tag name="KSO_WM_SLIDE_LAYOUT_CNT" val="1_1"/>
  <p:tag name="KSO_WM_SLIDE_POSITION" val="30*0"/>
  <p:tag name="KSO_WM_SLIDE_SIZE" val="929*539"/>
  <p:tag name="KSO_WM_SLIDE_SUBTYPE" val="pureTxt"/>
  <p:tag name="KSO_WM_SLIDE_SUPPORT_FEATURE_TYPE" val="0"/>
  <p:tag name="KSO_WM_SLIDE_TYPE" val="text"/>
  <p:tag name="KSO_WM_TAG_VERSION" val="1.0"/>
  <p:tag name="KSO_WM_TEMPLATE_ASSEMBLE_GROUPID" val="5f72d9f3e9a9ac260a3f6be8"/>
  <p:tag name="KSO_WM_TEMPLATE_ASSEMBLE_XID" val="5f72fbde0ff15d9a40f70131"/>
  <p:tag name="KSO_WM_TEMPLATE_CATEGORY" val="diagram"/>
  <p:tag name="KSO_WM_TEMPLATE_COLOR_TYPE" val="1"/>
  <p:tag name="KSO_WM_TEMPLATE_INDEX" val="20202922"/>
  <p:tag name="KSO_WM_TEMPLATE_MASTER_TYPE" val="0"/>
  <p:tag name="KSO_WM_TEMPLATE_SUBCATEGORY" val="0"/>
</p:tagLst>
</file>

<file path=ppt/tags/tag889.xml><?xml version="1.0" encoding="utf-8"?>
<p:tagLst xmlns:p="http://schemas.openxmlformats.org/presentationml/2006/main">
  <p:tag name="AS_OS" val="Unix 3.10 unknown"/>
  <p:tag name="AS_RELEASE_DATE" val="2020.11.30"/>
  <p:tag name="AS_TITLE" val="Aspose.Slides for Java"/>
  <p:tag name="AS_VERSION" val="20.11"/>
</p:tagLst>
</file>

<file path=ppt/tags/tag89.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2**"/>
  <p:tag name="KSO_WM_UNIT_LAYERLEVEL" val="1"/>
</p:tagLst>
</file>

<file path=ppt/tags/tag9.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2**"/>
  <p:tag name="KSO_WM_UNIT_LAYERLEVEL" val="1"/>
</p:tagLst>
</file>

<file path=ppt/tags/tag90.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3**"/>
  <p:tag name="KSO_WM_UNIT_LAYERLEVEL" val="1"/>
</p:tagLst>
</file>

<file path=ppt/tags/tag91.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3**"/>
  <p:tag name="KSO_WM_UNIT_LAYERLEVEL" val="1"/>
</p:tagLst>
</file>

<file path=ppt/tags/tag92.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3**"/>
  <p:tag name="KSO_WM_UNIT_LAYERLEVEL" val="1"/>
</p:tagLst>
</file>

<file path=ppt/tags/tag93.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3**"/>
  <p:tag name="KSO_WM_UNIT_LAYERLEVEL" val="1"/>
</p:tagLst>
</file>

<file path=ppt/tags/tag94.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3**"/>
  <p:tag name="KSO_WM_UNIT_LAYERLEVEL" val="1"/>
</p:tagLst>
</file>

<file path=ppt/tags/tag95.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3**"/>
  <p:tag name="KSO_WM_UNIT_LAYERLEVEL" val="1"/>
</p:tagLst>
</file>

<file path=ppt/tags/tag96.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3**"/>
  <p:tag name="KSO_WM_UNIT_LAYERLEVEL" val="1"/>
</p:tagLst>
</file>

<file path=ppt/tags/tag97.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3**"/>
  <p:tag name="KSO_WM_UNIT_LAYERLEVEL" val="1"/>
</p:tagLst>
</file>

<file path=ppt/tags/tag98.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4**"/>
  <p:tag name="KSO_WM_UNIT_LAYERLEVEL" val="1"/>
</p:tagLst>
</file>

<file path=ppt/tags/tag99.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4**"/>
  <p:tag name="KSO_WM_UNIT_LAYERLEVEL" val="1"/>
</p:tagLst>
</file>

<file path=ppt/theme/theme1.xml><?xml version="1.0" encoding="utf-8"?>
<a:theme xmlns:a="http://schemas.openxmlformats.org/drawingml/2006/main" name="Office 主题​​">
  <a:themeElements>
    <a:clrScheme name="新版空白演示配色">
      <a:dk1>
        <a:srgbClr val="000000"/>
      </a:dk1>
      <a:lt1>
        <a:srgbClr val="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Arial"/>
      </a:majorFont>
      <a:minorFont>
        <a:latin typeface="Arial"/>
        <a:ea typeface="微软雅黑"/>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
      <a:dk1>
        <a:srgbClr val="000000"/>
      </a:dk1>
      <a:lt1>
        <a:sysClr val="window" lastClr="FFFFFF"/>
      </a:lt1>
      <a:dk2>
        <a:srgbClr val="F2F2F2"/>
      </a:dk2>
      <a:lt2>
        <a:srgbClr val="FFFFFF"/>
      </a:lt2>
      <a:accent1>
        <a:srgbClr val="2683C6"/>
      </a:accent1>
      <a:accent2>
        <a:srgbClr val="1CADE4"/>
      </a:accent2>
      <a:accent3>
        <a:srgbClr val="00ADCA"/>
      </a:accent3>
      <a:accent4>
        <a:srgbClr val="00B8AB"/>
      </a:accent4>
      <a:accent5>
        <a:srgbClr val="00C273"/>
      </a:accent5>
      <a:accent6>
        <a:srgbClr val="41C626"/>
      </a:accent6>
      <a:hlink>
        <a:srgbClr val="658BD5"/>
      </a:hlink>
      <a:folHlink>
        <a:srgbClr val="A16AA5"/>
      </a:folHlink>
    </a:clrScheme>
    <a:fontScheme name="自定义 1">
      <a:majorFont>
        <a:latin typeface="微软雅黑"/>
        <a:ea typeface="汉仪旗黑-85S"/>
        <a:cs typeface="Arial"/>
      </a:majorFont>
      <a:minorFont>
        <a:latin typeface="微软雅黑"/>
        <a:ea typeface="微软雅黑"/>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主题​​">
  <a:themeElements>
    <a:clrScheme name="">
      <a:dk1>
        <a:srgbClr val="000000"/>
      </a:dk1>
      <a:lt1>
        <a:srgbClr val="FFFFFF"/>
      </a:lt1>
      <a:dk2>
        <a:srgbClr val="182E41"/>
      </a:dk2>
      <a:lt2>
        <a:srgbClr val="004A70"/>
      </a:lt2>
      <a:accent1>
        <a:srgbClr val="18C9D9"/>
      </a:accent1>
      <a:accent2>
        <a:srgbClr val="00B7F0"/>
      </a:accent2>
      <a:accent3>
        <a:srgbClr val="3C9CF5"/>
      </a:accent3>
      <a:accent4>
        <a:srgbClr val="957DE3"/>
      </a:accent4>
      <a:accent5>
        <a:srgbClr val="C850B1"/>
      </a:accent5>
      <a:accent6>
        <a:srgbClr val="D9186B"/>
      </a:accent6>
      <a:hlink>
        <a:srgbClr val="304FFC"/>
      </a:hlink>
      <a:folHlink>
        <a:srgbClr val="492067"/>
      </a:folHlink>
    </a:clrScheme>
    <a:fontScheme name="标准">
      <a:majorFont>
        <a:latin typeface="Arial"/>
        <a:ea typeface="微软雅黑"/>
        <a:cs typeface="Arial"/>
      </a:majorFont>
      <a:minorFont>
        <a:latin typeface="Arial"/>
        <a:ea typeface="微软雅黑"/>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4_Office 主题​​">
  <a:themeElements>
    <a:clrScheme name="">
      <a:dk1>
        <a:srgbClr val="000000"/>
      </a:dk1>
      <a:lt1>
        <a:srgbClr val="FFFFFF"/>
      </a:lt1>
      <a:dk2>
        <a:srgbClr val="F3F0EC"/>
      </a:dk2>
      <a:lt2>
        <a:srgbClr val="FFFFFF"/>
      </a:lt2>
      <a:accent1>
        <a:srgbClr val="E3A55C"/>
      </a:accent1>
      <a:accent2>
        <a:srgbClr val="BCB561"/>
      </a:accent2>
      <a:accent3>
        <a:srgbClr val="98C572"/>
      </a:accent3>
      <a:accent4>
        <a:srgbClr val="79D28F"/>
      </a:accent4>
      <a:accent5>
        <a:srgbClr val="63DBB5"/>
      </a:accent5>
      <a:accent6>
        <a:srgbClr val="5BE0E1"/>
      </a:accent6>
      <a:hlink>
        <a:srgbClr val="0563C1"/>
      </a:hlink>
      <a:folHlink>
        <a:srgbClr val="954F72"/>
      </a:folHlink>
    </a:clrScheme>
    <a:fontScheme name="自定义 9">
      <a:majorFont>
        <a:latin typeface="Arial"/>
        <a:ea typeface="微软雅黑"/>
        <a:cs typeface="Arial"/>
      </a:majorFont>
      <a:minorFont>
        <a:latin typeface="Arial"/>
        <a:ea typeface="微软雅黑"/>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2959</Words>
  <PresentationFormat/>
  <Paragraphs>107</Paragraphs>
  <Slides>17</Slides>
  <Notes>2</Notes>
  <HiddenSlides>0</HiddenSlides>
  <MMClips>0</MMClips>
  <ScaleCrop>false</ScaleCrop>
  <HeadingPairs>
    <vt:vector size="6" baseType="variant">
      <vt:variant>
        <vt:lpstr>已用的字体</vt:lpstr>
      </vt:variant>
      <vt:variant>
        <vt:i4>12</vt:i4>
      </vt:variant>
      <vt:variant>
        <vt:lpstr>主题</vt:lpstr>
      </vt:variant>
      <vt:variant>
        <vt:i4>4</vt:i4>
      </vt:variant>
      <vt:variant>
        <vt:lpstr>幻灯片标题</vt:lpstr>
      </vt:variant>
      <vt:variant>
        <vt:i4>17</vt:i4>
      </vt:variant>
    </vt:vector>
  </HeadingPairs>
  <TitlesOfParts>
    <vt:vector size="33" baseType="lpstr">
      <vt:lpstr>Arial</vt:lpstr>
      <vt:lpstr>宋体</vt:lpstr>
      <vt:lpstr>Wingdings</vt:lpstr>
      <vt:lpstr>微软雅黑</vt:lpstr>
      <vt:lpstr>Wingdings</vt:lpstr>
      <vt:lpstr>汉仪旗黑-85S</vt:lpstr>
      <vt:lpstr>黑体</vt:lpstr>
      <vt:lpstr>隶书</vt:lpstr>
      <vt:lpstr>汉仪尚巍手书W</vt:lpstr>
      <vt:lpstr>新宋体</vt:lpstr>
      <vt:lpstr>WPS-Bullets</vt:lpstr>
      <vt:lpstr>Segoe UI</vt:lpstr>
      <vt:lpstr>Office 主题​​</vt:lpstr>
      <vt:lpstr>1_Office 主题​​</vt:lpstr>
      <vt:lpstr>2_Office 主题​​</vt:lpstr>
      <vt:lpstr>4_Office 主题​​</vt:lpstr>
      <vt:lpstr>单元研习任务</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易提分旗舰店 https://yitifen.tmall.com</Manager>
  <Company>易提分旗舰店 https://yitifen.tmall.com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易提分旗舰店 https://yitifen.tmall.com</dc:subject>
  <dc:creator>易提分旗舰店 https://yitifen.tmall.com</dc:creator>
  <dc:description>易提分旗舰店 https://yitifen.tmall.com</dc:description>
  <cp:revision>易提分旗舰店 https://yitifen.tmall.com</cp:revision>
  <cp:lastPrinted>2021-03-26T13:58:00Z</cp:lastPrinted>
  <dcterms:created xsi:type="dcterms:W3CDTF">2021-03-26T13:58:00Z</dcterms:created>
  <dcterms:modified xsi:type="dcterms:W3CDTF">2021-04-05T07:59:28Z</dcterms:modified>
  <cp:category>易提分旗舰店 https://yitifen.tmall.com</cp:category>
  <cp:version>易提分旗舰店 https://yitifen.tmall.com</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lbum">
    <vt:lpwstr>rbm.xkw.com</vt:lpwstr>
  </property>
  <property fmtid="{D5CDD505-2E9C-101B-9397-08002B2CF9AE}" pid="3" name="author">
    <vt:lpwstr>rbm.xkw.com</vt:lpwstr>
  </property>
  <property fmtid="{D5CDD505-2E9C-101B-9397-08002B2CF9AE}" pid="4" name="company">
    <vt:lpwstr>学科网</vt:lpwstr>
  </property>
  <property fmtid="{D5CDD505-2E9C-101B-9397-08002B2CF9AE}" pid="5" name="copyright">
    <vt:lpwstr>学科网版权所有</vt:lpwstr>
  </property>
  <property fmtid="{D5CDD505-2E9C-101B-9397-08002B2CF9AE}" pid="6" name="ICV">
    <vt:lpwstr>89ADDA89941349CA8DEBB8F96F80D9A9</vt:lpwstr>
  </property>
  <property fmtid="{D5CDD505-2E9C-101B-9397-08002B2CF9AE}" pid="7" name="KSOProductBuildVer">
    <vt:lpwstr>2052-11.1.0.10446</vt:lpwstr>
  </property>
</Properties>
</file>