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72" r:id="rId6"/>
    <p:sldId id="632" r:id="rId7"/>
    <p:sldId id="1278" r:id="rId8"/>
    <p:sldId id="1179" r:id="rId9"/>
    <p:sldId id="1137" r:id="rId10"/>
    <p:sldId id="1181" r:id="rId11"/>
    <p:sldId id="1182" r:id="rId12"/>
    <p:sldId id="1164" r:id="rId13"/>
    <p:sldId id="1106" r:id="rId14"/>
    <p:sldId id="1235" r:id="rId15"/>
    <p:sldId id="1239" r:id="rId16"/>
    <p:sldId id="1240" r:id="rId17"/>
    <p:sldId id="1162" r:id="rId18"/>
    <p:sldId id="1262" r:id="rId19"/>
    <p:sldId id="1301" r:id="rId20"/>
    <p:sldId id="1302" r:id="rId21"/>
    <p:sldId id="1303" r:id="rId22"/>
    <p:sldId id="1161" r:id="rId23"/>
    <p:sldId id="1238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 userDrawn="1">
          <p15:clr>
            <a:srgbClr val="A4A3A4"/>
          </p15:clr>
        </p15:guide>
        <p15:guide id="2" pos="39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dministrator" initials="A" lastIdx="0" clrIdx="0"/>
  <p:cmAuthor id="2" name="作者" initials="A" lastIdx="0" clrIdx="1"/>
  <p:cmAuthor id="0" name="田小兵" initials="W用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0164" autoAdjust="0"/>
  </p:normalViewPr>
  <p:slideViewPr>
    <p:cSldViewPr snapToGrid="0" showGuides="1">
      <p:cViewPr>
        <p:scale>
          <a:sx n="80" d="100"/>
          <a:sy n="80" d="100"/>
        </p:scale>
        <p:origin x="-450" y="264"/>
      </p:cViewPr>
      <p:guideLst>
        <p:guide orient="horz" pos="2346"/>
        <p:guide pos="395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tags" Target="tags/tag213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2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Relationship Id="rId7" Type="http://schemas.openxmlformats.org/officeDocument/2006/relationships/tags" Target="../tags/tag68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092B-72FA-E04E-9FB1-A63098BC56C3}" type="datetimeFigureOut">
              <a:rPr kumimoji="1" lang="zh-CN" altLang="en-US" smtClean="0"/>
              <a:t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C962-D303-2747-93F1-3E83F50B8699}" type="slidenum">
              <a:rPr kumimoji="1" lang="zh-CN" altLang="en-US" smtClean="0"/>
              <a:t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2.xml" /><Relationship Id="rId4" Type="http://schemas.openxmlformats.org/officeDocument/2006/relationships/tags" Target="../tags/tag93.xml" /><Relationship Id="rId5" Type="http://schemas.openxmlformats.org/officeDocument/2006/relationships/tags" Target="../tags/tag94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65.xml" /><Relationship Id="rId4" Type="http://schemas.openxmlformats.org/officeDocument/2006/relationships/tags" Target="../tags/tag166.xml" /><Relationship Id="rId5" Type="http://schemas.openxmlformats.org/officeDocument/2006/relationships/tags" Target="../tags/tag167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72.xml" /><Relationship Id="rId4" Type="http://schemas.openxmlformats.org/officeDocument/2006/relationships/tags" Target="../tags/tag173.xml" /><Relationship Id="rId5" Type="http://schemas.openxmlformats.org/officeDocument/2006/relationships/tags" Target="../tags/tag174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79.xml" /><Relationship Id="rId4" Type="http://schemas.openxmlformats.org/officeDocument/2006/relationships/tags" Target="../tags/tag180.xml" /><Relationship Id="rId5" Type="http://schemas.openxmlformats.org/officeDocument/2006/relationships/tags" Target="../tags/tag18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86.xml" /><Relationship Id="rId4" Type="http://schemas.openxmlformats.org/officeDocument/2006/relationships/tags" Target="../tags/tag187.xml" /><Relationship Id="rId5" Type="http://schemas.openxmlformats.org/officeDocument/2006/relationships/tags" Target="../tags/tag188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93.xml" /><Relationship Id="rId4" Type="http://schemas.openxmlformats.org/officeDocument/2006/relationships/tags" Target="../tags/tag194.xml" /><Relationship Id="rId5" Type="http://schemas.openxmlformats.org/officeDocument/2006/relationships/tags" Target="../tags/tag195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0.xml" /><Relationship Id="rId4" Type="http://schemas.openxmlformats.org/officeDocument/2006/relationships/tags" Target="../tags/tag201.xml" /><Relationship Id="rId5" Type="http://schemas.openxmlformats.org/officeDocument/2006/relationships/tags" Target="../tags/tag202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6.xml" /><Relationship Id="rId4" Type="http://schemas.openxmlformats.org/officeDocument/2006/relationships/tags" Target="../tags/tag207.xml" /><Relationship Id="rId5" Type="http://schemas.openxmlformats.org/officeDocument/2006/relationships/tags" Target="../tags/tag208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8.xml" /><Relationship Id="rId4" Type="http://schemas.openxmlformats.org/officeDocument/2006/relationships/tags" Target="../tags/tag99.xml" /><Relationship Id="rId5" Type="http://schemas.openxmlformats.org/officeDocument/2006/relationships/tags" Target="../tags/tag100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5.xml" /><Relationship Id="rId4" Type="http://schemas.openxmlformats.org/officeDocument/2006/relationships/tags" Target="../tags/tag106.xml" /><Relationship Id="rId5" Type="http://schemas.openxmlformats.org/officeDocument/2006/relationships/tags" Target="../tags/tag107.xml" /><Relationship Id="rId6" Type="http://schemas.openxmlformats.org/officeDocument/2006/relationships/tags" Target="../tags/tag108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3.xml" /><Relationship Id="rId4" Type="http://schemas.openxmlformats.org/officeDocument/2006/relationships/tags" Target="../tags/tag114.xml" /><Relationship Id="rId5" Type="http://schemas.openxmlformats.org/officeDocument/2006/relationships/tags" Target="../tags/tag115.xml" /><Relationship Id="rId6" Type="http://schemas.openxmlformats.org/officeDocument/2006/relationships/tags" Target="../tags/tag116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30.xml" /><Relationship Id="rId4" Type="http://schemas.openxmlformats.org/officeDocument/2006/relationships/tags" Target="../tags/tag131.xml" /><Relationship Id="rId5" Type="http://schemas.openxmlformats.org/officeDocument/2006/relationships/tags" Target="../tags/tag132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37.xml" /><Relationship Id="rId4" Type="http://schemas.openxmlformats.org/officeDocument/2006/relationships/tags" Target="../tags/tag138.xml" /><Relationship Id="rId5" Type="http://schemas.openxmlformats.org/officeDocument/2006/relationships/tags" Target="../tags/tag139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44.xml" /><Relationship Id="rId4" Type="http://schemas.openxmlformats.org/officeDocument/2006/relationships/tags" Target="../tags/tag145.xml" /><Relationship Id="rId5" Type="http://schemas.openxmlformats.org/officeDocument/2006/relationships/tags" Target="../tags/tag146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1.xml" /><Relationship Id="rId4" Type="http://schemas.openxmlformats.org/officeDocument/2006/relationships/tags" Target="../tags/tag152.xml" /><Relationship Id="rId5" Type="http://schemas.openxmlformats.org/officeDocument/2006/relationships/tags" Target="../tags/tag153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8.xml" /><Relationship Id="rId4" Type="http://schemas.openxmlformats.org/officeDocument/2006/relationships/tags" Target="../tags/tag159.xml" /><Relationship Id="rId5" Type="http://schemas.openxmlformats.org/officeDocument/2006/relationships/tags" Target="../tags/tag160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91137" name="幻灯片图像占位符 1"/>
          <p:cNvSpPr/>
          <p:nvPr>
            <p:ph type="sldImg"/>
            <p:custDataLst>
              <p:tags r:id="rId4"/>
            </p:custDataLst>
          </p:nvPr>
        </p:nvSpPr>
        <p:spPr/>
      </p:sp>
      <p:sp>
        <p:nvSpPr>
          <p:cNvPr id="91138" name="备注占位符 2"/>
          <p:cNvSpPr/>
          <p:nvPr>
            <p:ph type="body" idx="1"/>
            <p:custDataLst>
              <p:tags r:id="rId5"/>
            </p:custDataLst>
          </p:nvPr>
        </p:nvSpPr>
        <p:spPr/>
        <p:txBody>
          <a:bodyPr vert="horz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1139" name="灯片编号占位符 3"/>
          <p:cNvSpPr/>
          <p:nvPr>
            <p:ph type="sldNum" sz="quarter" idx="10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7.xml" /><Relationship Id="rId2" Type="http://schemas.openxmlformats.org/officeDocument/2006/relationships/tags" Target="../tags/tag28.xml" /><Relationship Id="rId3" Type="http://schemas.openxmlformats.org/officeDocument/2006/relationships/tags" Target="../tags/tag29.xml" /><Relationship Id="rId4" Type="http://schemas.openxmlformats.org/officeDocument/2006/relationships/tags" Target="../tags/tag30.xml" /><Relationship Id="rId5" Type="http://schemas.openxmlformats.org/officeDocument/2006/relationships/tags" Target="../tags/tag31.xml" /><Relationship Id="rId6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2.xml" /><Relationship Id="rId2" Type="http://schemas.openxmlformats.org/officeDocument/2006/relationships/tags" Target="../tags/tag33.xml" /><Relationship Id="rId3" Type="http://schemas.openxmlformats.org/officeDocument/2006/relationships/tags" Target="../tags/tag34.xml" /><Relationship Id="rId4" Type="http://schemas.openxmlformats.org/officeDocument/2006/relationships/tags" Target="../tags/tag35.xml" /><Relationship Id="rId5" Type="http://schemas.openxmlformats.org/officeDocument/2006/relationships/tags" Target="../tags/tag36.xml" /><Relationship Id="rId6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tags" Target="../tags/tag43.xml" /><Relationship Id="rId8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tags" Target="../tags/tag6.xml" /><Relationship Id="rId3" Type="http://schemas.openxmlformats.org/officeDocument/2006/relationships/tags" Target="../tags/tag7.xml" /><Relationship Id="rId4" Type="http://schemas.openxmlformats.org/officeDocument/2006/relationships/tags" Target="../tags/tag8.xml" /><Relationship Id="rId5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tags" Target="../tags/tag11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tags" Target="../tags/tag14.xml" /><Relationship Id="rId6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.xml" /><Relationship Id="rId2" Type="http://schemas.openxmlformats.org/officeDocument/2006/relationships/tags" Target="../tags/tag16.xml" /><Relationship Id="rId3" Type="http://schemas.openxmlformats.org/officeDocument/2006/relationships/tags" Target="../tags/tag17.xml" /><Relationship Id="rId4" Type="http://schemas.openxmlformats.org/officeDocument/2006/relationships/tags" Target="../tags/tag18.xml" /><Relationship Id="rId5" Type="http://schemas.openxmlformats.org/officeDocument/2006/relationships/tags" Target="../tags/tag19.xml" /><Relationship Id="rId6" Type="http://schemas.openxmlformats.org/officeDocument/2006/relationships/tags" Target="../tags/tag20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2" Type="http://schemas.openxmlformats.org/officeDocument/2006/relationships/tags" Target="../tags/tag22.xml" /><Relationship Id="rId3" Type="http://schemas.openxmlformats.org/officeDocument/2006/relationships/tags" Target="../tags/tag23.xml" /><Relationship Id="rId4" Type="http://schemas.openxmlformats.org/officeDocument/2006/relationships/tags" Target="../tags/tag24.xml" /><Relationship Id="rId5" Type="http://schemas.openxmlformats.org/officeDocument/2006/relationships/tags" Target="../tags/tag25.xml" /><Relationship Id="rId6" Type="http://schemas.openxmlformats.org/officeDocument/2006/relationships/tags" Target="../tags/tag26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首页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914400" y="152400"/>
            <a:ext cx="10261600" cy="5334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>
              <a:defRPr/>
            </a:pPr>
            <a:fld id="{5BB6C3BE-6AA2-4ECC-8D11-B85711E38586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_带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谢谢观看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3F3AA615-FA5F-4B27-B81C-EE8AF46BC16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97E1D9FB-F2BC-4CD2-B531-81AE2FAE48C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2000">
    <p:fad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651" y="238125"/>
            <a:ext cx="10678583" cy="6016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27DC85B9-47A6-4CED-85E8-E2A11321BDF6}" type="slidenum">
              <a:rPr lang="zh-CN" altLang="en-US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7206031-9F5A-4FA8-8905-5918FF9D622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685FEB55-4AFC-4F57-9ACD-06E2FFE1C61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26766-FE43-4585-8166-C1BB028FCD82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889402DE-20C6-4F03-B57E-2BE01AFE24C6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ags" Target="../tags/tag44.xml" /><Relationship Id="rId14" Type="http://schemas.openxmlformats.org/officeDocument/2006/relationships/tags" Target="../tags/tag45.xml" /><Relationship Id="rId15" Type="http://schemas.openxmlformats.org/officeDocument/2006/relationships/tags" Target="../tags/tag46.xml" /><Relationship Id="rId16" Type="http://schemas.openxmlformats.org/officeDocument/2006/relationships/tags" Target="../tags/tag47.xml" /><Relationship Id="rId17" Type="http://schemas.openxmlformats.org/officeDocument/2006/relationships/tags" Target="../tags/tag48.xml" /><Relationship Id="rId18" Type="http://schemas.openxmlformats.org/officeDocument/2006/relationships/tags" Target="../tags/tag49.xml" /><Relationship Id="rId19" Type="http://schemas.openxmlformats.org/officeDocument/2006/relationships/tags" Target="../tags/tag50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51.xml" /><Relationship Id="rId21" Type="http://schemas.openxmlformats.org/officeDocument/2006/relationships/tags" Target="../tags/tag52.xml" /><Relationship Id="rId22" Type="http://schemas.openxmlformats.org/officeDocument/2006/relationships/tags" Target="../tags/tag53.xml" /><Relationship Id="rId23" Type="http://schemas.openxmlformats.org/officeDocument/2006/relationships/tags" Target="../tags/tag54.xml" /><Relationship Id="rId24" Type="http://schemas.openxmlformats.org/officeDocument/2006/relationships/tags" Target="../tags/tag55.xml" /><Relationship Id="rId25" Type="http://schemas.openxmlformats.org/officeDocument/2006/relationships/tags" Target="../tags/tag56.xml" /><Relationship Id="rId26" Type="http://schemas.openxmlformats.org/officeDocument/2006/relationships/tags" Target="../tags/tag57.xml" /><Relationship Id="rId27" Type="http://schemas.openxmlformats.org/officeDocument/2006/relationships/tags" Target="../tags/tag58.xml" /><Relationship Id="rId28" Type="http://schemas.openxmlformats.org/officeDocument/2006/relationships/tags" Target="../tags/tag59.xml" /><Relationship Id="rId29" Type="http://schemas.openxmlformats.org/officeDocument/2006/relationships/tags" Target="../tags/tag60.xml" /><Relationship Id="rId3" Type="http://schemas.openxmlformats.org/officeDocument/2006/relationships/slideLayout" Target="../slideLayouts/slideLayout3.xml" /><Relationship Id="rId30" Type="http://schemas.openxmlformats.org/officeDocument/2006/relationships/image" Target="file:///D:\qq&#25991;&#20214;\712321467\Image\C2C\Image2\%7b75232B38-A165-1FB7-499C-2E1C792CACB5%7d.png" TargetMode="External" /><Relationship Id="rId31" Type="http://schemas.openxmlformats.org/officeDocument/2006/relationships/image" Target="../media/image1.png" /><Relationship Id="rId32" Type="http://schemas.openxmlformats.org/officeDocument/2006/relationships/tags" Target="../tags/tag61.xml" /><Relationship Id="rId33" Type="http://schemas.openxmlformats.org/officeDocument/2006/relationships/image" Target="../media/image2.png" /><Relationship Id="rId34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33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3"/>
          </p:custDataLst>
        </p:nvPr>
      </p:nvGrpSpPr>
      <p:grpSpPr>
        <a:xfrm>
          <a:off x="0" y="0"/>
          <a:ext cx="0" cy="0"/>
        </a:xfrm>
      </p:grpSpPr>
      <p:sp>
        <p:nvSpPr>
          <p:cNvPr id="16" name="文本框 15"/>
          <p:cNvSpPr txBox="1"/>
          <p:nvPr userDrawn="1">
            <p:custDataLst>
              <p:tags r:id="rId14"/>
            </p:custDataLst>
          </p:nvPr>
        </p:nvSpPr>
        <p:spPr>
          <a:xfrm rot="900000">
            <a:off x="-10072498" y="8668512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ECECEC"/>
                </a:solidFill>
              </a:rPr>
              <a:t>www.51jiaoxi.com</a:t>
            </a:r>
            <a:endParaRPr kumimoji="1" lang="zh-CN" altLang="en-US">
              <a:solidFill>
                <a:srgbClr val="ECECEC"/>
              </a:solidFill>
            </a:endParaRPr>
          </a:p>
        </p:txBody>
      </p:sp>
      <p:sp>
        <p:nvSpPr>
          <p:cNvPr id="17" name="文本框 16"/>
          <p:cNvSpPr txBox="1"/>
          <p:nvPr userDrawn="1">
            <p:custDataLst>
              <p:tags r:id="rId15"/>
            </p:custDataLst>
          </p:nvPr>
        </p:nvSpPr>
        <p:spPr>
          <a:xfrm rot="900000">
            <a:off x="-10072497" y="4668012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ECECEC"/>
                </a:solidFill>
              </a:rPr>
              <a:t>www.51jiaoxi.com</a:t>
            </a:r>
            <a:endParaRPr kumimoji="1" lang="zh-CN" altLang="en-US">
              <a:solidFill>
                <a:srgbClr val="ECECEC"/>
              </a:solidFill>
            </a:endParaRPr>
          </a:p>
        </p:txBody>
      </p:sp>
      <p:sp>
        <p:nvSpPr>
          <p:cNvPr id="18" name="文本框 17"/>
          <p:cNvSpPr txBox="1"/>
          <p:nvPr userDrawn="1">
            <p:custDataLst>
              <p:tags r:id="rId16"/>
            </p:custDataLst>
          </p:nvPr>
        </p:nvSpPr>
        <p:spPr>
          <a:xfrm rot="900000">
            <a:off x="-10072497" y="667512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ECECEC"/>
                </a:solidFill>
              </a:rPr>
              <a:t>www.51jiaoxi.com</a:t>
            </a:r>
            <a:endParaRPr kumimoji="1" lang="zh-CN" altLang="en-US">
              <a:solidFill>
                <a:srgbClr val="ECECEC"/>
              </a:solidFill>
            </a:endParaRPr>
          </a:p>
        </p:txBody>
      </p:sp>
      <p:sp>
        <p:nvSpPr>
          <p:cNvPr id="19" name="文本框 18"/>
          <p:cNvSpPr txBox="1"/>
          <p:nvPr userDrawn="1">
            <p:custDataLst>
              <p:tags r:id="rId17"/>
            </p:custDataLst>
          </p:nvPr>
        </p:nvSpPr>
        <p:spPr>
          <a:xfrm rot="900000">
            <a:off x="-10072497" y="-3332988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ECECEC"/>
                </a:solidFill>
              </a:rPr>
              <a:t>www.51jiaoxi.com</a:t>
            </a:r>
            <a:endParaRPr kumimoji="1" lang="zh-CN" altLang="en-US">
              <a:solidFill>
                <a:srgbClr val="ECECEC"/>
              </a:solidFill>
            </a:endParaRPr>
          </a:p>
        </p:txBody>
      </p:sp>
      <p:sp>
        <p:nvSpPr>
          <p:cNvPr id="25" name="文本框 24"/>
          <p:cNvSpPr txBox="1"/>
          <p:nvPr userDrawn="1">
            <p:custDataLst>
              <p:tags r:id="rId18"/>
            </p:custDataLst>
          </p:nvPr>
        </p:nvSpPr>
        <p:spPr>
          <a:xfrm rot="900000">
            <a:off x="-7843648" y="10440162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ECECEC"/>
                </a:solidFill>
              </a:rPr>
              <a:t>www.51jiaoxi.com</a:t>
            </a:r>
            <a:endParaRPr kumimoji="1" lang="zh-CN" altLang="en-US">
              <a:solidFill>
                <a:srgbClr val="ECECEC"/>
              </a:solidFill>
            </a:endParaRPr>
          </a:p>
        </p:txBody>
      </p:sp>
      <p:sp>
        <p:nvSpPr>
          <p:cNvPr id="26" name="文本框 25"/>
          <p:cNvSpPr txBox="1"/>
          <p:nvPr userDrawn="1">
            <p:custDataLst>
              <p:tags r:id="rId19"/>
            </p:custDataLst>
          </p:nvPr>
        </p:nvSpPr>
        <p:spPr>
          <a:xfrm rot="900000">
            <a:off x="-7843647" y="6439662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ECECEC"/>
                </a:solidFill>
              </a:rPr>
              <a:t>www.51jiaoxi.com</a:t>
            </a:r>
            <a:endParaRPr kumimoji="1" lang="zh-CN" altLang="en-US">
              <a:solidFill>
                <a:srgbClr val="ECECEC"/>
              </a:solidFill>
            </a:endParaRPr>
          </a:p>
        </p:txBody>
      </p:sp>
      <p:sp>
        <p:nvSpPr>
          <p:cNvPr id="27" name="文本框 26"/>
          <p:cNvSpPr txBox="1"/>
          <p:nvPr userDrawn="1">
            <p:custDataLst>
              <p:tags r:id="rId20"/>
            </p:custDataLst>
          </p:nvPr>
        </p:nvSpPr>
        <p:spPr>
          <a:xfrm rot="900000">
            <a:off x="-7843647" y="2439162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ECECEC"/>
                </a:solidFill>
              </a:rPr>
              <a:t>www.51jiaoxi.com</a:t>
            </a:r>
            <a:endParaRPr kumimoji="1" lang="zh-CN" altLang="en-US">
              <a:solidFill>
                <a:srgbClr val="ECECEC"/>
              </a:solidFill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1"/>
            </p:custDataLst>
          </p:nvPr>
        </p:nvSpPr>
        <p:spPr>
          <a:xfrm rot="900000">
            <a:off x="-7843647" y="-1561338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ECECEC"/>
                </a:solidFill>
              </a:rPr>
              <a:t>www.51jiaoxi.com</a:t>
            </a:r>
            <a:endParaRPr kumimoji="1" lang="zh-CN" altLang="en-US">
              <a:solidFill>
                <a:srgbClr val="ECECEC"/>
              </a:solidFill>
            </a:endParaRPr>
          </a:p>
        </p:txBody>
      </p:sp>
      <p:sp>
        <p:nvSpPr>
          <p:cNvPr id="29" name="文本框 28"/>
          <p:cNvSpPr txBox="1"/>
          <p:nvPr userDrawn="1">
            <p:custDataLst>
              <p:tags r:id="rId22"/>
            </p:custDataLst>
          </p:nvPr>
        </p:nvSpPr>
        <p:spPr>
          <a:xfrm rot="900000">
            <a:off x="18588225" y="8668513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ECECEC"/>
                </a:solidFill>
              </a:rPr>
              <a:t>www.51jiaoxi.com</a:t>
            </a:r>
            <a:endParaRPr kumimoji="1" lang="zh-CN" altLang="en-US">
              <a:solidFill>
                <a:srgbClr val="ECECEC"/>
              </a:solidFill>
            </a:endParaRPr>
          </a:p>
        </p:txBody>
      </p:sp>
      <p:sp>
        <p:nvSpPr>
          <p:cNvPr id="30" name="文本框 29"/>
          <p:cNvSpPr txBox="1"/>
          <p:nvPr userDrawn="1">
            <p:custDataLst>
              <p:tags r:id="rId23"/>
            </p:custDataLst>
          </p:nvPr>
        </p:nvSpPr>
        <p:spPr>
          <a:xfrm rot="900000">
            <a:off x="18588227" y="4668013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ECECEC"/>
                </a:solidFill>
              </a:rPr>
              <a:t>www.51jiaoxi.com</a:t>
            </a:r>
            <a:endParaRPr kumimoji="1" lang="zh-CN" altLang="en-US">
              <a:solidFill>
                <a:srgbClr val="ECECEC"/>
              </a:solidFill>
            </a:endParaRPr>
          </a:p>
        </p:txBody>
      </p:sp>
      <p:sp>
        <p:nvSpPr>
          <p:cNvPr id="31" name="文本框 30"/>
          <p:cNvSpPr txBox="1"/>
          <p:nvPr userDrawn="1">
            <p:custDataLst>
              <p:tags r:id="rId24"/>
            </p:custDataLst>
          </p:nvPr>
        </p:nvSpPr>
        <p:spPr>
          <a:xfrm rot="900000">
            <a:off x="18588227" y="667513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ECECEC"/>
                </a:solidFill>
              </a:rPr>
              <a:t>www.51jiaoxi.com</a:t>
            </a:r>
            <a:endParaRPr kumimoji="1" lang="zh-CN" altLang="en-US">
              <a:solidFill>
                <a:srgbClr val="ECECEC"/>
              </a:solidFill>
            </a:endParaRPr>
          </a:p>
        </p:txBody>
      </p:sp>
      <p:sp>
        <p:nvSpPr>
          <p:cNvPr id="32" name="文本框 31"/>
          <p:cNvSpPr txBox="1"/>
          <p:nvPr userDrawn="1">
            <p:custDataLst>
              <p:tags r:id="rId25"/>
            </p:custDataLst>
          </p:nvPr>
        </p:nvSpPr>
        <p:spPr>
          <a:xfrm rot="900000">
            <a:off x="18588227" y="-3332987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ECECEC"/>
                </a:solidFill>
              </a:rPr>
              <a:t>www.51jiaoxi.com</a:t>
            </a:r>
            <a:endParaRPr kumimoji="1" lang="zh-CN" altLang="en-US">
              <a:solidFill>
                <a:srgbClr val="ECECEC"/>
              </a:solidFill>
            </a:endParaRPr>
          </a:p>
        </p:txBody>
      </p:sp>
      <p:sp>
        <p:nvSpPr>
          <p:cNvPr id="33" name="文本框 32"/>
          <p:cNvSpPr txBox="1"/>
          <p:nvPr userDrawn="1">
            <p:custDataLst>
              <p:tags r:id="rId26"/>
            </p:custDataLst>
          </p:nvPr>
        </p:nvSpPr>
        <p:spPr>
          <a:xfrm rot="900000">
            <a:off x="20817075" y="10440163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ECECEC"/>
                </a:solidFill>
              </a:rPr>
              <a:t>www.51jiaoxi.com</a:t>
            </a:r>
            <a:endParaRPr kumimoji="1" lang="zh-CN" altLang="en-US">
              <a:solidFill>
                <a:srgbClr val="ECECEC"/>
              </a:solidFill>
            </a:endParaRPr>
          </a:p>
        </p:txBody>
      </p:sp>
      <p:sp>
        <p:nvSpPr>
          <p:cNvPr id="34" name="文本框 33"/>
          <p:cNvSpPr txBox="1"/>
          <p:nvPr userDrawn="1">
            <p:custDataLst>
              <p:tags r:id="rId27"/>
            </p:custDataLst>
          </p:nvPr>
        </p:nvSpPr>
        <p:spPr>
          <a:xfrm rot="900000">
            <a:off x="20817077" y="6439663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ECECEC"/>
                </a:solidFill>
              </a:rPr>
              <a:t>www.51jiaoxi.com</a:t>
            </a:r>
            <a:endParaRPr kumimoji="1" lang="zh-CN" altLang="en-US">
              <a:solidFill>
                <a:srgbClr val="ECECEC"/>
              </a:solidFill>
            </a:endParaRPr>
          </a:p>
        </p:txBody>
      </p:sp>
      <p:sp>
        <p:nvSpPr>
          <p:cNvPr id="35" name="文本框 34"/>
          <p:cNvSpPr txBox="1"/>
          <p:nvPr userDrawn="1">
            <p:custDataLst>
              <p:tags r:id="rId28"/>
            </p:custDataLst>
          </p:nvPr>
        </p:nvSpPr>
        <p:spPr>
          <a:xfrm rot="900000">
            <a:off x="20817077" y="2439163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ECECEC"/>
                </a:solidFill>
              </a:rPr>
              <a:t>www.51jiaoxi.com</a:t>
            </a:r>
            <a:endParaRPr kumimoji="1" lang="zh-CN" altLang="en-US">
              <a:solidFill>
                <a:srgbClr val="ECECEC"/>
              </a:solidFill>
            </a:endParaRPr>
          </a:p>
        </p:txBody>
      </p:sp>
      <p:sp>
        <p:nvSpPr>
          <p:cNvPr id="36" name="文本框 35"/>
          <p:cNvSpPr txBox="1"/>
          <p:nvPr userDrawn="1">
            <p:custDataLst>
              <p:tags r:id="rId29"/>
            </p:custDataLst>
          </p:nvPr>
        </p:nvSpPr>
        <p:spPr>
          <a:xfrm rot="900000">
            <a:off x="20817077" y="-1561337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ECECEC"/>
                </a:solidFill>
              </a:rPr>
              <a:t>www.51jiaoxi.com</a:t>
            </a:r>
            <a:endParaRPr kumimoji="1" lang="zh-CN" altLang="en-US">
              <a:solidFill>
                <a:srgbClr val="ECECEC"/>
              </a:solidFill>
            </a:endParaRPr>
          </a:p>
        </p:txBody>
      </p:sp>
      <p:pic>
        <p:nvPicPr>
          <p:cNvPr id="37" name="图片 1073743875" descr="学科网 zxxk.com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1" r:link="rId3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69.xml" /><Relationship Id="rId3" Type="http://schemas.openxmlformats.org/officeDocument/2006/relationships/tags" Target="../tags/tag70.xml" /><Relationship Id="rId4" Type="http://schemas.openxmlformats.org/officeDocument/2006/relationships/tags" Target="../tags/tag71.xml" /><Relationship Id="rId5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33.xml" /><Relationship Id="rId4" Type="http://schemas.openxmlformats.org/officeDocument/2006/relationships/tags" Target="../tags/tag134.xml" /><Relationship Id="rId5" Type="http://schemas.openxmlformats.org/officeDocument/2006/relationships/tags" Target="../tags/tag135.xml" /><Relationship Id="rId6" Type="http://schemas.openxmlformats.org/officeDocument/2006/relationships/tags" Target="../tags/tag136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40.xml" /><Relationship Id="rId4" Type="http://schemas.openxmlformats.org/officeDocument/2006/relationships/tags" Target="../tags/tag141.xml" /><Relationship Id="rId5" Type="http://schemas.openxmlformats.org/officeDocument/2006/relationships/tags" Target="../tags/tag142.xml" /><Relationship Id="rId6" Type="http://schemas.openxmlformats.org/officeDocument/2006/relationships/tags" Target="../tags/tag14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147.xml" /><Relationship Id="rId4" Type="http://schemas.openxmlformats.org/officeDocument/2006/relationships/tags" Target="../tags/tag148.xml" /><Relationship Id="rId5" Type="http://schemas.openxmlformats.org/officeDocument/2006/relationships/tags" Target="../tags/tag149.xml" /><Relationship Id="rId6" Type="http://schemas.openxmlformats.org/officeDocument/2006/relationships/tags" Target="../tags/tag15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54.xml" /><Relationship Id="rId4" Type="http://schemas.openxmlformats.org/officeDocument/2006/relationships/tags" Target="../tags/tag155.xml" /><Relationship Id="rId5" Type="http://schemas.openxmlformats.org/officeDocument/2006/relationships/tags" Target="../tags/tag156.xml" /><Relationship Id="rId6" Type="http://schemas.openxmlformats.org/officeDocument/2006/relationships/tags" Target="../tags/tag15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161.xml" /><Relationship Id="rId4" Type="http://schemas.openxmlformats.org/officeDocument/2006/relationships/tags" Target="../tags/tag162.xml" /><Relationship Id="rId5" Type="http://schemas.openxmlformats.org/officeDocument/2006/relationships/tags" Target="../tags/tag163.xml" /><Relationship Id="rId6" Type="http://schemas.openxmlformats.org/officeDocument/2006/relationships/tags" Target="../tags/tag16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68.xml" /><Relationship Id="rId4" Type="http://schemas.openxmlformats.org/officeDocument/2006/relationships/tags" Target="../tags/tag169.xml" /><Relationship Id="rId5" Type="http://schemas.openxmlformats.org/officeDocument/2006/relationships/tags" Target="../tags/tag170.xml" /><Relationship Id="rId6" Type="http://schemas.openxmlformats.org/officeDocument/2006/relationships/tags" Target="../tags/tag17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75.xml" /><Relationship Id="rId4" Type="http://schemas.openxmlformats.org/officeDocument/2006/relationships/tags" Target="../tags/tag176.xml" /><Relationship Id="rId5" Type="http://schemas.openxmlformats.org/officeDocument/2006/relationships/tags" Target="../tags/tag177.xml" /><Relationship Id="rId6" Type="http://schemas.openxmlformats.org/officeDocument/2006/relationships/tags" Target="../tags/tag178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82.xml" /><Relationship Id="rId4" Type="http://schemas.openxmlformats.org/officeDocument/2006/relationships/tags" Target="../tags/tag183.xml" /><Relationship Id="rId5" Type="http://schemas.openxmlformats.org/officeDocument/2006/relationships/tags" Target="../tags/tag184.xml" /><Relationship Id="rId6" Type="http://schemas.openxmlformats.org/officeDocument/2006/relationships/tags" Target="../tags/tag18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89.xml" /><Relationship Id="rId4" Type="http://schemas.openxmlformats.org/officeDocument/2006/relationships/tags" Target="../tags/tag190.xml" /><Relationship Id="rId5" Type="http://schemas.openxmlformats.org/officeDocument/2006/relationships/tags" Target="../tags/tag191.xml" /><Relationship Id="rId6" Type="http://schemas.openxmlformats.org/officeDocument/2006/relationships/tags" Target="../tags/tag19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196.xml" /><Relationship Id="rId4" Type="http://schemas.openxmlformats.org/officeDocument/2006/relationships/tags" Target="../tags/tag197.xml" /><Relationship Id="rId5" Type="http://schemas.openxmlformats.org/officeDocument/2006/relationships/tags" Target="../tags/tag198.xml" /><Relationship Id="rId6" Type="http://schemas.openxmlformats.org/officeDocument/2006/relationships/tags" Target="../tags/tag19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79.xml" /><Relationship Id="rId11" Type="http://schemas.openxmlformats.org/officeDocument/2006/relationships/tags" Target="../tags/tag80.xml" /><Relationship Id="rId12" Type="http://schemas.openxmlformats.org/officeDocument/2006/relationships/tags" Target="../tags/tag81.xml" /><Relationship Id="rId13" Type="http://schemas.openxmlformats.org/officeDocument/2006/relationships/tags" Target="../tags/tag82.xml" /><Relationship Id="rId14" Type="http://schemas.openxmlformats.org/officeDocument/2006/relationships/tags" Target="../tags/tag83.xml" /><Relationship Id="rId15" Type="http://schemas.openxmlformats.org/officeDocument/2006/relationships/tags" Target="../tags/tag84.xml" /><Relationship Id="rId16" Type="http://schemas.openxmlformats.org/officeDocument/2006/relationships/tags" Target="../tags/tag85.xml" /><Relationship Id="rId17" Type="http://schemas.openxmlformats.org/officeDocument/2006/relationships/tags" Target="../tags/tag86.xml" /><Relationship Id="rId18" Type="http://schemas.openxmlformats.org/officeDocument/2006/relationships/tags" Target="../tags/tag87.xml" /><Relationship Id="rId19" Type="http://schemas.openxmlformats.org/officeDocument/2006/relationships/tags" Target="../tags/tag88.xml" /><Relationship Id="rId2" Type="http://schemas.openxmlformats.org/officeDocument/2006/relationships/tags" Target="../tags/tag72.xml" /><Relationship Id="rId3" Type="http://schemas.openxmlformats.org/officeDocument/2006/relationships/tags" Target="../tags/tag73.xml" /><Relationship Id="rId4" Type="http://schemas.openxmlformats.org/officeDocument/2006/relationships/tags" Target="../tags/tag74.xml" /><Relationship Id="rId5" Type="http://schemas.openxmlformats.org/officeDocument/2006/relationships/tags" Target="../tags/tag75.xml" /><Relationship Id="rId6" Type="http://schemas.openxmlformats.org/officeDocument/2006/relationships/image" Target="../media/image4.png" /><Relationship Id="rId7" Type="http://schemas.openxmlformats.org/officeDocument/2006/relationships/tags" Target="../tags/tag76.xml" /><Relationship Id="rId8" Type="http://schemas.openxmlformats.org/officeDocument/2006/relationships/tags" Target="../tags/tag77.xml" /><Relationship Id="rId9" Type="http://schemas.openxmlformats.org/officeDocument/2006/relationships/tags" Target="../tags/tag7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203.xml" /><Relationship Id="rId4" Type="http://schemas.openxmlformats.org/officeDocument/2006/relationships/tags" Target="../tags/tag204.xml" /><Relationship Id="rId5" Type="http://schemas.openxmlformats.org/officeDocument/2006/relationships/tags" Target="../tags/tag205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209.xml" /><Relationship Id="rId4" Type="http://schemas.openxmlformats.org/officeDocument/2006/relationships/tags" Target="../tags/tag210.xml" /><Relationship Id="rId5" Type="http://schemas.openxmlformats.org/officeDocument/2006/relationships/tags" Target="../tags/tag211.xml" /><Relationship Id="rId6" Type="http://schemas.openxmlformats.org/officeDocument/2006/relationships/image" Target="../media/image7.png" /><Relationship Id="rId7" Type="http://schemas.openxmlformats.org/officeDocument/2006/relationships/tags" Target="../tags/tag21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89.xml" /><Relationship Id="rId3" Type="http://schemas.openxmlformats.org/officeDocument/2006/relationships/tags" Target="../tags/tag90.xml" /><Relationship Id="rId4" Type="http://schemas.openxmlformats.org/officeDocument/2006/relationships/tags" Target="../tags/tag9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95.xml" /><Relationship Id="rId4" Type="http://schemas.openxmlformats.org/officeDocument/2006/relationships/tags" Target="../tags/tag96.xml" /><Relationship Id="rId5" Type="http://schemas.openxmlformats.org/officeDocument/2006/relationships/tags" Target="../tags/tag9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tags" Target="../tags/tag103.xml" /><Relationship Id="rId6" Type="http://schemas.openxmlformats.org/officeDocument/2006/relationships/image" Target="../media/image5.jpeg" /><Relationship Id="rId7" Type="http://schemas.openxmlformats.org/officeDocument/2006/relationships/tags" Target="../tags/tag10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109.xml" /><Relationship Id="rId4" Type="http://schemas.openxmlformats.org/officeDocument/2006/relationships/tags" Target="../tags/tag110.xml" /><Relationship Id="rId5" Type="http://schemas.openxmlformats.org/officeDocument/2006/relationships/tags" Target="../tags/tag111.xml" /><Relationship Id="rId6" Type="http://schemas.openxmlformats.org/officeDocument/2006/relationships/image" Target="../media/image6.png" /><Relationship Id="rId7" Type="http://schemas.openxmlformats.org/officeDocument/2006/relationships/tags" Target="../tags/tag11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117.xml" /><Relationship Id="rId4" Type="http://schemas.openxmlformats.org/officeDocument/2006/relationships/tags" Target="../tags/tag118.xml" /><Relationship Id="rId5" Type="http://schemas.openxmlformats.org/officeDocument/2006/relationships/tags" Target="../tags/tag119.xml" /><Relationship Id="rId6" Type="http://schemas.openxmlformats.org/officeDocument/2006/relationships/tags" Target="../tags/tag120.xml" /><Relationship Id="rId7" Type="http://schemas.openxmlformats.org/officeDocument/2006/relationships/tags" Target="../tags/tag121.xml" /><Relationship Id="rId8" Type="http://schemas.openxmlformats.org/officeDocument/2006/relationships/tags" Target="../tags/tag12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23.xml" /><Relationship Id="rId3" Type="http://schemas.openxmlformats.org/officeDocument/2006/relationships/tags" Target="../tags/tag124.xml" /><Relationship Id="rId4" Type="http://schemas.openxmlformats.org/officeDocument/2006/relationships/tags" Target="../tags/tag12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26.xml" /><Relationship Id="rId3" Type="http://schemas.openxmlformats.org/officeDocument/2006/relationships/tags" Target="../tags/tag127.xml" /><Relationship Id="rId4" Type="http://schemas.openxmlformats.org/officeDocument/2006/relationships/tags" Target="../tags/tag128.xml" /><Relationship Id="rId5" Type="http://schemas.openxmlformats.org/officeDocument/2006/relationships/tags" Target="../tags/tag12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122170" y="2188210"/>
            <a:ext cx="78117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sz="6600" b="1" smtClean="0">
                <a:solidFill>
                  <a:srgbClr val="7B611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《临安春雨初霁》</a:t>
            </a:r>
            <a:endParaRPr kumimoji="1" lang="zh-CN" altLang="zh-CN" sz="6600" b="1" smtClean="0">
              <a:solidFill>
                <a:srgbClr val="7B611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633575" y="3477627"/>
            <a:ext cx="69246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sz="3200" b="1">
                <a:solidFill>
                  <a:srgbClr val="7B611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高中语文</a:t>
            </a:r>
            <a:r>
              <a:rPr kumimoji="1" lang="zh-CN" altLang="en-US" sz="3200" b="1">
                <a:solidFill>
                  <a:srgbClr val="7B611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kumimoji="1" lang="en-US" altLang="zh-CN" sz="3200" b="1">
                <a:solidFill>
                  <a:srgbClr val="7B611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kumimoji="1" lang="zh-CN" altLang="en-US" sz="3200" b="1">
                <a:solidFill>
                  <a:srgbClr val="7B611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统编版 </a:t>
            </a:r>
            <a:r>
              <a:rPr kumimoji="1" lang="en-US" altLang="zh-CN" sz="3200" b="1">
                <a:solidFill>
                  <a:srgbClr val="7B611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kumimoji="1" lang="zh-CN" altLang="en-US" sz="3200" b="1">
                <a:solidFill>
                  <a:srgbClr val="7B611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选择性必修下册</a:t>
            </a:r>
            <a:endParaRPr kumimoji="1" lang="zh-CN" altLang="en-US" sz="3200" b="1">
              <a:solidFill>
                <a:srgbClr val="7B611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58183" y="35087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合作探究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625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7515" y="1151890"/>
            <a:ext cx="11196955" cy="135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　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颔联又被誉为“绘尽江南春的神魄”，试简要分析这一联的语言风格特点。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zh-CN" altLang="en-US" sz="2000" b="1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8438" name="矩形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6895" y="2459355"/>
            <a:ext cx="11222355" cy="1014730"/>
          </a:xfrm>
          <a:prstGeom prst="rect">
            <a:avLst/>
          </a:prstGeom>
          <a:gradFill rotWithShape="0">
            <a:gsLst>
              <a:gs pos="0">
                <a:schemeClr val="accent4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语言清新隽永。本联用了比较明快的字眼，但用意还是要表达自己的郁闷与惆怅，而且正是用明媚的春光作为背景，才与自己落寞情怀构成了鲜明的对照，显得含蓄深蕴。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662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5335" y="1229995"/>
            <a:ext cx="956056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  <a:sym typeface="+mn-ea"/>
              </a:rPr>
              <a:t> 颈联表现了诗人什么样的思想感情？</a:t>
            </a:r>
            <a:endParaRPr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8438" name="矩形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57885" y="2312035"/>
            <a:ext cx="10466705" cy="3322955"/>
          </a:xfrm>
          <a:prstGeom prst="rect">
            <a:avLst/>
          </a:prstGeom>
          <a:gradFill rotWithShape="0">
            <a:gsLst>
              <a:gs pos="0">
                <a:schemeClr val="accent4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  <a:sym typeface="+mn-ea"/>
              </a:rPr>
              <a:t>颈联两句是说自己闲得无聊, 练趣斜行草字及在窗下坐着品茶。陆游“闲作草”不是借书法来抒其豪兴, “细分茶”也不是借品茶来表达雅兴，而是用这种费事的书法来消磨时间。表面上看，是极闲适恬静的境界，然而在这背后，正藏着作者人生无奈的惆怅感慨。诗人到了京城，不去结交权贵，却独自呆在客邸里以“作草”“分茶”消磨时光，可见他和“京华”气氛多么格格不入,也反映了他对官场生活感到厌倦。这一来似乎是嘲笑自己百无聊赖，其实是从侧面揭露当时政治的黑暗。在诗人眼中，临安春色，何其清淡寡味，人情何其冷漠，世味何其淡薄，壮志更是无从去提起一字，只有在“闲”“戏”中打发时光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858183" y="35087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合作探究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35000" y="1122680"/>
            <a:ext cx="11035030" cy="508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3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   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“素衣莫起风尘叹，犹及清明可到家”表明了诗人怎样的态度?</a:t>
            </a:r>
            <a:endParaRPr lang="zh-CN"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549910" y="2077085"/>
            <a:ext cx="10641965" cy="2940685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13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sz="2000">
                <a:latin typeface="黑体" panose="02010609060101010101" charset="-122"/>
                <a:ea typeface="黑体" panose="02010609060101010101" charset="-122"/>
                <a:sym typeface="+mn-ea"/>
              </a:rPr>
              <a:t>京都春光正好，诗人重被起用却急于回家赶上清明节，表明他持守清洁而不想沾染京都官场恶浊的态度，更有对朝廷偏安一隅而己志难伸的不满。</a:t>
            </a:r>
            <a:endParaRPr sz="200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13000"/>
              </a:lnSpc>
            </a:pPr>
            <a:r>
              <a:rPr sz="2000">
                <a:latin typeface="黑体" panose="02010609060101010101" charset="-122"/>
                <a:ea typeface="黑体" panose="02010609060101010101" charset="-122"/>
                <a:sym typeface="+mn-ea"/>
              </a:rPr>
              <a:t>“素衣风尘”化用陆机诗: “京洛多风尘, 素衣化作缁”(缁、黑色) 。意思说京都风尘,会把人的白衣裳变黑。“素衣”借指人的品格。“风尘”比作世风世俗。陆游反用其意,实叹“风尘”,反自我劝解道“莫叹”，说不会受到京华的坏风气的影响。因为等到清明节时我便可到家，表明诗人急于还家的心情。到尾联诗人才将他的讽喻意图明朗化，末句“到家”与首联的“客”字遥遥对应，表明京华非所居之地，不愿在此同流合污。归家赋闲, 本非诗人所愿, 但与其让“京华风尘”染“素衣”,倒不如早日还家。这里流露出怨愤而又无可奈何的情感。</a:t>
            </a:r>
            <a:endParaRPr sz="2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858183" y="35087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合作探究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35000" y="1122680"/>
            <a:ext cx="11035030" cy="508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3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本诗抒发了作者哪些情感？请结合全诗简要分析。</a:t>
            </a:r>
            <a:endParaRPr lang="zh-CN"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774700" y="2113915"/>
            <a:ext cx="9502140" cy="300863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13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①表达诗人客居京华的郁闷和惆怅。首联“世味”“薄”表现了诗人对世态炎凉的无奈和感叹；颔联表面上写尽江南春景的明媚，但用意还是表达自己的郁闷与惆怅；颈联表面上写闲适，实际上正值国家多事之秋，诗人却作书品茶消磨时光，无法放下自己建功报国的大志，内心抑郁而且惆怅。</a:t>
            </a:r>
            <a:endParaRPr sz="240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13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②表达诗人羁旅风霜的苦闷和对官场生活的厌倦。尾联写不愿在京城闲居无聊，不想沾染京都官场的恶浊，渴望归家的自我安慰。</a:t>
            </a:r>
            <a:endParaRPr sz="24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858183" y="35087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合作探究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35000" y="1122680"/>
            <a:ext cx="11035030" cy="508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3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　这首诗与陆游许多雄浑豪放的战斗风格的诗不同，这首诗所表现的风格如何？</a:t>
            </a:r>
            <a:endParaRPr lang="zh-CN"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635000" y="2132965"/>
            <a:ext cx="10641965" cy="259207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13000"/>
              </a:lnSpc>
            </a:pPr>
            <a:endParaRPr sz="240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13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此诗貌似写恬淡、闲适的临安春雨杏花景致，实际上抒写了诗人对京华生活的厌倦。表面上看来写极了闲适恬静的境界，然而其背后隐藏着诗人无限的感伤与惆怅，那种报国无门、蹉跎岁月的落寞情怀，含蓄而有深蕴，个中滋味需要细细品味。</a:t>
            </a:r>
            <a:endParaRPr sz="240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13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endParaRPr sz="24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858183" y="35087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合作探究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58183" y="35087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合作探究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709930" y="1220470"/>
            <a:ext cx="3562985" cy="1141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讽喻手法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13000"/>
              </a:lnSpc>
              <a:spcBef>
                <a:spcPts val="600"/>
              </a:spcBef>
            </a:pP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Rectangle 3"/>
          <p:cNvSpPr/>
          <p:nvPr>
            <p:custDataLst>
              <p:tags r:id="rId6"/>
            </p:custDataLst>
          </p:nvPr>
        </p:nvSpPr>
        <p:spPr>
          <a:xfrm>
            <a:off x="585470" y="2059940"/>
            <a:ext cx="10095230" cy="2948305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陆游目淳熙七年（1180年）罢官闲居山阴到写这首诗时，已有六年多了。这次奉召到临安，宋孝宗任命他权（代理）知严州（现在浙江建德）军州事，并对他说：“严陵山水胜处，职事之暇，可以赋咏自适。”显然不想重用他。他对这个职位不感兴趣，但迫于“圣命”，又为了维持生计，也只好接受下来。这首诗就是在这种心情支配下写的。</a:t>
            </a:r>
            <a:endParaRPr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13000"/>
              </a:lnSpc>
              <a:spcBef>
                <a:spcPts val="600"/>
              </a:spcBef>
            </a:pPr>
            <a:r>
              <a:rPr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诗一开始就流露出不得已而来京的意思：“世味年来薄似纱，谁令骑马客京华？”世味薄则直道穷，南宋朝廷不图恢复，得过且过，官场上的习气一天比一天地坏下去，哪里还有什么直道呢？在这样的环境里做官，的确没有什么意思，因此诗人不提受职一事，而只说谁让我到京城来做客呢！这正是讽喻的笔法。</a:t>
            </a:r>
            <a:endParaRPr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51510" y="1009650"/>
            <a:ext cx="11035030" cy="508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3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读完这首诗歌，你能体会到作者怎样的情感？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499110" y="1648460"/>
            <a:ext cx="11005820" cy="2908935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13000"/>
              </a:lnSpc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无奈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世味年来薄似纱，谁令骑马客京华。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诗开篇就流露出不得已而来京的意思。世味薄则直道穷（正直的处世态度却行不通 ），南宋朝廷不图恢复，得过且过，官场上的习气一天比一天地坏下去，哪里还有什么直道呢?在这样的环境里做官，的确没有什么意思，因此诗人不提受职一事，而只说谁让我到京城来做客呢!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以讽喻笔法写无奈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858183" y="35087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合作探究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51510" y="1009650"/>
            <a:ext cx="11035030" cy="508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3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读完这首诗歌，你能体会到作者怎样的情感？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499110" y="1648460"/>
            <a:ext cx="11005820" cy="3739515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13000"/>
              </a:lnSpc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悲凉，悲愤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素衣莫起风尘叹，犹及清明可到家。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陆机的《为顾彦先赠妇》诗中云：“京洛多风尘，素衣化为缁”，不仅指羁旅风霜之苦，又寓有京中恶浊，久居为其所化的意思。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陆游这里反用其意，其实是自我解嘲。“莫起风尘叹”，是因为不等到清明就可以回家了，然回家本非诗人之愿。因京中闲居无聊，志不得伸，故不如回乡躬耕。“犹及清明可到家”实为激楚之言。  偌大一个杭州城，竟然容不得诗人有所作为，悲愤之情见于言外。 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用典写悲愤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858183" y="35087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合作探究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51510" y="1009650"/>
            <a:ext cx="11035030" cy="508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3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读完这首诗歌，你能体会到作者怎样的情感？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499110" y="1648460"/>
            <a:ext cx="11005820" cy="433832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内心愁苦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小楼一夜听春雨，深巷明朝卖杏花。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诗人只身住在小楼上，彻夜听着春雨潺潺；遥想次日清晨，深幽的小巷中传来了叫卖杏花的声音。绵绵春雨后的卖花声里，透露着明艳生动的春光，饶有情趣。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“一夜”两字不可轻轻放过，它正暗示了诗人一夜未曾入睡，国事家愁，伴着这雨声而涌上了眉间心头。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虽然用了比较明快的字眼，但用意还是要表达自己的郁闷与惆怅，而且正是用明媚的春光作为背景，才与自己落寞情怀构成了鲜明的对照。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虚实相生显愁情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858183" y="35087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合作探究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51510" y="1009650"/>
            <a:ext cx="11035030" cy="508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3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读完这首诗歌，你能体会到作者怎样的情感？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499110" y="1648460"/>
            <a:ext cx="11005820" cy="341503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闲适 恬静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矮纸斜行闲作草，晴窗细乳戏分茶。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闲来无事在短小的纸张上写写草书，写写草书。在小雨初晴的窗边，望着煮茶时水面呈白色的小泡沫，做分茶的游戏。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客居京华，闲极无聊，作草书，晴窗分茶，表面上是极闲适恬静的境界，然而在这背后，正藏着诗人无限的感慨与牢骚，作者不结交权贵，厌倦官场的黑暗，实则抒发的是壮志难酬的无聊可悲。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生活细节现悲情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858183" y="35087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合作探究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858183" y="350873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/>
              <a:t>目录</a:t>
            </a:r>
            <a:endParaRPr kumimoji="1" lang="zh-CN" altLang="en-US" sz="2400" b="1"/>
          </a:p>
        </p:txBody>
      </p: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1832269" y="2322195"/>
            <a:ext cx="1169376" cy="2774592"/>
            <a:chOff x="1248118" y="3091595"/>
            <a:chExt cx="836050" cy="2007019"/>
          </a:xfrm>
        </p:grpSpPr>
        <p:sp>
          <p:nvSpPr>
            <p:cNvPr id="4" name="文本框 3"/>
            <p:cNvSpPr txBox="1"/>
            <p:nvPr>
              <p:custDataLst>
                <p:tags r:id="rId5"/>
              </p:custDataLst>
            </p:nvPr>
          </p:nvSpPr>
          <p:spPr>
            <a:xfrm>
              <a:off x="1248118" y="3091595"/>
              <a:ext cx="394522" cy="2007019"/>
            </a:xfrm>
            <a:prstGeom prst="rect">
              <a:avLst/>
            </a:prstGeom>
            <a:blipFill rotWithShape="1">
              <a:blip r:embed="rId6"/>
              <a:tile tx="0" ty="0" sx="100000" sy="100000" flip="none" algn="tl"/>
            </a:blipFill>
            <a:effectLst>
              <a:outerShdw blurRad="50800" dist="25400" dir="540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第一部分</a:t>
              </a:r>
              <a:endParaRPr lang="zh-CN" alt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1657448" y="3601619"/>
              <a:ext cx="426720" cy="1134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新课导入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8"/>
            </p:custDataLst>
          </p:nvPr>
        </p:nvGrpSpPr>
        <p:grpSpPr>
          <a:xfrm>
            <a:off x="3988729" y="2322195"/>
            <a:ext cx="1169376" cy="2774592"/>
            <a:chOff x="1248118" y="3091595"/>
            <a:chExt cx="836050" cy="2007019"/>
          </a:xfrm>
        </p:grpSpPr>
        <p:sp>
          <p:nvSpPr>
            <p:cNvPr id="26" name="文本框 25"/>
            <p:cNvSpPr txBox="1"/>
            <p:nvPr>
              <p:custDataLst>
                <p:tags r:id="rId9"/>
              </p:custDataLst>
            </p:nvPr>
          </p:nvSpPr>
          <p:spPr>
            <a:xfrm>
              <a:off x="1248118" y="3091595"/>
              <a:ext cx="394522" cy="2007019"/>
            </a:xfrm>
            <a:prstGeom prst="rect">
              <a:avLst/>
            </a:prstGeom>
            <a:blipFill rotWithShape="1">
              <a:blip r:embed="rId6"/>
              <a:tile tx="0" ty="0" sx="100000" sy="100000" flip="none" algn="tl"/>
            </a:blipFill>
            <a:effectLst>
              <a:outerShdw blurRad="50800" dist="25400" dir="540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第二部分</a:t>
              </a:r>
              <a:endParaRPr lang="zh-CN" alt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10"/>
              </p:custDataLst>
            </p:nvPr>
          </p:nvSpPr>
          <p:spPr>
            <a:xfrm>
              <a:off x="1657448" y="3601619"/>
              <a:ext cx="426720" cy="1134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mtClean="0"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作者简介</a:t>
              </a:r>
              <a:endParaRPr lang="zh-CN" altLang="en-US" sz="2400" b="1" smtClean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11"/>
            </p:custDataLst>
          </p:nvPr>
        </p:nvGrpSpPr>
        <p:grpSpPr>
          <a:xfrm>
            <a:off x="5929289" y="2322195"/>
            <a:ext cx="1169376" cy="2774592"/>
            <a:chOff x="1248118" y="3091595"/>
            <a:chExt cx="836050" cy="2007019"/>
          </a:xfrm>
        </p:grpSpPr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248118" y="3091595"/>
              <a:ext cx="394522" cy="2007019"/>
            </a:xfrm>
            <a:prstGeom prst="rect">
              <a:avLst/>
            </a:prstGeom>
            <a:blipFill rotWithShape="1">
              <a:blip r:embed="rId6"/>
              <a:tile tx="0" ty="0" sx="100000" sy="100000" flip="none" algn="tl"/>
            </a:blipFill>
            <a:effectLst>
              <a:outerShdw blurRad="50800" dist="25400" dir="540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第三部分</a:t>
              </a:r>
              <a:endParaRPr lang="zh-CN" alt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657448" y="3601619"/>
              <a:ext cx="426720" cy="1134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整体阅读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14"/>
            </p:custDataLst>
          </p:nvPr>
        </p:nvGrpSpPr>
        <p:grpSpPr>
          <a:xfrm>
            <a:off x="7869849" y="2322195"/>
            <a:ext cx="1169376" cy="2774592"/>
            <a:chOff x="1248118" y="3091595"/>
            <a:chExt cx="836050" cy="2007019"/>
          </a:xfrm>
        </p:grpSpPr>
        <p:sp>
          <p:nvSpPr>
            <p:cNvPr id="32" name="文本框 31"/>
            <p:cNvSpPr txBox="1"/>
            <p:nvPr>
              <p:custDataLst>
                <p:tags r:id="rId15"/>
              </p:custDataLst>
            </p:nvPr>
          </p:nvSpPr>
          <p:spPr>
            <a:xfrm>
              <a:off x="1248118" y="3091595"/>
              <a:ext cx="394522" cy="2007019"/>
            </a:xfrm>
            <a:prstGeom prst="rect">
              <a:avLst/>
            </a:prstGeom>
            <a:blipFill rotWithShape="1">
              <a:blip r:embed="rId6"/>
              <a:tile tx="0" ty="0" sx="100000" sy="100000" flip="none" algn="tl"/>
            </a:blipFill>
            <a:effectLst>
              <a:outerShdw blurRad="50800" dist="25400" dir="540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第四部分</a:t>
              </a:r>
              <a:endParaRPr lang="zh-CN" alt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16"/>
              </p:custDataLst>
            </p:nvPr>
          </p:nvSpPr>
          <p:spPr>
            <a:xfrm>
              <a:off x="1657448" y="3601619"/>
              <a:ext cx="426720" cy="1134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合作探究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>
            <p:custDataLst>
              <p:tags r:id="rId17"/>
            </p:custDataLst>
          </p:nvPr>
        </p:nvGrpSpPr>
        <p:grpSpPr>
          <a:xfrm>
            <a:off x="9923439" y="2322195"/>
            <a:ext cx="1169376" cy="2774592"/>
            <a:chOff x="1248118" y="3091595"/>
            <a:chExt cx="836050" cy="2007019"/>
          </a:xfrm>
        </p:grpSpPr>
        <p:sp>
          <p:nvSpPr>
            <p:cNvPr id="35" name="文本框 34"/>
            <p:cNvSpPr txBox="1"/>
            <p:nvPr>
              <p:custDataLst>
                <p:tags r:id="rId18"/>
              </p:custDataLst>
            </p:nvPr>
          </p:nvSpPr>
          <p:spPr>
            <a:xfrm>
              <a:off x="1248118" y="3091595"/>
              <a:ext cx="394522" cy="2007019"/>
            </a:xfrm>
            <a:prstGeom prst="rect">
              <a:avLst/>
            </a:prstGeom>
            <a:blipFill rotWithShape="1">
              <a:blip r:embed="rId6"/>
              <a:tile tx="0" ty="0" sx="100000" sy="100000" flip="none" algn="tl"/>
            </a:blipFill>
            <a:effectLst>
              <a:outerShdw blurRad="50800" dist="25400" dir="540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第五部分</a:t>
              </a:r>
              <a:endParaRPr lang="zh-CN" alt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19"/>
              </p:custDataLst>
            </p:nvPr>
          </p:nvSpPr>
          <p:spPr>
            <a:xfrm>
              <a:off x="1657448" y="3601619"/>
              <a:ext cx="426720" cy="1134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巩固提升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58183" y="35087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巩固提升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937260" y="1186180"/>
            <a:ext cx="1103503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结合诗歌内容，简要回答《书愤》与《临安春雨初霁》两诗所选意象及情感表现重点上的差异。</a:t>
            </a:r>
            <a:endParaRPr sz="2000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参考答案：</a:t>
            </a:r>
            <a:endParaRPr 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从意象上看《临安春雨初霁》中纱、小楼、春雨、深巷、杏花、矮纸、晴窗、细乳、茶、素衣等意象给人以清新闲淡的感觉，而《书愤》中中原、山、楼船、夜雪、铁马、秋风、大散关、塞上长城、衰鬓等这些有气势力度的意象给人以壮阔沉郁的感觉。《临安春雨初霁》意象以实为主，叙述现在；《书愤》意象以虚为主，回忆过去。情感上都表达了诗人报国无门的感情,但前者悲伤，后者愤懑。</a:t>
            </a:r>
            <a:endParaRPr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《书愤》如乔峰之降龙十八掌，虎虎生风，飞沙走石，气势逼人；《临安春雨初霁》则如张三丰之太极，看似行云流水，貌似平静柔软，却是暗流汹涌，不可阻挡。相比之下，后诗更催人泪下</a:t>
            </a:r>
            <a:endParaRPr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58183" y="35087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课堂小结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129665" y="1299210"/>
            <a:ext cx="993267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2400" b="1" smtClean="0">
                <a:sym typeface="+mn-ea"/>
              </a:rPr>
              <a:t>　</a:t>
            </a:r>
            <a:r>
              <a:rPr lang="zh-CN" altLang="en-US" sz="2400" b="1" smtClean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陆游一首</a:t>
            </a:r>
            <a:r>
              <a:rPr lang="en-US" altLang="zh-CN" sz="2400" b="1" smtClean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sz="2400" b="1" smtClean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临安春雨初霁</a:t>
            </a:r>
            <a:r>
              <a:rPr lang="en-US" altLang="zh-CN" sz="2400" b="1" smtClean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lang="zh-CN" altLang="en-US" sz="2400" b="1" smtClean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让几百年前清明时节的临安城蒙上了淡淡的愁绪，昨夜春雨，明朝杏花，春景婉丽，情怀落寞。沧海横流，八方风雨，不得志的陆放翁只好回归乡里，种豆种瓜，烹茶酿酒。可半夜时分，孤村僵卧，放翁壮志犹在，龙泉剑啸，放翁豪气干云！</a:t>
            </a:r>
            <a:endParaRPr lang="zh-CN" altLang="en-US" sz="2400" b="1" smtClean="0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24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千百年来，他如一枝凌霜绽放的寒梅，逸韵幽香，高标傲岸，永存天地。</a:t>
            </a:r>
            <a:endParaRPr lang="zh-CN" altLang="en-US" sz="200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6" name="New picture"/>
          <p:cNvPicPr/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274300" y="124841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858183" y="35087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新课导入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387475" y="1397000"/>
            <a:ext cx="1015428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990033"/>
                </a:solidFill>
                <a:sym typeface="+mn-ea"/>
              </a:rPr>
              <a:t>   </a:t>
            </a:r>
            <a:r>
              <a:rPr sz="2000">
                <a:solidFill>
                  <a:srgbClr val="99003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们以往的古诗鉴赏学习中，大都是从“知人论世”开始的，（‘知人”是指鉴赏作品时必须了解作者的身世、经历、思想状况及写作动机等信息，“论世”联系作者所处的时代特征去考察作品的内容。）所谓知人论世：是指在分析理解和评价诗歌的时候，必须将诗歌产生的时代背景、历史条件以及作家的生平遭际等与作品联系起来。</a:t>
            </a:r>
            <a:endParaRPr sz="2000">
              <a:solidFill>
                <a:srgbClr val="990033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000">
                <a:solidFill>
                  <a:srgbClr val="99003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陆游的诗歌创作，深受时代的影响</a:t>
            </a:r>
            <a:endParaRPr sz="2000">
              <a:solidFill>
                <a:srgbClr val="990033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000">
                <a:solidFill>
                  <a:srgbClr val="99003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“陆游生于南宋国势危机的时代，一生坚持抗金主张，在政治斗争中，屡遭朝廷投降派的打击，但他坚持自己的恢复中原的志向，至死不忘复国大业。</a:t>
            </a:r>
            <a:endParaRPr sz="2000">
              <a:solidFill>
                <a:srgbClr val="990033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000">
                <a:solidFill>
                  <a:srgbClr val="99003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陆游的诗歌，体现了人生和文学上的双重特点：人生追求方面豪壮爱国，主张北伐；文学上写下了数千首慷慨悲壮的爱国诗歌。”那么，我们今天将要学习的这首诗歌，又会给我们带来怎样的感受呢?让我们一起走进《临安春雨初霁》，走近陆游。</a:t>
            </a:r>
            <a:endParaRPr sz="2000">
              <a:solidFill>
                <a:srgbClr val="990033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097" name="矩形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0390" y="1014730"/>
            <a:ext cx="11308715" cy="507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954F72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  <a:sym typeface="+mn-ea"/>
              </a:rPr>
              <a:t>陆游（1125年—1210年），字务观，号放翁，汉族，越州山阴（今浙江绍兴）人，尚书右丞陆佃之孙，南宋文学家、史学家、爱国诗人。</a:t>
            </a:r>
            <a:endParaRPr lang="zh-CN" altLang="en-US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200000"/>
              </a:lnSpc>
              <a:buClr>
                <a:srgbClr val="954F72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  <a:sym typeface="+mn-ea"/>
              </a:rPr>
              <a:t>陆游生逢北宋灭亡之际，少年时即深受家庭爱国思想的熏陶。宋高宗时，参加礼部考试，因受秦桧排斥而仕途不畅。宋孝宗即位后，赐进士出身，历任福州宁德县主簿、敕令所删定官、隆兴府通判等职，因坚持抗金，屡遭主和派排斥。</a:t>
            </a:r>
            <a:endParaRPr lang="zh-CN" altLang="en-US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200000"/>
              </a:lnSpc>
              <a:buClr>
                <a:srgbClr val="954F72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  <a:sym typeface="+mn-ea"/>
              </a:rPr>
              <a:t>乾道七年（1171年），应四川宣抚使王炎之邀，投身军旅，任职于南郑幕府。次年，幕府解散，陆游奉诏入蜀，与范成大相知。宋光宗继位后，升为礼部郎中兼实录院检讨官，不久即因“嘲咏风月”罢官归居故里。</a:t>
            </a:r>
            <a:endParaRPr lang="zh-CN" altLang="en-US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200000"/>
              </a:lnSpc>
              <a:buClr>
                <a:srgbClr val="954F72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  <a:sym typeface="+mn-ea"/>
              </a:rPr>
              <a:t>嘉泰二年（1202年），宋宁宗诏陆游入京，主持编修孝宗、光宗《两朝实录》和《三朝史》，官至宝章阁待制。书成后，陆游长期蛰居山阴，嘉定二年（1210年）与世长辞，留绝笔《示儿》。</a:t>
            </a:r>
            <a:endParaRPr lang="zh-CN" altLang="en-US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858183" y="36230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作者简介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097" name="矩形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775" y="1106805"/>
            <a:ext cx="7186930" cy="466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b="1">
                <a:latin typeface="黑体" panose="02010609060101010101" charset="-122"/>
                <a:ea typeface="黑体" panose="02010609060101010101" charset="-122"/>
                <a:sym typeface="+mn-ea"/>
              </a:rPr>
              <a:t>陆游一生坚持抗金主张，虽多次遭受投降派的打击，但爱国之志始终不渝，死时还念念不忘国家的统一，是南宋伟大的爱国诗人。他勤于创作，一生写诗60年，保存下来就有9300多首。</a:t>
            </a:r>
            <a:endParaRPr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b="1">
                <a:latin typeface="黑体" panose="02010609060101010101" charset="-122"/>
                <a:ea typeface="黑体" panose="02010609060101010101" charset="-122"/>
                <a:sym typeface="+mn-ea"/>
              </a:rPr>
              <a:t>　　陆游的诗题材极为广泛，内容丰富，艺术方法主要是现实主义的，他的绝大多数的篇章都是南宋时代的社会现实的真切反映，因此有人把他的诗誉为“诗史”；同时他在创作理论方面也主张写实，要从事社会实践，他说：“道向虚中得，文从实处工”，又说“纸上得来终觉浅，绝知此事要躬行。”但是，正象所有杰出的作家一样，在他的作品中也常常表现出现实主义和浪漫主义这两种精神、两种艺术方法的不同程度的结合。他在揭示现实的种种不合理现象的时候，总是把他的社会理想、强烈的爱憎和明确的褒贬体现在作品之中。</a:t>
            </a:r>
            <a:endParaRPr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858183" y="36230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作者简介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545705" y="1442720"/>
            <a:ext cx="3839210" cy="3102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1506" name="文本框 17"/>
          <p:cNvSpPr/>
          <p:nvPr>
            <p:custDataLst>
              <p:tags r:id="rId4"/>
            </p:custDataLst>
          </p:nvPr>
        </p:nvSpPr>
        <p:spPr>
          <a:xfrm>
            <a:off x="370840" y="1189355"/>
            <a:ext cx="6182360" cy="4246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</a:t>
            </a:r>
            <a:r>
              <a:rPr lang="zh-CN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首诗写于淳熙十三年（1186），此时陆游已六十二岁，在家乡山阴（今浙江绍兴）赋闲了五年。诗人少年时的意气风发与壮年时的裘马轻狂，都随着岁月的流逝一去不返了。虽然他光复中原的壮志未衰，但对偏安一隅的南宋小朝廷的软弱与黑暗，是日益见得明白了。  这一年春天，陆游又被起用为严州知府。赴任之前，先到临安（今浙江杭州）去觐见皇帝，住在西湖边上的客栈里听候召见，在百无聊赖中，写下了这首广泛传诵的名作。</a:t>
            </a:r>
            <a:endParaRPr lang="zh-CN" sz="20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666413" y="248638"/>
            <a:ext cx="14071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kumimoji="1" 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背景介绍</a:t>
            </a:r>
            <a:endParaRPr kumimoji="1" lang="zh-CN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14515" y="1590040"/>
            <a:ext cx="4470400" cy="275399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429895" y="941070"/>
            <a:ext cx="11219815" cy="549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endParaRPr sz="2000" b="1">
              <a:sym typeface="+mn-ea"/>
            </a:endParaRPr>
          </a:p>
          <a:p>
            <a:pPr algn="ctr">
              <a:buNone/>
            </a:pPr>
            <a:r>
              <a:rPr lang="zh-CN" altLang="en-US" sz="2000" b="1" smtClean="0">
                <a:latin typeface="黑体" panose="02010609060101010101" charset="-122"/>
                <a:ea typeface="黑体" panose="02010609060101010101" charset="-122"/>
                <a:sym typeface="+mn-ea"/>
              </a:rPr>
              <a:t>临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安春雨初霁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>
              <a:buNone/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陆　游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>
              <a:lnSpc>
                <a:spcPts val="4820"/>
              </a:lnSpc>
              <a:spcBef>
                <a:spcPct val="0"/>
              </a:spcBef>
              <a:buNone/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世味年来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薄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似纱，谁令骑马</a:t>
            </a:r>
            <a:r>
              <a:rPr lang="zh-CN" altLang="en-US" sz="2000" b="1">
                <a:solidFill>
                  <a:srgbClr val="EE5B02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客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京华？小楼</a:t>
            </a:r>
            <a:r>
              <a:rPr lang="zh-CN" altLang="en-US" sz="2000" b="1">
                <a:solidFill>
                  <a:srgbClr val="EE5B02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一夜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听春雨，深巷明朝卖杏花。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>
              <a:lnSpc>
                <a:spcPts val="4820"/>
              </a:lnSpc>
              <a:spcBef>
                <a:spcPct val="0"/>
              </a:spcBef>
              <a:buNone/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矮纸斜行</a:t>
            </a:r>
            <a:r>
              <a:rPr lang="zh-CN" altLang="en-US" sz="2000" b="1">
                <a:solidFill>
                  <a:srgbClr val="EE5B02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闲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作草，晴窗细乳</a:t>
            </a:r>
            <a:r>
              <a:rPr lang="zh-CN" altLang="en-US" sz="2000" b="1">
                <a:solidFill>
                  <a:srgbClr val="EE5B02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戏</a:t>
            </a:r>
            <a:r>
              <a:rPr lang="zh-CN" altLang="en-US" sz="2000" b="1">
                <a:solidFill>
                  <a:srgbClr val="7030A0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分茶。</a:t>
            </a:r>
            <a:r>
              <a:rPr lang="zh-CN" altLang="en-US" sz="2000" b="1">
                <a:solidFill>
                  <a:srgbClr val="EE5B02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素衣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莫起</a:t>
            </a:r>
            <a:r>
              <a:rPr lang="zh-CN" altLang="en-US" sz="2000" b="1">
                <a:solidFill>
                  <a:srgbClr val="EE5B02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风尘叹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，犹及</a:t>
            </a:r>
            <a:r>
              <a:rPr lang="zh-CN" altLang="en-US" sz="2000" b="1">
                <a:solidFill>
                  <a:srgbClr val="EE5B02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清明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可到家。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>
              <a:lnSpc>
                <a:spcPts val="4820"/>
              </a:lnSpc>
              <a:spcBef>
                <a:spcPct val="0"/>
              </a:spcBef>
              <a:buNone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世态人情近年薄如纱，谁让我骑马到京城来做客呢？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ts val="4820"/>
              </a:lnSpc>
              <a:spcBef>
                <a:spcPct val="0"/>
              </a:spcBef>
              <a:buNone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我在小楼听了一夜淅淅沥沥的春雨，明早就会听到深巷中杏花的叫卖声。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ts val="4820"/>
              </a:lnSpc>
              <a:spcBef>
                <a:spcPct val="0"/>
              </a:spcBef>
              <a:buNone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闲来无事在卷面不高的绢纸上歪歪斜斜地书写草书，天晴了，在窗前品着茶中的精品。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ts val="4820"/>
              </a:lnSpc>
              <a:spcBef>
                <a:spcPct val="0"/>
              </a:spcBef>
              <a:buNone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京城风气虽坏，但不能染黑我的素衣，赶在清明前我还可以回趟家。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>
              <a:lnSpc>
                <a:spcPts val="4820"/>
              </a:lnSpc>
              <a:spcBef>
                <a:spcPct val="0"/>
              </a:spcBef>
              <a:buNone/>
            </a:pPr>
            <a:endParaRPr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920751" y="1077812"/>
            <a:ext cx="3904614" cy="764323"/>
            <a:chOff x="1635965" y="1559235"/>
            <a:chExt cx="3651583" cy="728494"/>
          </a:xfrm>
        </p:grpSpPr>
        <p:sp>
          <p:nvSpPr>
            <p:cNvPr id="11" name="圆角矩形 18"/>
            <p:cNvSpPr/>
            <p:nvPr>
              <p:custDataLst>
                <p:tags r:id="rId6"/>
              </p:custDataLst>
            </p:nvPr>
          </p:nvSpPr>
          <p:spPr>
            <a:xfrm>
              <a:off x="1841050" y="1559235"/>
              <a:ext cx="3446498" cy="528105"/>
            </a:xfrm>
            <a:prstGeom prst="roundRect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 </a:t>
              </a:r>
              <a:r>
                <a:rPr sz="2800" b="1" smtClean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明确大意</a:t>
              </a: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 rot="18614180">
              <a:off x="1635965" y="1686126"/>
              <a:ext cx="601602" cy="60160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858183" y="35087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整体感知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836930" y="1314450"/>
            <a:ext cx="871474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诗歌开篇有什么特点？</a:t>
            </a:r>
            <a:endParaRPr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首联开门见山, 直言“世味”之“薄”：南宋朝廷不图恢复，得过且过，官场上的习气一天比一天地坏下去，哪里还有什么直道呢？在这样的环境里做官，的确没有什么意思，因此诗人不提受职一事，而只说谁让我到京城来做客呢!诗一开始就流露出不得已而来京的意思。</a:t>
            </a:r>
            <a:endParaRPr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858183" y="35087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合作探究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380" y="1064260"/>
            <a:ext cx="10914380" cy="1106805"/>
          </a:xfrm>
          <a:prstGeom prst="rect">
            <a:avLst/>
          </a:prstGeom>
          <a:noFill/>
          <a:ln w="28575" cmpd="dbl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smtClean="0">
                <a:solidFill>
                  <a:srgbClr val="007A77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2400" smtClean="0">
                <a:solidFill>
                  <a:srgbClr val="007A77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20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历来评此诗的人都以为颔联这两句细致贴切，描绘了一幅明艳生动的春光图，它在全诗中的作用仅仅在于刻画春光吗？</a:t>
            </a:r>
            <a:endParaRPr sz="200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858183" y="350873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>
                <a:latin typeface="黑体" panose="02010609060101010101" charset="-122"/>
                <a:ea typeface="黑体" panose="02010609060101010101" charset="-122"/>
              </a:rPr>
              <a:t>合作探究</a:t>
            </a:r>
            <a:endParaRPr kumimoji="1"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0380" y="2638425"/>
            <a:ext cx="10476230" cy="2399665"/>
          </a:xfrm>
          <a:prstGeom prst="rect">
            <a:avLst/>
          </a:prstGeom>
          <a:noFill/>
          <a:ln w="28575" cmpd="dbl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sz="20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颔联确实描绘了一幅明艳生动的春光图：诗人只身住在小楼上，彻夜未眠，听着春雨淅沥；次日清晨，深幽的小巷中传来了叫卖杏花的声音，告诉人们春已深了。</a:t>
            </a:r>
            <a:endParaRPr sz="200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sz="20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但这两句不仅刻画春光。 “一夜” 正暗示了诗人一夜未曾入睡，国事家愁，伴着这雨声而涌上了眉间心头。陆游虽然用了比较明快的字眼，但用意还是要表达自己的郁闷与惆怅，而且正是用明媚的春光作为背景，反衬了诗人落寞的情怀，显得含蓄深蕴。</a:t>
            </a:r>
            <a:endParaRPr sz="200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1791"/>
</p:tagLst>
</file>

<file path=ppt/tags/tag10.xml><?xml version="1.0" encoding="utf-8"?>
<p:tagLst xmlns:p="http://schemas.openxmlformats.org/presentationml/2006/main">
  <p:tag name="AS_UNIQUEID" val="1800"/>
</p:tagLst>
</file>

<file path=ppt/tags/tag100.xml><?xml version="1.0" encoding="utf-8"?>
<p:tagLst xmlns:p="http://schemas.openxmlformats.org/presentationml/2006/main">
  <p:tag name="AS_UNIQUEID" val="1890"/>
</p:tagLst>
</file>

<file path=ppt/tags/tag101.xml><?xml version="1.0" encoding="utf-8"?>
<p:tagLst xmlns:p="http://schemas.openxmlformats.org/presentationml/2006/main">
  <p:tag name="AS_UNIQUEID" val="1891"/>
</p:tagLst>
</file>

<file path=ppt/tags/tag102.xml><?xml version="1.0" encoding="utf-8"?>
<p:tagLst xmlns:p="http://schemas.openxmlformats.org/presentationml/2006/main">
  <p:tag name="AS_UNIQUEID" val="1892"/>
</p:tagLst>
</file>

<file path=ppt/tags/tag103.xml><?xml version="1.0" encoding="utf-8"?>
<p:tagLst xmlns:p="http://schemas.openxmlformats.org/presentationml/2006/main">
  <p:tag name="AS_UNIQUEID" val="1893"/>
</p:tagLst>
</file>

<file path=ppt/tags/tag104.xml><?xml version="1.0" encoding="utf-8"?>
<p:tagLst xmlns:p="http://schemas.openxmlformats.org/presentationml/2006/main">
  <p:tag name="AS_UNIQUEID" val="1894"/>
</p:tagLst>
</file>

<file path=ppt/tags/tag105.xml><?xml version="1.0" encoding="utf-8"?>
<p:tagLst xmlns:p="http://schemas.openxmlformats.org/presentationml/2006/main">
  <p:tag name="AS_UNIQUEID" val="1895"/>
</p:tagLst>
</file>

<file path=ppt/tags/tag106.xml><?xml version="1.0" encoding="utf-8"?>
<p:tagLst xmlns:p="http://schemas.openxmlformats.org/presentationml/2006/main">
  <p:tag name="AS_UNIQUEID" val="1896"/>
</p:tagLst>
</file>

<file path=ppt/tags/tag107.xml><?xml version="1.0" encoding="utf-8"?>
<p:tagLst xmlns:p="http://schemas.openxmlformats.org/presentationml/2006/main">
  <p:tag name="AS_UNIQUEID" val="1897"/>
</p:tagLst>
</file>

<file path=ppt/tags/tag108.xml><?xml version="1.0" encoding="utf-8"?>
<p:tagLst xmlns:p="http://schemas.openxmlformats.org/presentationml/2006/main">
  <p:tag name="AS_UNIQUEID" val="1898"/>
</p:tagLst>
</file>

<file path=ppt/tags/tag109.xml><?xml version="1.0" encoding="utf-8"?>
<p:tagLst xmlns:p="http://schemas.openxmlformats.org/presentationml/2006/main">
  <p:tag name="AS_UNIQUEID" val="1899"/>
</p:tagLst>
</file>

<file path=ppt/tags/tag11.xml><?xml version="1.0" encoding="utf-8"?>
<p:tagLst xmlns:p="http://schemas.openxmlformats.org/presentationml/2006/main">
  <p:tag name="AS_UNIQUEID" val="1801"/>
</p:tagLst>
</file>

<file path=ppt/tags/tag110.xml><?xml version="1.0" encoding="utf-8"?>
<p:tagLst xmlns:p="http://schemas.openxmlformats.org/presentationml/2006/main">
  <p:tag name="AS_UNIQUEID" val="1900"/>
</p:tagLst>
</file>

<file path=ppt/tags/tag111.xml><?xml version="1.0" encoding="utf-8"?>
<p:tagLst xmlns:p="http://schemas.openxmlformats.org/presentationml/2006/main">
  <p:tag name="AS_UNIQUEID" val="1901"/>
</p:tagLst>
</file>

<file path=ppt/tags/tag112.xml><?xml version="1.0" encoding="utf-8"?>
<p:tagLst xmlns:p="http://schemas.openxmlformats.org/presentationml/2006/main">
  <p:tag name="AS_UNIQUEID" val="1902"/>
  <p:tag name="KSO_WM_UNIT_PLACING_PICTURE_USER_VIEWPORT" val="{&quot;height&quot;:6495,&quot;width&quot;:10545}"/>
</p:tagLst>
</file>

<file path=ppt/tags/tag113.xml><?xml version="1.0" encoding="utf-8"?>
<p:tagLst xmlns:p="http://schemas.openxmlformats.org/presentationml/2006/main">
  <p:tag name="AS_UNIQUEID" val="1903"/>
</p:tagLst>
</file>

<file path=ppt/tags/tag114.xml><?xml version="1.0" encoding="utf-8"?>
<p:tagLst xmlns:p="http://schemas.openxmlformats.org/presentationml/2006/main">
  <p:tag name="AS_UNIQUEID" val="1782"/>
</p:tagLst>
</file>

<file path=ppt/tags/tag115.xml><?xml version="1.0" encoding="utf-8"?>
<p:tagLst xmlns:p="http://schemas.openxmlformats.org/presentationml/2006/main">
  <p:tag name="AS_UNIQUEID" val="1783"/>
</p:tagLst>
</file>

<file path=ppt/tags/tag116.xml><?xml version="1.0" encoding="utf-8"?>
<p:tagLst xmlns:p="http://schemas.openxmlformats.org/presentationml/2006/main">
  <p:tag name="AS_UNIQUEID" val="1784"/>
</p:tagLst>
</file>

<file path=ppt/tags/tag117.xml><?xml version="1.0" encoding="utf-8"?>
<p:tagLst xmlns:p="http://schemas.openxmlformats.org/presentationml/2006/main">
  <p:tag name="AS_UNIQUEID" val="1904"/>
</p:tagLst>
</file>

<file path=ppt/tags/tag118.xml><?xml version="1.0" encoding="utf-8"?>
<p:tagLst xmlns:p="http://schemas.openxmlformats.org/presentationml/2006/main">
  <p:tag name="AS_UNIQUEID" val="1786"/>
</p:tagLst>
</file>

<file path=ppt/tags/tag119.xml><?xml version="1.0" encoding="utf-8"?>
<p:tagLst xmlns:p="http://schemas.openxmlformats.org/presentationml/2006/main">
  <p:tag name="AS_UNIQUEID" val="1788"/>
</p:tagLst>
</file>

<file path=ppt/tags/tag12.xml><?xml version="1.0" encoding="utf-8"?>
<p:tagLst xmlns:p="http://schemas.openxmlformats.org/presentationml/2006/main">
  <p:tag name="AS_UNIQUEID" val="1802"/>
</p:tagLst>
</file>

<file path=ppt/tags/tag120.xml><?xml version="1.0" encoding="utf-8"?>
<p:tagLst xmlns:p="http://schemas.openxmlformats.org/presentationml/2006/main">
  <p:tag name="AS_UNIQUEID" val="1789"/>
</p:tagLst>
</file>

<file path=ppt/tags/tag121.xml><?xml version="1.0" encoding="utf-8"?>
<p:tagLst xmlns:p="http://schemas.openxmlformats.org/presentationml/2006/main">
  <p:tag name="AS_UNIQUEID" val="1790"/>
</p:tagLst>
</file>

<file path=ppt/tags/tag122.xml><?xml version="1.0" encoding="utf-8"?>
<p:tagLst xmlns:p="http://schemas.openxmlformats.org/presentationml/2006/main">
  <p:tag name="AS_UNIQUEID" val="1905"/>
</p:tagLst>
</file>

<file path=ppt/tags/tag123.xml><?xml version="1.0" encoding="utf-8"?>
<p:tagLst xmlns:p="http://schemas.openxmlformats.org/presentationml/2006/main">
  <p:tag name="AS_UNIQUEID" val="1906"/>
</p:tagLst>
</file>

<file path=ppt/tags/tag124.xml><?xml version="1.0" encoding="utf-8"?>
<p:tagLst xmlns:p="http://schemas.openxmlformats.org/presentationml/2006/main">
  <p:tag name="AS_UNIQUEID" val="1907"/>
</p:tagLst>
</file>

<file path=ppt/tags/tag125.xml><?xml version="1.0" encoding="utf-8"?>
<p:tagLst xmlns:p="http://schemas.openxmlformats.org/presentationml/2006/main">
  <p:tag name="AS_UNIQUEID" val="1908"/>
</p:tagLst>
</file>

<file path=ppt/tags/tag126.xml><?xml version="1.0" encoding="utf-8"?>
<p:tagLst xmlns:p="http://schemas.openxmlformats.org/presentationml/2006/main">
  <p:tag name="AS_UNIQUEID" val="1909"/>
</p:tagLst>
</file>

<file path=ppt/tags/tag127.xml><?xml version="1.0" encoding="utf-8"?>
<p:tagLst xmlns:p="http://schemas.openxmlformats.org/presentationml/2006/main">
  <p:tag name="AS_UNIQUEID" val="1910"/>
</p:tagLst>
</file>

<file path=ppt/tags/tag128.xml><?xml version="1.0" encoding="utf-8"?>
<p:tagLst xmlns:p="http://schemas.openxmlformats.org/presentationml/2006/main">
  <p:tag name="AS_UNIQUEID" val="1911"/>
</p:tagLst>
</file>

<file path=ppt/tags/tag129.xml><?xml version="1.0" encoding="utf-8"?>
<p:tagLst xmlns:p="http://schemas.openxmlformats.org/presentationml/2006/main">
  <p:tag name="AS_UNIQUEID" val="1912"/>
</p:tagLst>
</file>

<file path=ppt/tags/tag13.xml><?xml version="1.0" encoding="utf-8"?>
<p:tagLst xmlns:p="http://schemas.openxmlformats.org/presentationml/2006/main">
  <p:tag name="AS_UNIQUEID" val="1803"/>
</p:tagLst>
</file>

<file path=ppt/tags/tag130.xml><?xml version="1.0" encoding="utf-8"?>
<p:tagLst xmlns:p="http://schemas.openxmlformats.org/presentationml/2006/main">
  <p:tag name="AS_UNIQUEID" val="1913"/>
</p:tagLst>
</file>

<file path=ppt/tags/tag131.xml><?xml version="1.0" encoding="utf-8"?>
<p:tagLst xmlns:p="http://schemas.openxmlformats.org/presentationml/2006/main">
  <p:tag name="AS_UNIQUEID" val="1914"/>
</p:tagLst>
</file>

<file path=ppt/tags/tag132.xml><?xml version="1.0" encoding="utf-8"?>
<p:tagLst xmlns:p="http://schemas.openxmlformats.org/presentationml/2006/main">
  <p:tag name="AS_UNIQUEID" val="1915"/>
</p:tagLst>
</file>

<file path=ppt/tags/tag133.xml><?xml version="1.0" encoding="utf-8"?>
<p:tagLst xmlns:p="http://schemas.openxmlformats.org/presentationml/2006/main">
  <p:tag name="AS_UNIQUEID" val="1916"/>
</p:tagLst>
</file>

<file path=ppt/tags/tag134.xml><?xml version="1.0" encoding="utf-8"?>
<p:tagLst xmlns:p="http://schemas.openxmlformats.org/presentationml/2006/main">
  <p:tag name="AS_UNIQUEID" val="1917"/>
</p:tagLst>
</file>

<file path=ppt/tags/tag135.xml><?xml version="1.0" encoding="utf-8"?>
<p:tagLst xmlns:p="http://schemas.openxmlformats.org/presentationml/2006/main">
  <p:tag name="AS_UNIQUEID" val="1918"/>
</p:tagLst>
</file>

<file path=ppt/tags/tag136.xml><?xml version="1.0" encoding="utf-8"?>
<p:tagLst xmlns:p="http://schemas.openxmlformats.org/presentationml/2006/main">
  <p:tag name="AS_UNIQUEID" val="1919"/>
</p:tagLst>
</file>

<file path=ppt/tags/tag137.xml><?xml version="1.0" encoding="utf-8"?>
<p:tagLst xmlns:p="http://schemas.openxmlformats.org/presentationml/2006/main">
  <p:tag name="AS_UNIQUEID" val="1920"/>
</p:tagLst>
</file>

<file path=ppt/tags/tag138.xml><?xml version="1.0" encoding="utf-8"?>
<p:tagLst xmlns:p="http://schemas.openxmlformats.org/presentationml/2006/main">
  <p:tag name="AS_UNIQUEID" val="1921"/>
</p:tagLst>
</file>

<file path=ppt/tags/tag139.xml><?xml version="1.0" encoding="utf-8"?>
<p:tagLst xmlns:p="http://schemas.openxmlformats.org/presentationml/2006/main">
  <p:tag name="AS_UNIQUEID" val="1922"/>
</p:tagLst>
</file>

<file path=ppt/tags/tag14.xml><?xml version="1.0" encoding="utf-8"?>
<p:tagLst xmlns:p="http://schemas.openxmlformats.org/presentationml/2006/main">
  <p:tag name="AS_UNIQUEID" val="1804"/>
</p:tagLst>
</file>

<file path=ppt/tags/tag140.xml><?xml version="1.0" encoding="utf-8"?>
<p:tagLst xmlns:p="http://schemas.openxmlformats.org/presentationml/2006/main">
  <p:tag name="AS_UNIQUEID" val="1923"/>
</p:tagLst>
</file>

<file path=ppt/tags/tag141.xml><?xml version="1.0" encoding="utf-8"?>
<p:tagLst xmlns:p="http://schemas.openxmlformats.org/presentationml/2006/main">
  <p:tag name="AS_UNIQUEID" val="1924"/>
</p:tagLst>
</file>

<file path=ppt/tags/tag142.xml><?xml version="1.0" encoding="utf-8"?>
<p:tagLst xmlns:p="http://schemas.openxmlformats.org/presentationml/2006/main">
  <p:tag name="AS_UNIQUEID" val="1925"/>
</p:tagLst>
</file>

<file path=ppt/tags/tag143.xml><?xml version="1.0" encoding="utf-8"?>
<p:tagLst xmlns:p="http://schemas.openxmlformats.org/presentationml/2006/main">
  <p:tag name="AS_UNIQUEID" val="1926"/>
</p:tagLst>
</file>

<file path=ppt/tags/tag144.xml><?xml version="1.0" encoding="utf-8"?>
<p:tagLst xmlns:p="http://schemas.openxmlformats.org/presentationml/2006/main">
  <p:tag name="AS_UNIQUEID" val="1927"/>
</p:tagLst>
</file>

<file path=ppt/tags/tag145.xml><?xml version="1.0" encoding="utf-8"?>
<p:tagLst xmlns:p="http://schemas.openxmlformats.org/presentationml/2006/main">
  <p:tag name="AS_UNIQUEID" val="1928"/>
</p:tagLst>
</file>

<file path=ppt/tags/tag146.xml><?xml version="1.0" encoding="utf-8"?>
<p:tagLst xmlns:p="http://schemas.openxmlformats.org/presentationml/2006/main">
  <p:tag name="AS_UNIQUEID" val="1929"/>
</p:tagLst>
</file>

<file path=ppt/tags/tag147.xml><?xml version="1.0" encoding="utf-8"?>
<p:tagLst xmlns:p="http://schemas.openxmlformats.org/presentationml/2006/main">
  <p:tag name="AS_UNIQUEID" val="1930"/>
</p:tagLst>
</file>

<file path=ppt/tags/tag148.xml><?xml version="1.0" encoding="utf-8"?>
<p:tagLst xmlns:p="http://schemas.openxmlformats.org/presentationml/2006/main">
  <p:tag name="AS_UNIQUEID" val="1931"/>
</p:tagLst>
</file>

<file path=ppt/tags/tag149.xml><?xml version="1.0" encoding="utf-8"?>
<p:tagLst xmlns:p="http://schemas.openxmlformats.org/presentationml/2006/main">
  <p:tag name="AS_UNIQUEID" val="1932"/>
</p:tagLst>
</file>

<file path=ppt/tags/tag15.xml><?xml version="1.0" encoding="utf-8"?>
<p:tagLst xmlns:p="http://schemas.openxmlformats.org/presentationml/2006/main">
  <p:tag name="AS_UNIQUEID" val="1805"/>
</p:tagLst>
</file>

<file path=ppt/tags/tag150.xml><?xml version="1.0" encoding="utf-8"?>
<p:tagLst xmlns:p="http://schemas.openxmlformats.org/presentationml/2006/main">
  <p:tag name="AS_UNIQUEID" val="1933"/>
</p:tagLst>
</file>

<file path=ppt/tags/tag151.xml><?xml version="1.0" encoding="utf-8"?>
<p:tagLst xmlns:p="http://schemas.openxmlformats.org/presentationml/2006/main">
  <p:tag name="AS_UNIQUEID" val="1934"/>
</p:tagLst>
</file>

<file path=ppt/tags/tag152.xml><?xml version="1.0" encoding="utf-8"?>
<p:tagLst xmlns:p="http://schemas.openxmlformats.org/presentationml/2006/main">
  <p:tag name="AS_UNIQUEID" val="1935"/>
</p:tagLst>
</file>

<file path=ppt/tags/tag153.xml><?xml version="1.0" encoding="utf-8"?>
<p:tagLst xmlns:p="http://schemas.openxmlformats.org/presentationml/2006/main">
  <p:tag name="AS_UNIQUEID" val="1936"/>
</p:tagLst>
</file>

<file path=ppt/tags/tag154.xml><?xml version="1.0" encoding="utf-8"?>
<p:tagLst xmlns:p="http://schemas.openxmlformats.org/presentationml/2006/main">
  <p:tag name="AS_UNIQUEID" val="1937"/>
</p:tagLst>
</file>

<file path=ppt/tags/tag155.xml><?xml version="1.0" encoding="utf-8"?>
<p:tagLst xmlns:p="http://schemas.openxmlformats.org/presentationml/2006/main">
  <p:tag name="AS_UNIQUEID" val="1938"/>
</p:tagLst>
</file>

<file path=ppt/tags/tag156.xml><?xml version="1.0" encoding="utf-8"?>
<p:tagLst xmlns:p="http://schemas.openxmlformats.org/presentationml/2006/main">
  <p:tag name="AS_UNIQUEID" val="1939"/>
</p:tagLst>
</file>

<file path=ppt/tags/tag157.xml><?xml version="1.0" encoding="utf-8"?>
<p:tagLst xmlns:p="http://schemas.openxmlformats.org/presentationml/2006/main">
  <p:tag name="AS_UNIQUEID" val="1940"/>
</p:tagLst>
</file>

<file path=ppt/tags/tag158.xml><?xml version="1.0" encoding="utf-8"?>
<p:tagLst xmlns:p="http://schemas.openxmlformats.org/presentationml/2006/main">
  <p:tag name="AS_UNIQUEID" val="1941"/>
</p:tagLst>
</file>

<file path=ppt/tags/tag159.xml><?xml version="1.0" encoding="utf-8"?>
<p:tagLst xmlns:p="http://schemas.openxmlformats.org/presentationml/2006/main">
  <p:tag name="AS_UNIQUEID" val="1942"/>
</p:tagLst>
</file>

<file path=ppt/tags/tag16.xml><?xml version="1.0" encoding="utf-8"?>
<p:tagLst xmlns:p="http://schemas.openxmlformats.org/presentationml/2006/main">
  <p:tag name="AS_UNIQUEID" val="1806"/>
</p:tagLst>
</file>

<file path=ppt/tags/tag160.xml><?xml version="1.0" encoding="utf-8"?>
<p:tagLst xmlns:p="http://schemas.openxmlformats.org/presentationml/2006/main">
  <p:tag name="AS_UNIQUEID" val="1943"/>
</p:tagLst>
</file>

<file path=ppt/tags/tag161.xml><?xml version="1.0" encoding="utf-8"?>
<p:tagLst xmlns:p="http://schemas.openxmlformats.org/presentationml/2006/main">
  <p:tag name="AS_UNIQUEID" val="1944"/>
</p:tagLst>
</file>

<file path=ppt/tags/tag162.xml><?xml version="1.0" encoding="utf-8"?>
<p:tagLst xmlns:p="http://schemas.openxmlformats.org/presentationml/2006/main">
  <p:tag name="AS_UNIQUEID" val="1945"/>
</p:tagLst>
</file>

<file path=ppt/tags/tag163.xml><?xml version="1.0" encoding="utf-8"?>
<p:tagLst xmlns:p="http://schemas.openxmlformats.org/presentationml/2006/main">
  <p:tag name="AS_UNIQUEID" val="1946"/>
</p:tagLst>
</file>

<file path=ppt/tags/tag164.xml><?xml version="1.0" encoding="utf-8"?>
<p:tagLst xmlns:p="http://schemas.openxmlformats.org/presentationml/2006/main">
  <p:tag name="AS_UNIQUEID" val="1947"/>
</p:tagLst>
</file>

<file path=ppt/tags/tag165.xml><?xml version="1.0" encoding="utf-8"?>
<p:tagLst xmlns:p="http://schemas.openxmlformats.org/presentationml/2006/main">
  <p:tag name="AS_UNIQUEID" val="1948"/>
</p:tagLst>
</file>

<file path=ppt/tags/tag166.xml><?xml version="1.0" encoding="utf-8"?>
<p:tagLst xmlns:p="http://schemas.openxmlformats.org/presentationml/2006/main">
  <p:tag name="AS_UNIQUEID" val="1949"/>
</p:tagLst>
</file>

<file path=ppt/tags/tag167.xml><?xml version="1.0" encoding="utf-8"?>
<p:tagLst xmlns:p="http://schemas.openxmlformats.org/presentationml/2006/main">
  <p:tag name="AS_UNIQUEID" val="1950"/>
</p:tagLst>
</file>

<file path=ppt/tags/tag168.xml><?xml version="1.0" encoding="utf-8"?>
<p:tagLst xmlns:p="http://schemas.openxmlformats.org/presentationml/2006/main">
  <p:tag name="AS_UNIQUEID" val="1951"/>
</p:tagLst>
</file>

<file path=ppt/tags/tag169.xml><?xml version="1.0" encoding="utf-8"?>
<p:tagLst xmlns:p="http://schemas.openxmlformats.org/presentationml/2006/main">
  <p:tag name="AS_UNIQUEID" val="1952"/>
</p:tagLst>
</file>

<file path=ppt/tags/tag17.xml><?xml version="1.0" encoding="utf-8"?>
<p:tagLst xmlns:p="http://schemas.openxmlformats.org/presentationml/2006/main">
  <p:tag name="AS_UNIQUEID" val="1807"/>
</p:tagLst>
</file>

<file path=ppt/tags/tag170.xml><?xml version="1.0" encoding="utf-8"?>
<p:tagLst xmlns:p="http://schemas.openxmlformats.org/presentationml/2006/main">
  <p:tag name="AS_UNIQUEID" val="1953"/>
</p:tagLst>
</file>

<file path=ppt/tags/tag171.xml><?xml version="1.0" encoding="utf-8"?>
<p:tagLst xmlns:p="http://schemas.openxmlformats.org/presentationml/2006/main">
  <p:tag name="AS_UNIQUEID" val="1954"/>
</p:tagLst>
</file>

<file path=ppt/tags/tag172.xml><?xml version="1.0" encoding="utf-8"?>
<p:tagLst xmlns:p="http://schemas.openxmlformats.org/presentationml/2006/main">
  <p:tag name="AS_UNIQUEID" val="1955"/>
</p:tagLst>
</file>

<file path=ppt/tags/tag173.xml><?xml version="1.0" encoding="utf-8"?>
<p:tagLst xmlns:p="http://schemas.openxmlformats.org/presentationml/2006/main">
  <p:tag name="AS_UNIQUEID" val="1956"/>
</p:tagLst>
</file>

<file path=ppt/tags/tag174.xml><?xml version="1.0" encoding="utf-8"?>
<p:tagLst xmlns:p="http://schemas.openxmlformats.org/presentationml/2006/main">
  <p:tag name="AS_UNIQUEID" val="1957"/>
</p:tagLst>
</file>

<file path=ppt/tags/tag175.xml><?xml version="1.0" encoding="utf-8"?>
<p:tagLst xmlns:p="http://schemas.openxmlformats.org/presentationml/2006/main">
  <p:tag name="AS_UNIQUEID" val="1958"/>
</p:tagLst>
</file>

<file path=ppt/tags/tag176.xml><?xml version="1.0" encoding="utf-8"?>
<p:tagLst xmlns:p="http://schemas.openxmlformats.org/presentationml/2006/main">
  <p:tag name="AS_UNIQUEID" val="1959"/>
</p:tagLst>
</file>

<file path=ppt/tags/tag177.xml><?xml version="1.0" encoding="utf-8"?>
<p:tagLst xmlns:p="http://schemas.openxmlformats.org/presentationml/2006/main">
  <p:tag name="AS_UNIQUEID" val="1960"/>
</p:tagLst>
</file>

<file path=ppt/tags/tag178.xml><?xml version="1.0" encoding="utf-8"?>
<p:tagLst xmlns:p="http://schemas.openxmlformats.org/presentationml/2006/main">
  <p:tag name="AS_UNIQUEID" val="1961"/>
</p:tagLst>
</file>

<file path=ppt/tags/tag179.xml><?xml version="1.0" encoding="utf-8"?>
<p:tagLst xmlns:p="http://schemas.openxmlformats.org/presentationml/2006/main">
  <p:tag name="AS_UNIQUEID" val="1962"/>
</p:tagLst>
</file>

<file path=ppt/tags/tag18.xml><?xml version="1.0" encoding="utf-8"?>
<p:tagLst xmlns:p="http://schemas.openxmlformats.org/presentationml/2006/main">
  <p:tag name="AS_UNIQUEID" val="1808"/>
</p:tagLst>
</file>

<file path=ppt/tags/tag180.xml><?xml version="1.0" encoding="utf-8"?>
<p:tagLst xmlns:p="http://schemas.openxmlformats.org/presentationml/2006/main">
  <p:tag name="AS_UNIQUEID" val="1963"/>
</p:tagLst>
</file>

<file path=ppt/tags/tag181.xml><?xml version="1.0" encoding="utf-8"?>
<p:tagLst xmlns:p="http://schemas.openxmlformats.org/presentationml/2006/main">
  <p:tag name="AS_UNIQUEID" val="1964"/>
</p:tagLst>
</file>

<file path=ppt/tags/tag182.xml><?xml version="1.0" encoding="utf-8"?>
<p:tagLst xmlns:p="http://schemas.openxmlformats.org/presentationml/2006/main">
  <p:tag name="AS_UNIQUEID" val="1965"/>
</p:tagLst>
</file>

<file path=ppt/tags/tag183.xml><?xml version="1.0" encoding="utf-8"?>
<p:tagLst xmlns:p="http://schemas.openxmlformats.org/presentationml/2006/main">
  <p:tag name="AS_UNIQUEID" val="1966"/>
</p:tagLst>
</file>

<file path=ppt/tags/tag184.xml><?xml version="1.0" encoding="utf-8"?>
<p:tagLst xmlns:p="http://schemas.openxmlformats.org/presentationml/2006/main">
  <p:tag name="AS_UNIQUEID" val="1967"/>
</p:tagLst>
</file>

<file path=ppt/tags/tag185.xml><?xml version="1.0" encoding="utf-8"?>
<p:tagLst xmlns:p="http://schemas.openxmlformats.org/presentationml/2006/main">
  <p:tag name="AS_UNIQUEID" val="1968"/>
</p:tagLst>
</file>

<file path=ppt/tags/tag186.xml><?xml version="1.0" encoding="utf-8"?>
<p:tagLst xmlns:p="http://schemas.openxmlformats.org/presentationml/2006/main">
  <p:tag name="AS_UNIQUEID" val="1969"/>
</p:tagLst>
</file>

<file path=ppt/tags/tag187.xml><?xml version="1.0" encoding="utf-8"?>
<p:tagLst xmlns:p="http://schemas.openxmlformats.org/presentationml/2006/main">
  <p:tag name="AS_UNIQUEID" val="1970"/>
</p:tagLst>
</file>

<file path=ppt/tags/tag188.xml><?xml version="1.0" encoding="utf-8"?>
<p:tagLst xmlns:p="http://schemas.openxmlformats.org/presentationml/2006/main">
  <p:tag name="AS_UNIQUEID" val="1971"/>
</p:tagLst>
</file>

<file path=ppt/tags/tag189.xml><?xml version="1.0" encoding="utf-8"?>
<p:tagLst xmlns:p="http://schemas.openxmlformats.org/presentationml/2006/main">
  <p:tag name="AS_UNIQUEID" val="1972"/>
</p:tagLst>
</file>

<file path=ppt/tags/tag19.xml><?xml version="1.0" encoding="utf-8"?>
<p:tagLst xmlns:p="http://schemas.openxmlformats.org/presentationml/2006/main">
  <p:tag name="AS_UNIQUEID" val="1809"/>
</p:tagLst>
</file>

<file path=ppt/tags/tag190.xml><?xml version="1.0" encoding="utf-8"?>
<p:tagLst xmlns:p="http://schemas.openxmlformats.org/presentationml/2006/main">
  <p:tag name="AS_UNIQUEID" val="1973"/>
</p:tagLst>
</file>

<file path=ppt/tags/tag191.xml><?xml version="1.0" encoding="utf-8"?>
<p:tagLst xmlns:p="http://schemas.openxmlformats.org/presentationml/2006/main">
  <p:tag name="AS_UNIQUEID" val="1974"/>
</p:tagLst>
</file>

<file path=ppt/tags/tag192.xml><?xml version="1.0" encoding="utf-8"?>
<p:tagLst xmlns:p="http://schemas.openxmlformats.org/presentationml/2006/main">
  <p:tag name="AS_UNIQUEID" val="1975"/>
</p:tagLst>
</file>

<file path=ppt/tags/tag193.xml><?xml version="1.0" encoding="utf-8"?>
<p:tagLst xmlns:p="http://schemas.openxmlformats.org/presentationml/2006/main">
  <p:tag name="AS_UNIQUEID" val="1976"/>
</p:tagLst>
</file>

<file path=ppt/tags/tag194.xml><?xml version="1.0" encoding="utf-8"?>
<p:tagLst xmlns:p="http://schemas.openxmlformats.org/presentationml/2006/main">
  <p:tag name="AS_UNIQUEID" val="1977"/>
</p:tagLst>
</file>

<file path=ppt/tags/tag195.xml><?xml version="1.0" encoding="utf-8"?>
<p:tagLst xmlns:p="http://schemas.openxmlformats.org/presentationml/2006/main">
  <p:tag name="AS_UNIQUEID" val="1978"/>
</p:tagLst>
</file>

<file path=ppt/tags/tag196.xml><?xml version="1.0" encoding="utf-8"?>
<p:tagLst xmlns:p="http://schemas.openxmlformats.org/presentationml/2006/main">
  <p:tag name="AS_UNIQUEID" val="1979"/>
</p:tagLst>
</file>

<file path=ppt/tags/tag197.xml><?xml version="1.0" encoding="utf-8"?>
<p:tagLst xmlns:p="http://schemas.openxmlformats.org/presentationml/2006/main">
  <p:tag name="AS_UNIQUEID" val="1980"/>
</p:tagLst>
</file>

<file path=ppt/tags/tag198.xml><?xml version="1.0" encoding="utf-8"?>
<p:tagLst xmlns:p="http://schemas.openxmlformats.org/presentationml/2006/main">
  <p:tag name="AS_UNIQUEID" val="1981"/>
</p:tagLst>
</file>

<file path=ppt/tags/tag199.xml><?xml version="1.0" encoding="utf-8"?>
<p:tagLst xmlns:p="http://schemas.openxmlformats.org/presentationml/2006/main">
  <p:tag name="AS_UNIQUEID" val="1982"/>
</p:tagLst>
</file>

<file path=ppt/tags/tag2.xml><?xml version="1.0" encoding="utf-8"?>
<p:tagLst xmlns:p="http://schemas.openxmlformats.org/presentationml/2006/main">
  <p:tag name="AS_UNIQUEID" val="1792"/>
</p:tagLst>
</file>

<file path=ppt/tags/tag20.xml><?xml version="1.0" encoding="utf-8"?>
<p:tagLst xmlns:p="http://schemas.openxmlformats.org/presentationml/2006/main">
  <p:tag name="AS_UNIQUEID" val="1810"/>
</p:tagLst>
</file>

<file path=ppt/tags/tag200.xml><?xml version="1.0" encoding="utf-8"?>
<p:tagLst xmlns:p="http://schemas.openxmlformats.org/presentationml/2006/main">
  <p:tag name="AS_UNIQUEID" val="1983"/>
</p:tagLst>
</file>

<file path=ppt/tags/tag201.xml><?xml version="1.0" encoding="utf-8"?>
<p:tagLst xmlns:p="http://schemas.openxmlformats.org/presentationml/2006/main">
  <p:tag name="AS_UNIQUEID" val="1984"/>
</p:tagLst>
</file>

<file path=ppt/tags/tag202.xml><?xml version="1.0" encoding="utf-8"?>
<p:tagLst xmlns:p="http://schemas.openxmlformats.org/presentationml/2006/main">
  <p:tag name="AS_UNIQUEID" val="1985"/>
</p:tagLst>
</file>

<file path=ppt/tags/tag203.xml><?xml version="1.0" encoding="utf-8"?>
<p:tagLst xmlns:p="http://schemas.openxmlformats.org/presentationml/2006/main">
  <p:tag name="AS_UNIQUEID" val="1986"/>
</p:tagLst>
</file>

<file path=ppt/tags/tag204.xml><?xml version="1.0" encoding="utf-8"?>
<p:tagLst xmlns:p="http://schemas.openxmlformats.org/presentationml/2006/main">
  <p:tag name="AS_UNIQUEID" val="1987"/>
</p:tagLst>
</file>

<file path=ppt/tags/tag205.xml><?xml version="1.0" encoding="utf-8"?>
<p:tagLst xmlns:p="http://schemas.openxmlformats.org/presentationml/2006/main">
  <p:tag name="AS_UNIQUEID" val="1988"/>
</p:tagLst>
</file>

<file path=ppt/tags/tag206.xml><?xml version="1.0" encoding="utf-8"?>
<p:tagLst xmlns:p="http://schemas.openxmlformats.org/presentationml/2006/main">
  <p:tag name="AS_UNIQUEID" val="1989"/>
</p:tagLst>
</file>

<file path=ppt/tags/tag207.xml><?xml version="1.0" encoding="utf-8"?>
<p:tagLst xmlns:p="http://schemas.openxmlformats.org/presentationml/2006/main">
  <p:tag name="AS_UNIQUEID" val="1990"/>
</p:tagLst>
</file>

<file path=ppt/tags/tag208.xml><?xml version="1.0" encoding="utf-8"?>
<p:tagLst xmlns:p="http://schemas.openxmlformats.org/presentationml/2006/main">
  <p:tag name="AS_UNIQUEID" val="1991"/>
</p:tagLst>
</file>

<file path=ppt/tags/tag209.xml><?xml version="1.0" encoding="utf-8"?>
<p:tagLst xmlns:p="http://schemas.openxmlformats.org/presentationml/2006/main">
  <p:tag name="AS_UNIQUEID" val="1992"/>
</p:tagLst>
</file>

<file path=ppt/tags/tag21.xml><?xml version="1.0" encoding="utf-8"?>
<p:tagLst xmlns:p="http://schemas.openxmlformats.org/presentationml/2006/main">
  <p:tag name="AS_UNIQUEID" val="1811"/>
</p:tagLst>
</file>

<file path=ppt/tags/tag210.xml><?xml version="1.0" encoding="utf-8"?>
<p:tagLst xmlns:p="http://schemas.openxmlformats.org/presentationml/2006/main">
  <p:tag name="AS_UNIQUEID" val="1993"/>
</p:tagLst>
</file>

<file path=ppt/tags/tag211.xml><?xml version="1.0" encoding="utf-8"?>
<p:tagLst xmlns:p="http://schemas.openxmlformats.org/presentationml/2006/main">
  <p:tag name="AS_UNIQUEID" val="1994"/>
</p:tagLst>
</file>

<file path=ppt/tags/tag212.xml><?xml version="1.0" encoding="utf-8"?>
<p:tagLst xmlns:p="http://schemas.openxmlformats.org/presentationml/2006/main">
  <p:tag name="AS_UNIQUEID" val="1995"/>
</p:tagLst>
</file>

<file path=ppt/tags/tag21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jRkY2QxMWJkYmQwY2ZkMTIwMTVmODA4ZDBhN2Y4YWUifQ=="/>
  <p:tag name="KSO_WPP_MARK_KEY" val="a83cfd4d-7a30-4ba1-afad-cc4dfc12a4c4"/>
</p:tagLst>
</file>

<file path=ppt/tags/tag22.xml><?xml version="1.0" encoding="utf-8"?>
<p:tagLst xmlns:p="http://schemas.openxmlformats.org/presentationml/2006/main">
  <p:tag name="AS_UNIQUEID" val="1812"/>
</p:tagLst>
</file>

<file path=ppt/tags/tag23.xml><?xml version="1.0" encoding="utf-8"?>
<p:tagLst xmlns:p="http://schemas.openxmlformats.org/presentationml/2006/main">
  <p:tag name="AS_UNIQUEID" val="1813"/>
</p:tagLst>
</file>

<file path=ppt/tags/tag24.xml><?xml version="1.0" encoding="utf-8"?>
<p:tagLst xmlns:p="http://schemas.openxmlformats.org/presentationml/2006/main">
  <p:tag name="AS_UNIQUEID" val="1814"/>
</p:tagLst>
</file>

<file path=ppt/tags/tag25.xml><?xml version="1.0" encoding="utf-8"?>
<p:tagLst xmlns:p="http://schemas.openxmlformats.org/presentationml/2006/main">
  <p:tag name="AS_UNIQUEID" val="1815"/>
</p:tagLst>
</file>

<file path=ppt/tags/tag26.xml><?xml version="1.0" encoding="utf-8"?>
<p:tagLst xmlns:p="http://schemas.openxmlformats.org/presentationml/2006/main">
  <p:tag name="AS_UNIQUEID" val="1816"/>
</p:tagLst>
</file>

<file path=ppt/tags/tag27.xml><?xml version="1.0" encoding="utf-8"?>
<p:tagLst xmlns:p="http://schemas.openxmlformats.org/presentationml/2006/main">
  <p:tag name="AS_UNIQUEID" val="1817"/>
</p:tagLst>
</file>

<file path=ppt/tags/tag28.xml><?xml version="1.0" encoding="utf-8"?>
<p:tagLst xmlns:p="http://schemas.openxmlformats.org/presentationml/2006/main">
  <p:tag name="AS_UNIQUEID" val="1818"/>
</p:tagLst>
</file>

<file path=ppt/tags/tag29.xml><?xml version="1.0" encoding="utf-8"?>
<p:tagLst xmlns:p="http://schemas.openxmlformats.org/presentationml/2006/main">
  <p:tag name="AS_UNIQUEID" val="1819"/>
</p:tagLst>
</file>

<file path=ppt/tags/tag3.xml><?xml version="1.0" encoding="utf-8"?>
<p:tagLst xmlns:p="http://schemas.openxmlformats.org/presentationml/2006/main">
  <p:tag name="AS_UNIQUEID" val="1793"/>
</p:tagLst>
</file>

<file path=ppt/tags/tag30.xml><?xml version="1.0" encoding="utf-8"?>
<p:tagLst xmlns:p="http://schemas.openxmlformats.org/presentationml/2006/main">
  <p:tag name="AS_UNIQUEID" val="1820"/>
</p:tagLst>
</file>

<file path=ppt/tags/tag31.xml><?xml version="1.0" encoding="utf-8"?>
<p:tagLst xmlns:p="http://schemas.openxmlformats.org/presentationml/2006/main">
  <p:tag name="AS_UNIQUEID" val="1821"/>
</p:tagLst>
</file>

<file path=ppt/tags/tag32.xml><?xml version="1.0" encoding="utf-8"?>
<p:tagLst xmlns:p="http://schemas.openxmlformats.org/presentationml/2006/main">
  <p:tag name="AS_UNIQUEID" val="1822"/>
</p:tagLst>
</file>

<file path=ppt/tags/tag33.xml><?xml version="1.0" encoding="utf-8"?>
<p:tagLst xmlns:p="http://schemas.openxmlformats.org/presentationml/2006/main">
  <p:tag name="AS_UNIQUEID" val="1823"/>
</p:tagLst>
</file>

<file path=ppt/tags/tag34.xml><?xml version="1.0" encoding="utf-8"?>
<p:tagLst xmlns:p="http://schemas.openxmlformats.org/presentationml/2006/main">
  <p:tag name="AS_UNIQUEID" val="1824"/>
</p:tagLst>
</file>

<file path=ppt/tags/tag35.xml><?xml version="1.0" encoding="utf-8"?>
<p:tagLst xmlns:p="http://schemas.openxmlformats.org/presentationml/2006/main">
  <p:tag name="AS_UNIQUEID" val="1825"/>
</p:tagLst>
</file>

<file path=ppt/tags/tag36.xml><?xml version="1.0" encoding="utf-8"?>
<p:tagLst xmlns:p="http://schemas.openxmlformats.org/presentationml/2006/main">
  <p:tag name="AS_UNIQUEID" val="1826"/>
</p:tagLst>
</file>

<file path=ppt/tags/tag37.xml><?xml version="1.0" encoding="utf-8"?>
<p:tagLst xmlns:p="http://schemas.openxmlformats.org/presentationml/2006/main">
  <p:tag name="AS_UNIQUEID" val="1827"/>
</p:tagLst>
</file>

<file path=ppt/tags/tag38.xml><?xml version="1.0" encoding="utf-8"?>
<p:tagLst xmlns:p="http://schemas.openxmlformats.org/presentationml/2006/main">
  <p:tag name="AS_UNIQUEID" val="1828"/>
</p:tagLst>
</file>

<file path=ppt/tags/tag39.xml><?xml version="1.0" encoding="utf-8"?>
<p:tagLst xmlns:p="http://schemas.openxmlformats.org/presentationml/2006/main">
  <p:tag name="AS_UNIQUEID" val="1829"/>
</p:tagLst>
</file>

<file path=ppt/tags/tag4.xml><?xml version="1.0" encoding="utf-8"?>
<p:tagLst xmlns:p="http://schemas.openxmlformats.org/presentationml/2006/main">
  <p:tag name="AS_UNIQUEID" val="1794"/>
</p:tagLst>
</file>

<file path=ppt/tags/tag40.xml><?xml version="1.0" encoding="utf-8"?>
<p:tagLst xmlns:p="http://schemas.openxmlformats.org/presentationml/2006/main">
  <p:tag name="AS_UNIQUEID" val="1830"/>
</p:tagLst>
</file>

<file path=ppt/tags/tag41.xml><?xml version="1.0" encoding="utf-8"?>
<p:tagLst xmlns:p="http://schemas.openxmlformats.org/presentationml/2006/main">
  <p:tag name="AS_UNIQUEID" val="1831"/>
</p:tagLst>
</file>

<file path=ppt/tags/tag42.xml><?xml version="1.0" encoding="utf-8"?>
<p:tagLst xmlns:p="http://schemas.openxmlformats.org/presentationml/2006/main">
  <p:tag name="AS_UNIQUEID" val="1832"/>
</p:tagLst>
</file>

<file path=ppt/tags/tag43.xml><?xml version="1.0" encoding="utf-8"?>
<p:tagLst xmlns:p="http://schemas.openxmlformats.org/presentationml/2006/main">
  <p:tag name="AS_UNIQUEID" val="1833"/>
</p:tagLst>
</file>

<file path=ppt/tags/tag44.xml><?xml version="1.0" encoding="utf-8"?>
<p:tagLst xmlns:p="http://schemas.openxmlformats.org/presentationml/2006/main">
  <p:tag name="AS_UNIQUEID" val="1834"/>
</p:tagLst>
</file>

<file path=ppt/tags/tag45.xml><?xml version="1.0" encoding="utf-8"?>
<p:tagLst xmlns:p="http://schemas.openxmlformats.org/presentationml/2006/main">
  <p:tag name="AS_UNIQUEID" val="1835"/>
</p:tagLst>
</file>

<file path=ppt/tags/tag46.xml><?xml version="1.0" encoding="utf-8"?>
<p:tagLst xmlns:p="http://schemas.openxmlformats.org/presentationml/2006/main">
  <p:tag name="AS_UNIQUEID" val="1836"/>
</p:tagLst>
</file>

<file path=ppt/tags/tag47.xml><?xml version="1.0" encoding="utf-8"?>
<p:tagLst xmlns:p="http://schemas.openxmlformats.org/presentationml/2006/main">
  <p:tag name="AS_UNIQUEID" val="1837"/>
</p:tagLst>
</file>

<file path=ppt/tags/tag48.xml><?xml version="1.0" encoding="utf-8"?>
<p:tagLst xmlns:p="http://schemas.openxmlformats.org/presentationml/2006/main">
  <p:tag name="AS_UNIQUEID" val="1838"/>
</p:tagLst>
</file>

<file path=ppt/tags/tag49.xml><?xml version="1.0" encoding="utf-8"?>
<p:tagLst xmlns:p="http://schemas.openxmlformats.org/presentationml/2006/main">
  <p:tag name="AS_UNIQUEID" val="1839"/>
</p:tagLst>
</file>

<file path=ppt/tags/tag5.xml><?xml version="1.0" encoding="utf-8"?>
<p:tagLst xmlns:p="http://schemas.openxmlformats.org/presentationml/2006/main">
  <p:tag name="AS_UNIQUEID" val="1795"/>
</p:tagLst>
</file>

<file path=ppt/tags/tag50.xml><?xml version="1.0" encoding="utf-8"?>
<p:tagLst xmlns:p="http://schemas.openxmlformats.org/presentationml/2006/main">
  <p:tag name="AS_UNIQUEID" val="1840"/>
</p:tagLst>
</file>

<file path=ppt/tags/tag51.xml><?xml version="1.0" encoding="utf-8"?>
<p:tagLst xmlns:p="http://schemas.openxmlformats.org/presentationml/2006/main">
  <p:tag name="AS_UNIQUEID" val="1841"/>
</p:tagLst>
</file>

<file path=ppt/tags/tag52.xml><?xml version="1.0" encoding="utf-8"?>
<p:tagLst xmlns:p="http://schemas.openxmlformats.org/presentationml/2006/main">
  <p:tag name="AS_UNIQUEID" val="1842"/>
</p:tagLst>
</file>

<file path=ppt/tags/tag53.xml><?xml version="1.0" encoding="utf-8"?>
<p:tagLst xmlns:p="http://schemas.openxmlformats.org/presentationml/2006/main">
  <p:tag name="AS_UNIQUEID" val="1843"/>
</p:tagLst>
</file>

<file path=ppt/tags/tag54.xml><?xml version="1.0" encoding="utf-8"?>
<p:tagLst xmlns:p="http://schemas.openxmlformats.org/presentationml/2006/main">
  <p:tag name="AS_UNIQUEID" val="1844"/>
</p:tagLst>
</file>

<file path=ppt/tags/tag55.xml><?xml version="1.0" encoding="utf-8"?>
<p:tagLst xmlns:p="http://schemas.openxmlformats.org/presentationml/2006/main">
  <p:tag name="AS_UNIQUEID" val="1845"/>
</p:tagLst>
</file>

<file path=ppt/tags/tag56.xml><?xml version="1.0" encoding="utf-8"?>
<p:tagLst xmlns:p="http://schemas.openxmlformats.org/presentationml/2006/main">
  <p:tag name="AS_UNIQUEID" val="1846"/>
</p:tagLst>
</file>

<file path=ppt/tags/tag57.xml><?xml version="1.0" encoding="utf-8"?>
<p:tagLst xmlns:p="http://schemas.openxmlformats.org/presentationml/2006/main">
  <p:tag name="AS_UNIQUEID" val="1847"/>
</p:tagLst>
</file>

<file path=ppt/tags/tag58.xml><?xml version="1.0" encoding="utf-8"?>
<p:tagLst xmlns:p="http://schemas.openxmlformats.org/presentationml/2006/main">
  <p:tag name="AS_UNIQUEID" val="1848"/>
</p:tagLst>
</file>

<file path=ppt/tags/tag59.xml><?xml version="1.0" encoding="utf-8"?>
<p:tagLst xmlns:p="http://schemas.openxmlformats.org/presentationml/2006/main">
  <p:tag name="AS_UNIQUEID" val="1849"/>
</p:tagLst>
</file>

<file path=ppt/tags/tag6.xml><?xml version="1.0" encoding="utf-8"?>
<p:tagLst xmlns:p="http://schemas.openxmlformats.org/presentationml/2006/main">
  <p:tag name="AS_UNIQUEID" val="1796"/>
</p:tagLst>
</file>

<file path=ppt/tags/tag60.xml><?xml version="1.0" encoding="utf-8"?>
<p:tagLst xmlns:p="http://schemas.openxmlformats.org/presentationml/2006/main">
  <p:tag name="AS_UNIQUEID" val="1850"/>
</p:tagLst>
</file>

<file path=ppt/tags/tag61.xml><?xml version="1.0" encoding="utf-8"?>
<p:tagLst xmlns:p="http://schemas.openxmlformats.org/presentationml/2006/main">
  <p:tag name="AS_UNIQUEID" val="1851"/>
</p:tagLst>
</file>

<file path=ppt/tags/tag62.xml><?xml version="1.0" encoding="utf-8"?>
<p:tagLst xmlns:p="http://schemas.openxmlformats.org/presentationml/2006/main">
  <p:tag name="AS_UNIQUEID" val="1852"/>
</p:tagLst>
</file>

<file path=ppt/tags/tag63.xml><?xml version="1.0" encoding="utf-8"?>
<p:tagLst xmlns:p="http://schemas.openxmlformats.org/presentationml/2006/main">
  <p:tag name="AS_UNIQUEID" val="1853"/>
</p:tagLst>
</file>

<file path=ppt/tags/tag64.xml><?xml version="1.0" encoding="utf-8"?>
<p:tagLst xmlns:p="http://schemas.openxmlformats.org/presentationml/2006/main">
  <p:tag name="AS_UNIQUEID" val="1854"/>
</p:tagLst>
</file>

<file path=ppt/tags/tag65.xml><?xml version="1.0" encoding="utf-8"?>
<p:tagLst xmlns:p="http://schemas.openxmlformats.org/presentationml/2006/main">
  <p:tag name="AS_UNIQUEID" val="1855"/>
</p:tagLst>
</file>

<file path=ppt/tags/tag66.xml><?xml version="1.0" encoding="utf-8"?>
<p:tagLst xmlns:p="http://schemas.openxmlformats.org/presentationml/2006/main">
  <p:tag name="AS_UNIQUEID" val="1856"/>
</p:tagLst>
</file>

<file path=ppt/tags/tag67.xml><?xml version="1.0" encoding="utf-8"?>
<p:tagLst xmlns:p="http://schemas.openxmlformats.org/presentationml/2006/main">
  <p:tag name="AS_UNIQUEID" val="1857"/>
</p:tagLst>
</file>

<file path=ppt/tags/tag68.xml><?xml version="1.0" encoding="utf-8"?>
<p:tagLst xmlns:p="http://schemas.openxmlformats.org/presentationml/2006/main">
  <p:tag name="AS_UNIQUEID" val="1858"/>
</p:tagLst>
</file>

<file path=ppt/tags/tag69.xml><?xml version="1.0" encoding="utf-8"?>
<p:tagLst xmlns:p="http://schemas.openxmlformats.org/presentationml/2006/main">
  <p:tag name="AS_UNIQUEID" val="1859"/>
</p:tagLst>
</file>

<file path=ppt/tags/tag7.xml><?xml version="1.0" encoding="utf-8"?>
<p:tagLst xmlns:p="http://schemas.openxmlformats.org/presentationml/2006/main">
  <p:tag name="AS_UNIQUEID" val="1797"/>
</p:tagLst>
</file>

<file path=ppt/tags/tag70.xml><?xml version="1.0" encoding="utf-8"?>
<p:tagLst xmlns:p="http://schemas.openxmlformats.org/presentationml/2006/main">
  <p:tag name="AS_UNIQUEID" val="1860"/>
</p:tagLst>
</file>

<file path=ppt/tags/tag71.xml><?xml version="1.0" encoding="utf-8"?>
<p:tagLst xmlns:p="http://schemas.openxmlformats.org/presentationml/2006/main">
  <p:tag name="AS_UNIQUEID" val="1861"/>
</p:tagLst>
</file>

<file path=ppt/tags/tag72.xml><?xml version="1.0" encoding="utf-8"?>
<p:tagLst xmlns:p="http://schemas.openxmlformats.org/presentationml/2006/main">
  <p:tag name="AS_UNIQUEID" val="1862"/>
</p:tagLst>
</file>

<file path=ppt/tags/tag73.xml><?xml version="1.0" encoding="utf-8"?>
<p:tagLst xmlns:p="http://schemas.openxmlformats.org/presentationml/2006/main">
  <p:tag name="AS_UNIQUEID" val="1863"/>
</p:tagLst>
</file>

<file path=ppt/tags/tag74.xml><?xml version="1.0" encoding="utf-8"?>
<p:tagLst xmlns:p="http://schemas.openxmlformats.org/presentationml/2006/main">
  <p:tag name="AS_UNIQUEID" val="1864"/>
</p:tagLst>
</file>

<file path=ppt/tags/tag75.xml><?xml version="1.0" encoding="utf-8"?>
<p:tagLst xmlns:p="http://schemas.openxmlformats.org/presentationml/2006/main">
  <p:tag name="AS_UNIQUEID" val="1865"/>
</p:tagLst>
</file>

<file path=ppt/tags/tag76.xml><?xml version="1.0" encoding="utf-8"?>
<p:tagLst xmlns:p="http://schemas.openxmlformats.org/presentationml/2006/main">
  <p:tag name="AS_UNIQUEID" val="1866"/>
</p:tagLst>
</file>

<file path=ppt/tags/tag77.xml><?xml version="1.0" encoding="utf-8"?>
<p:tagLst xmlns:p="http://schemas.openxmlformats.org/presentationml/2006/main">
  <p:tag name="AS_UNIQUEID" val="1867"/>
</p:tagLst>
</file>

<file path=ppt/tags/tag78.xml><?xml version="1.0" encoding="utf-8"?>
<p:tagLst xmlns:p="http://schemas.openxmlformats.org/presentationml/2006/main">
  <p:tag name="AS_UNIQUEID" val="1868"/>
</p:tagLst>
</file>

<file path=ppt/tags/tag79.xml><?xml version="1.0" encoding="utf-8"?>
<p:tagLst xmlns:p="http://schemas.openxmlformats.org/presentationml/2006/main">
  <p:tag name="AS_UNIQUEID" val="1869"/>
</p:tagLst>
</file>

<file path=ppt/tags/tag8.xml><?xml version="1.0" encoding="utf-8"?>
<p:tagLst xmlns:p="http://schemas.openxmlformats.org/presentationml/2006/main">
  <p:tag name="AS_UNIQUEID" val="1798"/>
</p:tagLst>
</file>

<file path=ppt/tags/tag80.xml><?xml version="1.0" encoding="utf-8"?>
<p:tagLst xmlns:p="http://schemas.openxmlformats.org/presentationml/2006/main">
  <p:tag name="AS_UNIQUEID" val="1870"/>
</p:tagLst>
</file>

<file path=ppt/tags/tag81.xml><?xml version="1.0" encoding="utf-8"?>
<p:tagLst xmlns:p="http://schemas.openxmlformats.org/presentationml/2006/main">
  <p:tag name="AS_UNIQUEID" val="1871"/>
</p:tagLst>
</file>

<file path=ppt/tags/tag82.xml><?xml version="1.0" encoding="utf-8"?>
<p:tagLst xmlns:p="http://schemas.openxmlformats.org/presentationml/2006/main">
  <p:tag name="AS_UNIQUEID" val="1872"/>
</p:tagLst>
</file>

<file path=ppt/tags/tag83.xml><?xml version="1.0" encoding="utf-8"?>
<p:tagLst xmlns:p="http://schemas.openxmlformats.org/presentationml/2006/main">
  <p:tag name="AS_UNIQUEID" val="1873"/>
</p:tagLst>
</file>

<file path=ppt/tags/tag84.xml><?xml version="1.0" encoding="utf-8"?>
<p:tagLst xmlns:p="http://schemas.openxmlformats.org/presentationml/2006/main">
  <p:tag name="AS_UNIQUEID" val="1874"/>
</p:tagLst>
</file>

<file path=ppt/tags/tag85.xml><?xml version="1.0" encoding="utf-8"?>
<p:tagLst xmlns:p="http://schemas.openxmlformats.org/presentationml/2006/main">
  <p:tag name="AS_UNIQUEID" val="1875"/>
</p:tagLst>
</file>

<file path=ppt/tags/tag86.xml><?xml version="1.0" encoding="utf-8"?>
<p:tagLst xmlns:p="http://schemas.openxmlformats.org/presentationml/2006/main">
  <p:tag name="AS_UNIQUEID" val="1876"/>
</p:tagLst>
</file>

<file path=ppt/tags/tag87.xml><?xml version="1.0" encoding="utf-8"?>
<p:tagLst xmlns:p="http://schemas.openxmlformats.org/presentationml/2006/main">
  <p:tag name="AS_UNIQUEID" val="1877"/>
</p:tagLst>
</file>

<file path=ppt/tags/tag88.xml><?xml version="1.0" encoding="utf-8"?>
<p:tagLst xmlns:p="http://schemas.openxmlformats.org/presentationml/2006/main">
  <p:tag name="AS_UNIQUEID" val="1878"/>
</p:tagLst>
</file>

<file path=ppt/tags/tag89.xml><?xml version="1.0" encoding="utf-8"?>
<p:tagLst xmlns:p="http://schemas.openxmlformats.org/presentationml/2006/main">
  <p:tag name="AS_UNIQUEID" val="1879"/>
</p:tagLst>
</file>

<file path=ppt/tags/tag9.xml><?xml version="1.0" encoding="utf-8"?>
<p:tagLst xmlns:p="http://schemas.openxmlformats.org/presentationml/2006/main">
  <p:tag name="AS_UNIQUEID" val="1799"/>
</p:tagLst>
</file>

<file path=ppt/tags/tag90.xml><?xml version="1.0" encoding="utf-8"?>
<p:tagLst xmlns:p="http://schemas.openxmlformats.org/presentationml/2006/main">
  <p:tag name="AS_UNIQUEID" val="1880"/>
</p:tagLst>
</file>

<file path=ppt/tags/tag91.xml><?xml version="1.0" encoding="utf-8"?>
<p:tagLst xmlns:p="http://schemas.openxmlformats.org/presentationml/2006/main">
  <p:tag name="AS_UNIQUEID" val="1881"/>
  <p:tag name="KSO_WM_UNIT_PLACING_PICTURE_USER_VIEWPORT" val="{&quot;height&quot;:5233,&quot;width&quot;:8012}"/>
</p:tagLst>
</file>

<file path=ppt/tags/tag92.xml><?xml version="1.0" encoding="utf-8"?>
<p:tagLst xmlns:p="http://schemas.openxmlformats.org/presentationml/2006/main">
  <p:tag name="AS_UNIQUEID" val="1882"/>
</p:tagLst>
</file>

<file path=ppt/tags/tag93.xml><?xml version="1.0" encoding="utf-8"?>
<p:tagLst xmlns:p="http://schemas.openxmlformats.org/presentationml/2006/main">
  <p:tag name="AS_UNIQUEID" val="1883"/>
</p:tagLst>
</file>

<file path=ppt/tags/tag94.xml><?xml version="1.0" encoding="utf-8"?>
<p:tagLst xmlns:p="http://schemas.openxmlformats.org/presentationml/2006/main">
  <p:tag name="AS_UNIQUEID" val="1884"/>
</p:tagLst>
</file>

<file path=ppt/tags/tag95.xml><?xml version="1.0" encoding="utf-8"?>
<p:tagLst xmlns:p="http://schemas.openxmlformats.org/presentationml/2006/main">
  <p:tag name="AS_UNIQUEID" val="1885"/>
</p:tagLst>
</file>

<file path=ppt/tags/tag96.xml><?xml version="1.0" encoding="utf-8"?>
<p:tagLst xmlns:p="http://schemas.openxmlformats.org/presentationml/2006/main">
  <p:tag name="AS_UNIQUEID" val="1886"/>
</p:tagLst>
</file>

<file path=ppt/tags/tag97.xml><?xml version="1.0" encoding="utf-8"?>
<p:tagLst xmlns:p="http://schemas.openxmlformats.org/presentationml/2006/main">
  <p:tag name="AS_UNIQUEID" val="1887"/>
</p:tagLst>
</file>

<file path=ppt/tags/tag98.xml><?xml version="1.0" encoding="utf-8"?>
<p:tagLst xmlns:p="http://schemas.openxmlformats.org/presentationml/2006/main">
  <p:tag name="AS_UNIQUEID" val="1888"/>
</p:tagLst>
</file>

<file path=ppt/tags/tag99.xml><?xml version="1.0" encoding="utf-8"?>
<p:tagLst xmlns:p="http://schemas.openxmlformats.org/presentationml/2006/main">
  <p:tag name="AS_UNIQUEID" val="1889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103</Paragraphs>
  <Slides>21</Slides>
  <Notes>16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2">
      <vt:lpstr>Arial</vt:lpstr>
      <vt:lpstr>微软雅黑</vt:lpstr>
      <vt:lpstr>Wingdings</vt:lpstr>
      <vt:lpstr>等线 Light</vt:lpstr>
      <vt:lpstr>等线</vt:lpstr>
      <vt:lpstr>黑体</vt:lpstr>
      <vt:lpstr>Calibri</vt:lpstr>
      <vt:lpstr>宋体</vt:lpstr>
      <vt:lpstr>楷体</vt:lpstr>
      <vt:lpstr>华文楷体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2022-12-29T17:44:29.018</cp:lastPrinted>
  <dcterms:created xsi:type="dcterms:W3CDTF">2022-12-29T17:44:29Z</dcterms:created>
  <dcterms:modified xsi:type="dcterms:W3CDTF">2022-12-29T09:44:29Z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