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319" r:id="rId34"/>
    <p:sldId id="318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</p:sldIdLst>
  <p:sldSz cx="12192000" cy="6858000"/>
  <p:notesSz cx="6858000" cy="9144000"/>
  <p:custDataLst>
    <p:tags r:id="rId5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9" Type="http://schemas.openxmlformats.org/officeDocument/2006/relationships/tags" Target="tags/tag121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6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7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8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9.xml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0.xml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1.xml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2.xml"/><Relationship Id="rId1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3.xml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4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5.png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5.xml"/><Relationship Id="rId1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6.xml"/><Relationship Id="rId1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7.xml"/><Relationship Id="rId1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8.xml"/><Relationship Id="rId1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9.xml"/><Relationship Id="rId1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0.xml"/><Relationship Id="rId1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1.xml"/><Relationship Id="rId1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2.xml"/><Relationship Id="rId1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3.xml"/><Relationship Id="rId1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4.xml"/><Relationship Id="rId1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5.xml"/><Relationship Id="rId1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6.xml"/><Relationship Id="rId1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7.xml"/><Relationship Id="rId1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8.xml"/><Relationship Id="rId1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9.xml"/><Relationship Id="rId1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0.xml"/><Relationship Id="rId1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1.xml"/><Relationship Id="rId1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2.xml"/><Relationship Id="rId1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3.xml"/><Relationship Id="rId1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4.xml"/><Relationship Id="rId1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5.xml"/><Relationship Id="rId1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7.xml"/><Relationship Id="rId1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image" Target="../media/image5.png"/><Relationship Id="rId2" Type="http://schemas.openxmlformats.org/officeDocument/2006/relationships/tags" Target="../tags/tag118.xml"/><Relationship Id="rId1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7393e6d2fc74159836bb16d23f5ad70b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6200000">
            <a:off x="6045200" y="-20955"/>
            <a:ext cx="6147435" cy="61899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7939405" y="3745865"/>
            <a:ext cx="3861435" cy="2419384"/>
            <a:chOff x="6904" y="6736"/>
            <a:chExt cx="5532" cy="4214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8079" y="6736"/>
              <a:ext cx="2766" cy="3058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>
              <p:custDataLst>
                <p:tags r:id="rId4"/>
              </p:custDataLst>
            </p:nvPr>
          </p:nvSpPr>
          <p:spPr>
            <a:xfrm>
              <a:off x="6904" y="10041"/>
              <a:ext cx="5532" cy="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b="1">
                  <a:solidFill>
                    <a:srgbClr val="C00000"/>
                  </a:solidFill>
                </a:rPr>
                <a:t>加入星球获取更多更全的数智化解决方案</a:t>
              </a:r>
              <a:endParaRPr lang="zh-CN" altLang="en-US" sz="1400" b="1">
                <a:solidFill>
                  <a:srgbClr val="C00000"/>
                </a:solidFill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7939405" y="3745865"/>
            <a:ext cx="3861435" cy="2419384"/>
            <a:chOff x="6904" y="6736"/>
            <a:chExt cx="5532" cy="4214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8079" y="6736"/>
              <a:ext cx="2766" cy="3058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>
              <p:custDataLst>
                <p:tags r:id="rId4"/>
              </p:custDataLst>
            </p:nvPr>
          </p:nvSpPr>
          <p:spPr>
            <a:xfrm>
              <a:off x="6904" y="10041"/>
              <a:ext cx="5532" cy="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b="1">
                  <a:solidFill>
                    <a:srgbClr val="C00000"/>
                  </a:solidFill>
                </a:rPr>
                <a:t>加入星球获取更多更全的数智化解决方案</a:t>
              </a:r>
              <a:endParaRPr lang="zh-CN" altLang="en-US" sz="1400" b="1">
                <a:solidFill>
                  <a:srgbClr val="C00000"/>
                </a:solidFill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1.xml><?xml version="1.0" encoding="utf-8"?>
<p:tagLst xmlns:p="http://schemas.openxmlformats.org/presentationml/2006/main">
  <p:tag name="commondata" val="eyJoZGlkIjoiZTQyN2NhNTE5NzU0NTUzN2YxYTlmYWRhNWNmNmQ3ZTk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WPS 演示</Application>
  <PresentationFormat>宽屏</PresentationFormat>
  <Paragraphs>4</Paragraphs>
  <Slides>53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风巽擎天＠</cp:lastModifiedBy>
  <cp:revision>173</cp:revision>
  <dcterms:created xsi:type="dcterms:W3CDTF">2019-06-19T02:08:00Z</dcterms:created>
  <dcterms:modified xsi:type="dcterms:W3CDTF">2024-03-19T07:34:04Z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3E09EA143DD14E67AE5BA3050E02A8A3</vt:lpwstr>
  </property>
</Properties>
</file>